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026" r:id="rId4"/>
    <p:sldMasterId id="2147484040" r:id="rId5"/>
    <p:sldMasterId id="2147484066" r:id="rId6"/>
    <p:sldMasterId id="2147484120" r:id="rId7"/>
    <p:sldMasterId id="2147484133" r:id="rId8"/>
  </p:sldMasterIdLst>
  <p:notesMasterIdLst>
    <p:notesMasterId r:id="rId372"/>
  </p:notesMasterIdLst>
  <p:handoutMasterIdLst>
    <p:handoutMasterId r:id="rId373"/>
  </p:handoutMasterIdLst>
  <p:sldIdLst>
    <p:sldId id="256" r:id="rId9"/>
    <p:sldId id="496" r:id="rId10"/>
    <p:sldId id="517" r:id="rId11"/>
    <p:sldId id="675" r:id="rId12"/>
    <p:sldId id="257" r:id="rId13"/>
    <p:sldId id="514" r:id="rId14"/>
    <p:sldId id="258" r:id="rId15"/>
    <p:sldId id="515" r:id="rId16"/>
    <p:sldId id="516" r:id="rId17"/>
    <p:sldId id="278" r:id="rId18"/>
    <p:sldId id="348" r:id="rId19"/>
    <p:sldId id="261" r:id="rId20"/>
    <p:sldId id="262" r:id="rId21"/>
    <p:sldId id="263" r:id="rId22"/>
    <p:sldId id="413" r:id="rId23"/>
    <p:sldId id="264" r:id="rId24"/>
    <p:sldId id="414" r:id="rId25"/>
    <p:sldId id="265" r:id="rId26"/>
    <p:sldId id="416" r:id="rId27"/>
    <p:sldId id="417" r:id="rId28"/>
    <p:sldId id="389" r:id="rId29"/>
    <p:sldId id="423" r:id="rId30"/>
    <p:sldId id="349" r:id="rId31"/>
    <p:sldId id="270" r:id="rId32"/>
    <p:sldId id="418" r:id="rId33"/>
    <p:sldId id="390" r:id="rId34"/>
    <p:sldId id="420" r:id="rId35"/>
    <p:sldId id="491" r:id="rId36"/>
    <p:sldId id="272" r:id="rId37"/>
    <p:sldId id="273" r:id="rId38"/>
    <p:sldId id="274" r:id="rId39"/>
    <p:sldId id="275" r:id="rId40"/>
    <p:sldId id="276" r:id="rId41"/>
    <p:sldId id="497" r:id="rId42"/>
    <p:sldId id="279" r:id="rId43"/>
    <p:sldId id="353" r:id="rId44"/>
    <p:sldId id="354" r:id="rId45"/>
    <p:sldId id="280" r:id="rId46"/>
    <p:sldId id="424" r:id="rId47"/>
    <p:sldId id="282" r:id="rId48"/>
    <p:sldId id="426" r:id="rId49"/>
    <p:sldId id="427" r:id="rId50"/>
    <p:sldId id="428" r:id="rId51"/>
    <p:sldId id="429" r:id="rId52"/>
    <p:sldId id="430" r:id="rId53"/>
    <p:sldId id="431" r:id="rId54"/>
    <p:sldId id="432" r:id="rId55"/>
    <p:sldId id="352" r:id="rId56"/>
    <p:sldId id="355" r:id="rId57"/>
    <p:sldId id="433" r:id="rId58"/>
    <p:sldId id="434" r:id="rId59"/>
    <p:sldId id="435" r:id="rId60"/>
    <p:sldId id="436" r:id="rId61"/>
    <p:sldId id="437" r:id="rId62"/>
    <p:sldId id="438" r:id="rId63"/>
    <p:sldId id="439" r:id="rId64"/>
    <p:sldId id="440" r:id="rId65"/>
    <p:sldId id="441" r:id="rId66"/>
    <p:sldId id="444" r:id="rId67"/>
    <p:sldId id="442" r:id="rId68"/>
    <p:sldId id="443" r:id="rId69"/>
    <p:sldId id="448" r:id="rId70"/>
    <p:sldId id="445" r:id="rId71"/>
    <p:sldId id="449" r:id="rId72"/>
    <p:sldId id="447" r:id="rId73"/>
    <p:sldId id="291" r:id="rId74"/>
    <p:sldId id="292" r:id="rId75"/>
    <p:sldId id="293" r:id="rId76"/>
    <p:sldId id="294" r:id="rId77"/>
    <p:sldId id="498" r:id="rId78"/>
    <p:sldId id="296" r:id="rId79"/>
    <p:sldId id="356" r:id="rId80"/>
    <p:sldId id="357" r:id="rId81"/>
    <p:sldId id="297" r:id="rId82"/>
    <p:sldId id="298" r:id="rId83"/>
    <p:sldId id="299" r:id="rId84"/>
    <p:sldId id="300" r:id="rId85"/>
    <p:sldId id="301" r:id="rId86"/>
    <p:sldId id="302" r:id="rId87"/>
    <p:sldId id="492" r:id="rId88"/>
    <p:sldId id="358" r:id="rId89"/>
    <p:sldId id="359" r:id="rId90"/>
    <p:sldId id="360" r:id="rId91"/>
    <p:sldId id="450" r:id="rId92"/>
    <p:sldId id="308" r:id="rId93"/>
    <p:sldId id="368" r:id="rId94"/>
    <p:sldId id="451" r:id="rId95"/>
    <p:sldId id="452" r:id="rId96"/>
    <p:sldId id="499" r:id="rId97"/>
    <p:sldId id="361" r:id="rId98"/>
    <p:sldId id="309" r:id="rId99"/>
    <p:sldId id="310" r:id="rId100"/>
    <p:sldId id="453" r:id="rId101"/>
    <p:sldId id="454" r:id="rId102"/>
    <p:sldId id="493" r:id="rId103"/>
    <p:sldId id="362" r:id="rId104"/>
    <p:sldId id="313" r:id="rId105"/>
    <p:sldId id="367" r:id="rId106"/>
    <p:sldId id="455" r:id="rId107"/>
    <p:sldId id="456" r:id="rId108"/>
    <p:sldId id="457" r:id="rId109"/>
    <p:sldId id="314" r:id="rId110"/>
    <p:sldId id="458" r:id="rId111"/>
    <p:sldId id="315" r:id="rId112"/>
    <p:sldId id="363" r:id="rId113"/>
    <p:sldId id="459" r:id="rId114"/>
    <p:sldId id="364" r:id="rId115"/>
    <p:sldId id="460" r:id="rId116"/>
    <p:sldId id="461" r:id="rId117"/>
    <p:sldId id="365" r:id="rId118"/>
    <p:sldId id="366" r:id="rId119"/>
    <p:sldId id="369" r:id="rId120"/>
    <p:sldId id="462" r:id="rId121"/>
    <p:sldId id="463" r:id="rId122"/>
    <p:sldId id="500" r:id="rId123"/>
    <p:sldId id="317" r:id="rId124"/>
    <p:sldId id="318" r:id="rId125"/>
    <p:sldId id="464" r:id="rId126"/>
    <p:sldId id="465" r:id="rId127"/>
    <p:sldId id="466" r:id="rId128"/>
    <p:sldId id="319" r:id="rId129"/>
    <p:sldId id="494" r:id="rId130"/>
    <p:sldId id="320" r:id="rId131"/>
    <p:sldId id="467" r:id="rId132"/>
    <p:sldId id="407" r:id="rId133"/>
    <p:sldId id="408" r:id="rId134"/>
    <p:sldId id="409" r:id="rId135"/>
    <p:sldId id="410" r:id="rId136"/>
    <p:sldId id="411" r:id="rId137"/>
    <p:sldId id="412" r:id="rId138"/>
    <p:sldId id="468" r:id="rId139"/>
    <p:sldId id="469" r:id="rId140"/>
    <p:sldId id="323" r:id="rId141"/>
    <p:sldId id="324" r:id="rId142"/>
    <p:sldId id="325" r:id="rId143"/>
    <p:sldId id="501" r:id="rId144"/>
    <p:sldId id="327" r:id="rId145"/>
    <p:sldId id="371" r:id="rId146"/>
    <p:sldId id="328" r:id="rId147"/>
    <p:sldId id="329" r:id="rId148"/>
    <p:sldId id="470" r:id="rId149"/>
    <p:sldId id="471" r:id="rId150"/>
    <p:sldId id="495" r:id="rId151"/>
    <p:sldId id="472" r:id="rId152"/>
    <p:sldId id="674" r:id="rId153"/>
    <p:sldId id="473" r:id="rId154"/>
    <p:sldId id="474" r:id="rId155"/>
    <p:sldId id="475" r:id="rId156"/>
    <p:sldId id="476" r:id="rId157"/>
    <p:sldId id="477" r:id="rId158"/>
    <p:sldId id="373" r:id="rId159"/>
    <p:sldId id="333" r:id="rId160"/>
    <p:sldId id="334" r:id="rId161"/>
    <p:sldId id="370" r:id="rId162"/>
    <p:sldId id="478" r:id="rId163"/>
    <p:sldId id="479" r:id="rId164"/>
    <p:sldId id="335" r:id="rId165"/>
    <p:sldId id="374" r:id="rId166"/>
    <p:sldId id="336" r:id="rId167"/>
    <p:sldId id="337" r:id="rId168"/>
    <p:sldId id="480" r:id="rId169"/>
    <p:sldId id="481" r:id="rId170"/>
    <p:sldId id="484" r:id="rId171"/>
    <p:sldId id="387" r:id="rId172"/>
    <p:sldId id="388" r:id="rId173"/>
    <p:sldId id="379" r:id="rId174"/>
    <p:sldId id="380" r:id="rId175"/>
    <p:sldId id="381" r:id="rId176"/>
    <p:sldId id="382" r:id="rId177"/>
    <p:sldId id="485" r:id="rId178"/>
    <p:sldId id="383" r:id="rId179"/>
    <p:sldId id="384" r:id="rId180"/>
    <p:sldId id="486" r:id="rId181"/>
    <p:sldId id="342" r:id="rId182"/>
    <p:sldId id="487" r:id="rId183"/>
    <p:sldId id="385" r:id="rId184"/>
    <p:sldId id="386" r:id="rId185"/>
    <p:sldId id="488" r:id="rId186"/>
    <p:sldId id="344" r:id="rId187"/>
    <p:sldId id="345" r:id="rId188"/>
    <p:sldId id="677" r:id="rId189"/>
    <p:sldId id="678" r:id="rId190"/>
    <p:sldId id="679" r:id="rId191"/>
    <p:sldId id="680" r:id="rId192"/>
    <p:sldId id="681" r:id="rId193"/>
    <p:sldId id="682" r:id="rId194"/>
    <p:sldId id="683" r:id="rId195"/>
    <p:sldId id="684" r:id="rId196"/>
    <p:sldId id="685" r:id="rId197"/>
    <p:sldId id="686" r:id="rId198"/>
    <p:sldId id="687" r:id="rId199"/>
    <p:sldId id="688" r:id="rId200"/>
    <p:sldId id="689" r:id="rId201"/>
    <p:sldId id="690" r:id="rId202"/>
    <p:sldId id="691" r:id="rId203"/>
    <p:sldId id="692" r:id="rId204"/>
    <p:sldId id="693" r:id="rId205"/>
    <p:sldId id="694" r:id="rId206"/>
    <p:sldId id="695" r:id="rId207"/>
    <p:sldId id="490" r:id="rId208"/>
    <p:sldId id="346" r:id="rId209"/>
    <p:sldId id="489" r:id="rId210"/>
    <p:sldId id="507" r:id="rId211"/>
    <p:sldId id="506" r:id="rId212"/>
    <p:sldId id="511" r:id="rId213"/>
    <p:sldId id="505" r:id="rId214"/>
    <p:sldId id="512" r:id="rId215"/>
    <p:sldId id="513" r:id="rId216"/>
    <p:sldId id="508" r:id="rId217"/>
    <p:sldId id="509" r:id="rId218"/>
    <p:sldId id="510" r:id="rId219"/>
    <p:sldId id="504" r:id="rId220"/>
    <p:sldId id="518" r:id="rId221"/>
    <p:sldId id="522" r:id="rId222"/>
    <p:sldId id="523" r:id="rId223"/>
    <p:sldId id="524" r:id="rId224"/>
    <p:sldId id="525" r:id="rId225"/>
    <p:sldId id="526" r:id="rId226"/>
    <p:sldId id="527" r:id="rId227"/>
    <p:sldId id="528" r:id="rId228"/>
    <p:sldId id="529" r:id="rId229"/>
    <p:sldId id="530" r:id="rId230"/>
    <p:sldId id="531" r:id="rId231"/>
    <p:sldId id="532" r:id="rId232"/>
    <p:sldId id="533" r:id="rId233"/>
    <p:sldId id="534" r:id="rId234"/>
    <p:sldId id="535" r:id="rId235"/>
    <p:sldId id="536" r:id="rId236"/>
    <p:sldId id="537" r:id="rId237"/>
    <p:sldId id="538" r:id="rId238"/>
    <p:sldId id="539" r:id="rId239"/>
    <p:sldId id="540" r:id="rId240"/>
    <p:sldId id="541" r:id="rId241"/>
    <p:sldId id="542" r:id="rId242"/>
    <p:sldId id="543" r:id="rId243"/>
    <p:sldId id="544" r:id="rId244"/>
    <p:sldId id="545" r:id="rId245"/>
    <p:sldId id="546" r:id="rId246"/>
    <p:sldId id="547" r:id="rId247"/>
    <p:sldId id="548" r:id="rId248"/>
    <p:sldId id="549" r:id="rId249"/>
    <p:sldId id="550" r:id="rId250"/>
    <p:sldId id="551" r:id="rId251"/>
    <p:sldId id="552" r:id="rId252"/>
    <p:sldId id="553" r:id="rId253"/>
    <p:sldId id="554" r:id="rId254"/>
    <p:sldId id="555" r:id="rId255"/>
    <p:sldId id="556" r:id="rId256"/>
    <p:sldId id="557" r:id="rId257"/>
    <p:sldId id="704" r:id="rId258"/>
    <p:sldId id="696" r:id="rId259"/>
    <p:sldId id="697" r:id="rId260"/>
    <p:sldId id="698" r:id="rId261"/>
    <p:sldId id="699" r:id="rId262"/>
    <p:sldId id="700" r:id="rId263"/>
    <p:sldId id="702" r:id="rId264"/>
    <p:sldId id="703" r:id="rId265"/>
    <p:sldId id="558" r:id="rId266"/>
    <p:sldId id="562" r:id="rId267"/>
    <p:sldId id="559" r:id="rId268"/>
    <p:sldId id="560" r:id="rId269"/>
    <p:sldId id="561" r:id="rId270"/>
    <p:sldId id="564" r:id="rId271"/>
    <p:sldId id="566" r:id="rId272"/>
    <p:sldId id="570" r:id="rId273"/>
    <p:sldId id="571" r:id="rId274"/>
    <p:sldId id="572" r:id="rId275"/>
    <p:sldId id="573" r:id="rId276"/>
    <p:sldId id="574" r:id="rId277"/>
    <p:sldId id="575" r:id="rId278"/>
    <p:sldId id="576" r:id="rId279"/>
    <p:sldId id="577" r:id="rId280"/>
    <p:sldId id="578" r:id="rId281"/>
    <p:sldId id="579" r:id="rId282"/>
    <p:sldId id="580" r:id="rId283"/>
    <p:sldId id="581" r:id="rId284"/>
    <p:sldId id="582" r:id="rId285"/>
    <p:sldId id="583" r:id="rId286"/>
    <p:sldId id="584" r:id="rId287"/>
    <p:sldId id="585" r:id="rId288"/>
    <p:sldId id="586" r:id="rId289"/>
    <p:sldId id="587" r:id="rId290"/>
    <p:sldId id="588" r:id="rId291"/>
    <p:sldId id="589" r:id="rId292"/>
    <p:sldId id="590" r:id="rId293"/>
    <p:sldId id="591" r:id="rId294"/>
    <p:sldId id="592" r:id="rId295"/>
    <p:sldId id="593" r:id="rId296"/>
    <p:sldId id="594" r:id="rId297"/>
    <p:sldId id="595" r:id="rId298"/>
    <p:sldId id="596" r:id="rId299"/>
    <p:sldId id="597" r:id="rId300"/>
    <p:sldId id="598" r:id="rId301"/>
    <p:sldId id="599" r:id="rId302"/>
    <p:sldId id="600" r:id="rId303"/>
    <p:sldId id="601" r:id="rId304"/>
    <p:sldId id="602" r:id="rId305"/>
    <p:sldId id="603" r:id="rId306"/>
    <p:sldId id="604" r:id="rId307"/>
    <p:sldId id="605" r:id="rId308"/>
    <p:sldId id="606" r:id="rId309"/>
    <p:sldId id="607" r:id="rId310"/>
    <p:sldId id="608" r:id="rId311"/>
    <p:sldId id="609" r:id="rId312"/>
    <p:sldId id="610" r:id="rId313"/>
    <p:sldId id="611" r:id="rId314"/>
    <p:sldId id="612" r:id="rId315"/>
    <p:sldId id="613" r:id="rId316"/>
    <p:sldId id="614" r:id="rId317"/>
    <p:sldId id="615" r:id="rId318"/>
    <p:sldId id="616" r:id="rId319"/>
    <p:sldId id="617" r:id="rId320"/>
    <p:sldId id="618" r:id="rId321"/>
    <p:sldId id="619" r:id="rId322"/>
    <p:sldId id="620" r:id="rId323"/>
    <p:sldId id="621" r:id="rId324"/>
    <p:sldId id="622" r:id="rId325"/>
    <p:sldId id="623" r:id="rId326"/>
    <p:sldId id="624" r:id="rId327"/>
    <p:sldId id="625" r:id="rId328"/>
    <p:sldId id="628" r:id="rId329"/>
    <p:sldId id="626" r:id="rId330"/>
    <p:sldId id="629" r:id="rId331"/>
    <p:sldId id="627" r:id="rId332"/>
    <p:sldId id="631" r:id="rId333"/>
    <p:sldId id="632" r:id="rId334"/>
    <p:sldId id="636" r:id="rId335"/>
    <p:sldId id="637" r:id="rId336"/>
    <p:sldId id="638" r:id="rId337"/>
    <p:sldId id="639" r:id="rId338"/>
    <p:sldId id="640" r:id="rId339"/>
    <p:sldId id="641" r:id="rId340"/>
    <p:sldId id="642" r:id="rId341"/>
    <p:sldId id="643" r:id="rId342"/>
    <p:sldId id="644" r:id="rId343"/>
    <p:sldId id="645" r:id="rId344"/>
    <p:sldId id="646" r:id="rId345"/>
    <p:sldId id="647" r:id="rId346"/>
    <p:sldId id="648" r:id="rId347"/>
    <p:sldId id="649" r:id="rId348"/>
    <p:sldId id="650" r:id="rId349"/>
    <p:sldId id="651" r:id="rId350"/>
    <p:sldId id="652" r:id="rId351"/>
    <p:sldId id="654" r:id="rId352"/>
    <p:sldId id="655" r:id="rId353"/>
    <p:sldId id="656" r:id="rId354"/>
    <p:sldId id="657" r:id="rId355"/>
    <p:sldId id="658" r:id="rId356"/>
    <p:sldId id="659" r:id="rId357"/>
    <p:sldId id="660" r:id="rId358"/>
    <p:sldId id="661" r:id="rId359"/>
    <p:sldId id="662" r:id="rId360"/>
    <p:sldId id="663" r:id="rId361"/>
    <p:sldId id="664" r:id="rId362"/>
    <p:sldId id="665" r:id="rId363"/>
    <p:sldId id="666" r:id="rId364"/>
    <p:sldId id="667" r:id="rId365"/>
    <p:sldId id="668" r:id="rId366"/>
    <p:sldId id="669" r:id="rId367"/>
    <p:sldId id="670" r:id="rId368"/>
    <p:sldId id="671" r:id="rId369"/>
    <p:sldId id="676" r:id="rId370"/>
    <p:sldId id="672" r:id="rId371"/>
  </p:sldIdLst>
  <p:sldSz cx="9144000" cy="6858000" type="screen4x3"/>
  <p:notesSz cx="6858000" cy="9144000"/>
  <p:defaultTextStyle>
    <a:defPPr>
      <a:defRPr lang="en-US"/>
    </a:defPPr>
    <a:lvl1pPr algn="l" rtl="0" fontAlgn="base">
      <a:spcBef>
        <a:spcPct val="0"/>
      </a:spcBef>
      <a:spcAft>
        <a:spcPct val="0"/>
      </a:spcAft>
      <a:defRPr sz="2000" b="1" kern="1200">
        <a:solidFill>
          <a:srgbClr val="FFFFFF"/>
        </a:solidFill>
        <a:latin typeface="Times New Roman" pitchFamily="18" charset="0"/>
        <a:ea typeface="+mn-ea"/>
        <a:cs typeface="+mn-cs"/>
      </a:defRPr>
    </a:lvl1pPr>
    <a:lvl2pPr marL="457200" algn="l" rtl="0" fontAlgn="base">
      <a:spcBef>
        <a:spcPct val="0"/>
      </a:spcBef>
      <a:spcAft>
        <a:spcPct val="0"/>
      </a:spcAft>
      <a:defRPr sz="2000" b="1" kern="1200">
        <a:solidFill>
          <a:srgbClr val="FFFFFF"/>
        </a:solidFill>
        <a:latin typeface="Times New Roman" pitchFamily="18" charset="0"/>
        <a:ea typeface="+mn-ea"/>
        <a:cs typeface="+mn-cs"/>
      </a:defRPr>
    </a:lvl2pPr>
    <a:lvl3pPr marL="914400" algn="l" rtl="0" fontAlgn="base">
      <a:spcBef>
        <a:spcPct val="0"/>
      </a:spcBef>
      <a:spcAft>
        <a:spcPct val="0"/>
      </a:spcAft>
      <a:defRPr sz="2000" b="1" kern="1200">
        <a:solidFill>
          <a:srgbClr val="FFFFFF"/>
        </a:solidFill>
        <a:latin typeface="Times New Roman" pitchFamily="18" charset="0"/>
        <a:ea typeface="+mn-ea"/>
        <a:cs typeface="+mn-cs"/>
      </a:defRPr>
    </a:lvl3pPr>
    <a:lvl4pPr marL="1371600" algn="l" rtl="0" fontAlgn="base">
      <a:spcBef>
        <a:spcPct val="0"/>
      </a:spcBef>
      <a:spcAft>
        <a:spcPct val="0"/>
      </a:spcAft>
      <a:defRPr sz="2000" b="1" kern="1200">
        <a:solidFill>
          <a:srgbClr val="FFFFFF"/>
        </a:solidFill>
        <a:latin typeface="Times New Roman" pitchFamily="18" charset="0"/>
        <a:ea typeface="+mn-ea"/>
        <a:cs typeface="+mn-cs"/>
      </a:defRPr>
    </a:lvl4pPr>
    <a:lvl5pPr marL="1828800" algn="l" rtl="0" fontAlgn="base">
      <a:spcBef>
        <a:spcPct val="0"/>
      </a:spcBef>
      <a:spcAft>
        <a:spcPct val="0"/>
      </a:spcAft>
      <a:defRPr sz="2000" b="1" kern="1200">
        <a:solidFill>
          <a:srgbClr val="FFFFFF"/>
        </a:solidFill>
        <a:latin typeface="Times New Roman" pitchFamily="18" charset="0"/>
        <a:ea typeface="+mn-ea"/>
        <a:cs typeface="+mn-cs"/>
      </a:defRPr>
    </a:lvl5pPr>
    <a:lvl6pPr marL="2286000" algn="l" defTabSz="914400" rtl="0" eaLnBrk="1" latinLnBrk="0" hangingPunct="1">
      <a:defRPr sz="2000" b="1" kern="1200">
        <a:solidFill>
          <a:srgbClr val="FFFFFF"/>
        </a:solidFill>
        <a:latin typeface="Times New Roman" pitchFamily="18" charset="0"/>
        <a:ea typeface="+mn-ea"/>
        <a:cs typeface="+mn-cs"/>
      </a:defRPr>
    </a:lvl6pPr>
    <a:lvl7pPr marL="2743200" algn="l" defTabSz="914400" rtl="0" eaLnBrk="1" latinLnBrk="0" hangingPunct="1">
      <a:defRPr sz="2000" b="1" kern="1200">
        <a:solidFill>
          <a:srgbClr val="FFFFFF"/>
        </a:solidFill>
        <a:latin typeface="Times New Roman" pitchFamily="18" charset="0"/>
        <a:ea typeface="+mn-ea"/>
        <a:cs typeface="+mn-cs"/>
      </a:defRPr>
    </a:lvl7pPr>
    <a:lvl8pPr marL="3200400" algn="l" defTabSz="914400" rtl="0" eaLnBrk="1" latinLnBrk="0" hangingPunct="1">
      <a:defRPr sz="2000" b="1" kern="1200">
        <a:solidFill>
          <a:srgbClr val="FFFFFF"/>
        </a:solidFill>
        <a:latin typeface="Times New Roman" pitchFamily="18" charset="0"/>
        <a:ea typeface="+mn-ea"/>
        <a:cs typeface="+mn-cs"/>
      </a:defRPr>
    </a:lvl8pPr>
    <a:lvl9pPr marL="3657600" algn="l" defTabSz="914400" rtl="0" eaLnBrk="1" latinLnBrk="0" hangingPunct="1">
      <a:defRPr sz="2000" b="1" kern="1200">
        <a:solidFill>
          <a:srgbClr val="FFFFFF"/>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33CC"/>
    <a:srgbClr val="FFFFFF"/>
    <a:srgbClr val="FF0000"/>
    <a:srgbClr val="996600"/>
    <a:srgbClr val="FF9900"/>
    <a:srgbClr val="00FF00"/>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701" autoAdjust="0"/>
    <p:restoredTop sz="94660" autoAdjust="0"/>
  </p:normalViewPr>
  <p:slideViewPr>
    <p:cSldViewPr>
      <p:cViewPr>
        <p:scale>
          <a:sx n="75" d="100"/>
          <a:sy n="75" d="100"/>
        </p:scale>
        <p:origin x="-624" y="174"/>
      </p:cViewPr>
      <p:guideLst>
        <p:guide orient="horz" pos="2160"/>
        <p:guide pos="2880"/>
      </p:guideLst>
    </p:cSldViewPr>
  </p:slideViewPr>
  <p:outlineViewPr>
    <p:cViewPr>
      <p:scale>
        <a:sx n="33" d="100"/>
        <a:sy n="33" d="100"/>
      </p:scale>
      <p:origin x="0" y="756"/>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Lst>
  </p:outlineViewPr>
  <p:notesTextViewPr>
    <p:cViewPr>
      <p:scale>
        <a:sx n="100" d="100"/>
        <a:sy n="100" d="100"/>
      </p:scale>
      <p:origin x="0" y="0"/>
    </p:cViewPr>
  </p:notesTextViewPr>
  <p:sorterViewPr>
    <p:cViewPr>
      <p:scale>
        <a:sx n="66" d="100"/>
        <a:sy n="66" d="100"/>
      </p:scale>
      <p:origin x="0" y="17202"/>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09.xml"/><Relationship Id="rId299" Type="http://schemas.openxmlformats.org/officeDocument/2006/relationships/slide" Target="slides/slide291.xml"/><Relationship Id="rId21" Type="http://schemas.openxmlformats.org/officeDocument/2006/relationships/slide" Target="slides/slide13.xml"/><Relationship Id="rId63" Type="http://schemas.openxmlformats.org/officeDocument/2006/relationships/slide" Target="slides/slide55.xml"/><Relationship Id="rId159" Type="http://schemas.openxmlformats.org/officeDocument/2006/relationships/slide" Target="slides/slide151.xml"/><Relationship Id="rId324" Type="http://schemas.openxmlformats.org/officeDocument/2006/relationships/slide" Target="slides/slide316.xml"/><Relationship Id="rId366" Type="http://schemas.openxmlformats.org/officeDocument/2006/relationships/slide" Target="slides/slide358.xml"/><Relationship Id="rId170" Type="http://schemas.openxmlformats.org/officeDocument/2006/relationships/slide" Target="slides/slide162.xml"/><Relationship Id="rId226" Type="http://schemas.openxmlformats.org/officeDocument/2006/relationships/slide" Target="slides/slide218.xml"/><Relationship Id="rId268" Type="http://schemas.openxmlformats.org/officeDocument/2006/relationships/slide" Target="slides/slide260.xml"/><Relationship Id="rId32" Type="http://schemas.openxmlformats.org/officeDocument/2006/relationships/slide" Target="slides/slide24.xml"/><Relationship Id="rId74" Type="http://schemas.openxmlformats.org/officeDocument/2006/relationships/slide" Target="slides/slide66.xml"/><Relationship Id="rId128" Type="http://schemas.openxmlformats.org/officeDocument/2006/relationships/slide" Target="slides/slide120.xml"/><Relationship Id="rId335" Type="http://schemas.openxmlformats.org/officeDocument/2006/relationships/slide" Target="slides/slide327.xml"/><Relationship Id="rId377" Type="http://schemas.openxmlformats.org/officeDocument/2006/relationships/tableStyles" Target="tableStyles.xml"/><Relationship Id="rId5" Type="http://schemas.openxmlformats.org/officeDocument/2006/relationships/slideMaster" Target="slideMasters/slideMaster2.xml"/><Relationship Id="rId181" Type="http://schemas.openxmlformats.org/officeDocument/2006/relationships/slide" Target="slides/slide173.xml"/><Relationship Id="rId237" Type="http://schemas.openxmlformats.org/officeDocument/2006/relationships/slide" Target="slides/slide229.xml"/><Relationship Id="rId279" Type="http://schemas.openxmlformats.org/officeDocument/2006/relationships/slide" Target="slides/slide271.xml"/><Relationship Id="rId43" Type="http://schemas.openxmlformats.org/officeDocument/2006/relationships/slide" Target="slides/slide35.xml"/><Relationship Id="rId139" Type="http://schemas.openxmlformats.org/officeDocument/2006/relationships/slide" Target="slides/slide131.xml"/><Relationship Id="rId290" Type="http://schemas.openxmlformats.org/officeDocument/2006/relationships/slide" Target="slides/slide282.xml"/><Relationship Id="rId304" Type="http://schemas.openxmlformats.org/officeDocument/2006/relationships/slide" Target="slides/slide296.xml"/><Relationship Id="rId346" Type="http://schemas.openxmlformats.org/officeDocument/2006/relationships/slide" Target="slides/slide338.xml"/><Relationship Id="rId85" Type="http://schemas.openxmlformats.org/officeDocument/2006/relationships/slide" Target="slides/slide77.xml"/><Relationship Id="rId150" Type="http://schemas.openxmlformats.org/officeDocument/2006/relationships/slide" Target="slides/slide142.xml"/><Relationship Id="rId192" Type="http://schemas.openxmlformats.org/officeDocument/2006/relationships/slide" Target="slides/slide184.xml"/><Relationship Id="rId206" Type="http://schemas.openxmlformats.org/officeDocument/2006/relationships/slide" Target="slides/slide198.xml"/><Relationship Id="rId248" Type="http://schemas.openxmlformats.org/officeDocument/2006/relationships/slide" Target="slides/slide240.xml"/><Relationship Id="rId12" Type="http://schemas.openxmlformats.org/officeDocument/2006/relationships/slide" Target="slides/slide4.xml"/><Relationship Id="rId108" Type="http://schemas.openxmlformats.org/officeDocument/2006/relationships/slide" Target="slides/slide100.xml"/><Relationship Id="rId315" Type="http://schemas.openxmlformats.org/officeDocument/2006/relationships/slide" Target="slides/slide307.xml"/><Relationship Id="rId357" Type="http://schemas.openxmlformats.org/officeDocument/2006/relationships/slide" Target="slides/slide349.xml"/><Relationship Id="rId54" Type="http://schemas.openxmlformats.org/officeDocument/2006/relationships/slide" Target="slides/slide46.xml"/><Relationship Id="rId96" Type="http://schemas.openxmlformats.org/officeDocument/2006/relationships/slide" Target="slides/slide88.xml"/><Relationship Id="rId161" Type="http://schemas.openxmlformats.org/officeDocument/2006/relationships/slide" Target="slides/slide153.xml"/><Relationship Id="rId217" Type="http://schemas.openxmlformats.org/officeDocument/2006/relationships/slide" Target="slides/slide209.xml"/><Relationship Id="rId259" Type="http://schemas.openxmlformats.org/officeDocument/2006/relationships/slide" Target="slides/slide251.xml"/><Relationship Id="rId23" Type="http://schemas.openxmlformats.org/officeDocument/2006/relationships/slide" Target="slides/slide15.xml"/><Relationship Id="rId119" Type="http://schemas.openxmlformats.org/officeDocument/2006/relationships/slide" Target="slides/slide111.xml"/><Relationship Id="rId270" Type="http://schemas.openxmlformats.org/officeDocument/2006/relationships/slide" Target="slides/slide262.xml"/><Relationship Id="rId326" Type="http://schemas.openxmlformats.org/officeDocument/2006/relationships/slide" Target="slides/slide318.xml"/><Relationship Id="rId65" Type="http://schemas.openxmlformats.org/officeDocument/2006/relationships/slide" Target="slides/slide57.xml"/><Relationship Id="rId130" Type="http://schemas.openxmlformats.org/officeDocument/2006/relationships/slide" Target="slides/slide122.xml"/><Relationship Id="rId368" Type="http://schemas.openxmlformats.org/officeDocument/2006/relationships/slide" Target="slides/slide360.xml"/><Relationship Id="rId172" Type="http://schemas.openxmlformats.org/officeDocument/2006/relationships/slide" Target="slides/slide164.xml"/><Relationship Id="rId228" Type="http://schemas.openxmlformats.org/officeDocument/2006/relationships/slide" Target="slides/slide220.xml"/><Relationship Id="rId281" Type="http://schemas.openxmlformats.org/officeDocument/2006/relationships/slide" Target="slides/slide273.xml"/><Relationship Id="rId337" Type="http://schemas.openxmlformats.org/officeDocument/2006/relationships/slide" Target="slides/slide329.xml"/><Relationship Id="rId34" Type="http://schemas.openxmlformats.org/officeDocument/2006/relationships/slide" Target="slides/slide26.xml"/><Relationship Id="rId76" Type="http://schemas.openxmlformats.org/officeDocument/2006/relationships/slide" Target="slides/slide68.xml"/><Relationship Id="rId141" Type="http://schemas.openxmlformats.org/officeDocument/2006/relationships/slide" Target="slides/slide133.xml"/><Relationship Id="rId7" Type="http://schemas.openxmlformats.org/officeDocument/2006/relationships/slideMaster" Target="slideMasters/slideMaster4.xml"/><Relationship Id="rId183" Type="http://schemas.openxmlformats.org/officeDocument/2006/relationships/slide" Target="slides/slide175.xml"/><Relationship Id="rId239" Type="http://schemas.openxmlformats.org/officeDocument/2006/relationships/slide" Target="slides/slide231.xml"/><Relationship Id="rId250" Type="http://schemas.openxmlformats.org/officeDocument/2006/relationships/slide" Target="slides/slide242.xml"/><Relationship Id="rId292" Type="http://schemas.openxmlformats.org/officeDocument/2006/relationships/slide" Target="slides/slide284.xml"/><Relationship Id="rId306" Type="http://schemas.openxmlformats.org/officeDocument/2006/relationships/slide" Target="slides/slide298.xml"/><Relationship Id="rId45" Type="http://schemas.openxmlformats.org/officeDocument/2006/relationships/slide" Target="slides/slide37.xml"/><Relationship Id="rId87" Type="http://schemas.openxmlformats.org/officeDocument/2006/relationships/slide" Target="slides/slide79.xml"/><Relationship Id="rId110" Type="http://schemas.openxmlformats.org/officeDocument/2006/relationships/slide" Target="slides/slide102.xml"/><Relationship Id="rId348" Type="http://schemas.openxmlformats.org/officeDocument/2006/relationships/slide" Target="slides/slide340.xml"/><Relationship Id="rId152" Type="http://schemas.openxmlformats.org/officeDocument/2006/relationships/slide" Target="slides/slide144.xml"/><Relationship Id="rId194" Type="http://schemas.openxmlformats.org/officeDocument/2006/relationships/slide" Target="slides/slide186.xml"/><Relationship Id="rId208" Type="http://schemas.openxmlformats.org/officeDocument/2006/relationships/slide" Target="slides/slide200.xml"/><Relationship Id="rId261" Type="http://schemas.openxmlformats.org/officeDocument/2006/relationships/slide" Target="slides/slide253.xml"/><Relationship Id="rId14" Type="http://schemas.openxmlformats.org/officeDocument/2006/relationships/slide" Target="slides/slide6.xml"/><Relationship Id="rId56" Type="http://schemas.openxmlformats.org/officeDocument/2006/relationships/slide" Target="slides/slide48.xml"/><Relationship Id="rId317" Type="http://schemas.openxmlformats.org/officeDocument/2006/relationships/slide" Target="slides/slide309.xml"/><Relationship Id="rId359" Type="http://schemas.openxmlformats.org/officeDocument/2006/relationships/slide" Target="slides/slide351.xml"/><Relationship Id="rId98" Type="http://schemas.openxmlformats.org/officeDocument/2006/relationships/slide" Target="slides/slide90.xml"/><Relationship Id="rId121" Type="http://schemas.openxmlformats.org/officeDocument/2006/relationships/slide" Target="slides/slide113.xml"/><Relationship Id="rId163" Type="http://schemas.openxmlformats.org/officeDocument/2006/relationships/slide" Target="slides/slide155.xml"/><Relationship Id="rId219" Type="http://schemas.openxmlformats.org/officeDocument/2006/relationships/slide" Target="slides/slide211.xml"/><Relationship Id="rId370" Type="http://schemas.openxmlformats.org/officeDocument/2006/relationships/slide" Target="slides/slide362.xml"/><Relationship Id="rId230" Type="http://schemas.openxmlformats.org/officeDocument/2006/relationships/slide" Target="slides/slide222.xml"/><Relationship Id="rId25" Type="http://schemas.openxmlformats.org/officeDocument/2006/relationships/slide" Target="slides/slide17.xml"/><Relationship Id="rId67" Type="http://schemas.openxmlformats.org/officeDocument/2006/relationships/slide" Target="slides/slide59.xml"/><Relationship Id="rId272" Type="http://schemas.openxmlformats.org/officeDocument/2006/relationships/slide" Target="slides/slide264.xml"/><Relationship Id="rId328" Type="http://schemas.openxmlformats.org/officeDocument/2006/relationships/slide" Target="slides/slide320.xml"/><Relationship Id="rId132" Type="http://schemas.openxmlformats.org/officeDocument/2006/relationships/slide" Target="slides/slide124.xml"/><Relationship Id="rId174" Type="http://schemas.openxmlformats.org/officeDocument/2006/relationships/slide" Target="slides/slide166.xml"/><Relationship Id="rId241" Type="http://schemas.openxmlformats.org/officeDocument/2006/relationships/slide" Target="slides/slide233.xml"/><Relationship Id="rId36" Type="http://schemas.openxmlformats.org/officeDocument/2006/relationships/slide" Target="slides/slide28.xml"/><Relationship Id="rId283" Type="http://schemas.openxmlformats.org/officeDocument/2006/relationships/slide" Target="slides/slide275.xml"/><Relationship Id="rId339" Type="http://schemas.openxmlformats.org/officeDocument/2006/relationships/slide" Target="slides/slide331.xml"/><Relationship Id="rId78" Type="http://schemas.openxmlformats.org/officeDocument/2006/relationships/slide" Target="slides/slide70.xml"/><Relationship Id="rId101" Type="http://schemas.openxmlformats.org/officeDocument/2006/relationships/slide" Target="slides/slide93.xml"/><Relationship Id="rId143" Type="http://schemas.openxmlformats.org/officeDocument/2006/relationships/slide" Target="slides/slide135.xml"/><Relationship Id="rId185" Type="http://schemas.openxmlformats.org/officeDocument/2006/relationships/slide" Target="slides/slide177.xml"/><Relationship Id="rId350" Type="http://schemas.openxmlformats.org/officeDocument/2006/relationships/slide" Target="slides/slide342.xml"/><Relationship Id="rId9" Type="http://schemas.openxmlformats.org/officeDocument/2006/relationships/slide" Target="slides/slide1.xml"/><Relationship Id="rId210" Type="http://schemas.openxmlformats.org/officeDocument/2006/relationships/slide" Target="slides/slide202.xml"/><Relationship Id="rId26" Type="http://schemas.openxmlformats.org/officeDocument/2006/relationships/slide" Target="slides/slide18.xml"/><Relationship Id="rId231" Type="http://schemas.openxmlformats.org/officeDocument/2006/relationships/slide" Target="slides/slide223.xml"/><Relationship Id="rId252" Type="http://schemas.openxmlformats.org/officeDocument/2006/relationships/slide" Target="slides/slide244.xml"/><Relationship Id="rId273" Type="http://schemas.openxmlformats.org/officeDocument/2006/relationships/slide" Target="slides/slide265.xml"/><Relationship Id="rId294" Type="http://schemas.openxmlformats.org/officeDocument/2006/relationships/slide" Target="slides/slide286.xml"/><Relationship Id="rId308" Type="http://schemas.openxmlformats.org/officeDocument/2006/relationships/slide" Target="slides/slide300.xml"/><Relationship Id="rId329" Type="http://schemas.openxmlformats.org/officeDocument/2006/relationships/slide" Target="slides/slide321.xml"/><Relationship Id="rId47" Type="http://schemas.openxmlformats.org/officeDocument/2006/relationships/slide" Target="slides/slide39.xml"/><Relationship Id="rId68" Type="http://schemas.openxmlformats.org/officeDocument/2006/relationships/slide" Target="slides/slide60.xml"/><Relationship Id="rId89" Type="http://schemas.openxmlformats.org/officeDocument/2006/relationships/slide" Target="slides/slide81.xml"/><Relationship Id="rId112" Type="http://schemas.openxmlformats.org/officeDocument/2006/relationships/slide" Target="slides/slide104.xml"/><Relationship Id="rId133" Type="http://schemas.openxmlformats.org/officeDocument/2006/relationships/slide" Target="slides/slide125.xml"/><Relationship Id="rId154" Type="http://schemas.openxmlformats.org/officeDocument/2006/relationships/slide" Target="slides/slide146.xml"/><Relationship Id="rId175" Type="http://schemas.openxmlformats.org/officeDocument/2006/relationships/slide" Target="slides/slide167.xml"/><Relationship Id="rId340" Type="http://schemas.openxmlformats.org/officeDocument/2006/relationships/slide" Target="slides/slide332.xml"/><Relationship Id="rId361" Type="http://schemas.openxmlformats.org/officeDocument/2006/relationships/slide" Target="slides/slide353.xml"/><Relationship Id="rId196" Type="http://schemas.openxmlformats.org/officeDocument/2006/relationships/slide" Target="slides/slide188.xml"/><Relationship Id="rId200" Type="http://schemas.openxmlformats.org/officeDocument/2006/relationships/slide" Target="slides/slide192.xml"/><Relationship Id="rId16" Type="http://schemas.openxmlformats.org/officeDocument/2006/relationships/slide" Target="slides/slide8.xml"/><Relationship Id="rId221" Type="http://schemas.openxmlformats.org/officeDocument/2006/relationships/slide" Target="slides/slide213.xml"/><Relationship Id="rId242" Type="http://schemas.openxmlformats.org/officeDocument/2006/relationships/slide" Target="slides/slide234.xml"/><Relationship Id="rId263" Type="http://schemas.openxmlformats.org/officeDocument/2006/relationships/slide" Target="slides/slide255.xml"/><Relationship Id="rId284" Type="http://schemas.openxmlformats.org/officeDocument/2006/relationships/slide" Target="slides/slide276.xml"/><Relationship Id="rId319" Type="http://schemas.openxmlformats.org/officeDocument/2006/relationships/slide" Target="slides/slide311.xml"/><Relationship Id="rId37" Type="http://schemas.openxmlformats.org/officeDocument/2006/relationships/slide" Target="slides/slide29.xml"/><Relationship Id="rId58" Type="http://schemas.openxmlformats.org/officeDocument/2006/relationships/slide" Target="slides/slide50.xml"/><Relationship Id="rId79" Type="http://schemas.openxmlformats.org/officeDocument/2006/relationships/slide" Target="slides/slide71.xml"/><Relationship Id="rId102" Type="http://schemas.openxmlformats.org/officeDocument/2006/relationships/slide" Target="slides/slide94.xml"/><Relationship Id="rId123" Type="http://schemas.openxmlformats.org/officeDocument/2006/relationships/slide" Target="slides/slide115.xml"/><Relationship Id="rId144" Type="http://schemas.openxmlformats.org/officeDocument/2006/relationships/slide" Target="slides/slide136.xml"/><Relationship Id="rId330" Type="http://schemas.openxmlformats.org/officeDocument/2006/relationships/slide" Target="slides/slide322.xml"/><Relationship Id="rId90" Type="http://schemas.openxmlformats.org/officeDocument/2006/relationships/slide" Target="slides/slide82.xml"/><Relationship Id="rId165" Type="http://schemas.openxmlformats.org/officeDocument/2006/relationships/slide" Target="slides/slide157.xml"/><Relationship Id="rId186" Type="http://schemas.openxmlformats.org/officeDocument/2006/relationships/slide" Target="slides/slide178.xml"/><Relationship Id="rId351" Type="http://schemas.openxmlformats.org/officeDocument/2006/relationships/slide" Target="slides/slide343.xml"/><Relationship Id="rId372" Type="http://schemas.openxmlformats.org/officeDocument/2006/relationships/notesMaster" Target="notesMasters/notesMaster1.xml"/><Relationship Id="rId211" Type="http://schemas.openxmlformats.org/officeDocument/2006/relationships/slide" Target="slides/slide203.xml"/><Relationship Id="rId232" Type="http://schemas.openxmlformats.org/officeDocument/2006/relationships/slide" Target="slides/slide224.xml"/><Relationship Id="rId253" Type="http://schemas.openxmlformats.org/officeDocument/2006/relationships/slide" Target="slides/slide245.xml"/><Relationship Id="rId274" Type="http://schemas.openxmlformats.org/officeDocument/2006/relationships/slide" Target="slides/slide266.xml"/><Relationship Id="rId295" Type="http://schemas.openxmlformats.org/officeDocument/2006/relationships/slide" Target="slides/slide287.xml"/><Relationship Id="rId309" Type="http://schemas.openxmlformats.org/officeDocument/2006/relationships/slide" Target="slides/slide301.xml"/><Relationship Id="rId27" Type="http://schemas.openxmlformats.org/officeDocument/2006/relationships/slide" Target="slides/slide19.xml"/><Relationship Id="rId48" Type="http://schemas.openxmlformats.org/officeDocument/2006/relationships/slide" Target="slides/slide40.xml"/><Relationship Id="rId69" Type="http://schemas.openxmlformats.org/officeDocument/2006/relationships/slide" Target="slides/slide61.xml"/><Relationship Id="rId113" Type="http://schemas.openxmlformats.org/officeDocument/2006/relationships/slide" Target="slides/slide105.xml"/><Relationship Id="rId134" Type="http://schemas.openxmlformats.org/officeDocument/2006/relationships/slide" Target="slides/slide126.xml"/><Relationship Id="rId320" Type="http://schemas.openxmlformats.org/officeDocument/2006/relationships/slide" Target="slides/slide312.xml"/><Relationship Id="rId80" Type="http://schemas.openxmlformats.org/officeDocument/2006/relationships/slide" Target="slides/slide72.xml"/><Relationship Id="rId155" Type="http://schemas.openxmlformats.org/officeDocument/2006/relationships/slide" Target="slides/slide147.xml"/><Relationship Id="rId176" Type="http://schemas.openxmlformats.org/officeDocument/2006/relationships/slide" Target="slides/slide168.xml"/><Relationship Id="rId197" Type="http://schemas.openxmlformats.org/officeDocument/2006/relationships/slide" Target="slides/slide189.xml"/><Relationship Id="rId341" Type="http://schemas.openxmlformats.org/officeDocument/2006/relationships/slide" Target="slides/slide333.xml"/><Relationship Id="rId362" Type="http://schemas.openxmlformats.org/officeDocument/2006/relationships/slide" Target="slides/slide354.xml"/><Relationship Id="rId201" Type="http://schemas.openxmlformats.org/officeDocument/2006/relationships/slide" Target="slides/slide193.xml"/><Relationship Id="rId222" Type="http://schemas.openxmlformats.org/officeDocument/2006/relationships/slide" Target="slides/slide214.xml"/><Relationship Id="rId243" Type="http://schemas.openxmlformats.org/officeDocument/2006/relationships/slide" Target="slides/slide235.xml"/><Relationship Id="rId264" Type="http://schemas.openxmlformats.org/officeDocument/2006/relationships/slide" Target="slides/slide256.xml"/><Relationship Id="rId285" Type="http://schemas.openxmlformats.org/officeDocument/2006/relationships/slide" Target="slides/slide277.xml"/><Relationship Id="rId17" Type="http://schemas.openxmlformats.org/officeDocument/2006/relationships/slide" Target="slides/slide9.xml"/><Relationship Id="rId38" Type="http://schemas.openxmlformats.org/officeDocument/2006/relationships/slide" Target="slides/slide30.xml"/><Relationship Id="rId59" Type="http://schemas.openxmlformats.org/officeDocument/2006/relationships/slide" Target="slides/slide51.xml"/><Relationship Id="rId103" Type="http://schemas.openxmlformats.org/officeDocument/2006/relationships/slide" Target="slides/slide95.xml"/><Relationship Id="rId124" Type="http://schemas.openxmlformats.org/officeDocument/2006/relationships/slide" Target="slides/slide116.xml"/><Relationship Id="rId310" Type="http://schemas.openxmlformats.org/officeDocument/2006/relationships/slide" Target="slides/slide302.xml"/><Relationship Id="rId70" Type="http://schemas.openxmlformats.org/officeDocument/2006/relationships/slide" Target="slides/slide62.xml"/><Relationship Id="rId91" Type="http://schemas.openxmlformats.org/officeDocument/2006/relationships/slide" Target="slides/slide83.xml"/><Relationship Id="rId145" Type="http://schemas.openxmlformats.org/officeDocument/2006/relationships/slide" Target="slides/slide137.xml"/><Relationship Id="rId166" Type="http://schemas.openxmlformats.org/officeDocument/2006/relationships/slide" Target="slides/slide158.xml"/><Relationship Id="rId187" Type="http://schemas.openxmlformats.org/officeDocument/2006/relationships/slide" Target="slides/slide179.xml"/><Relationship Id="rId331" Type="http://schemas.openxmlformats.org/officeDocument/2006/relationships/slide" Target="slides/slide323.xml"/><Relationship Id="rId352" Type="http://schemas.openxmlformats.org/officeDocument/2006/relationships/slide" Target="slides/slide344.xml"/><Relationship Id="rId373" Type="http://schemas.openxmlformats.org/officeDocument/2006/relationships/handoutMaster" Target="handoutMasters/handoutMaster1.xml"/><Relationship Id="rId1" Type="http://schemas.openxmlformats.org/officeDocument/2006/relationships/customXml" Target="../customXml/item1.xml"/><Relationship Id="rId212" Type="http://schemas.openxmlformats.org/officeDocument/2006/relationships/slide" Target="slides/slide204.xml"/><Relationship Id="rId233" Type="http://schemas.openxmlformats.org/officeDocument/2006/relationships/slide" Target="slides/slide225.xml"/><Relationship Id="rId254" Type="http://schemas.openxmlformats.org/officeDocument/2006/relationships/slide" Target="slides/slide246.xml"/><Relationship Id="rId28" Type="http://schemas.openxmlformats.org/officeDocument/2006/relationships/slide" Target="slides/slide20.xml"/><Relationship Id="rId49" Type="http://schemas.openxmlformats.org/officeDocument/2006/relationships/slide" Target="slides/slide41.xml"/><Relationship Id="rId114" Type="http://schemas.openxmlformats.org/officeDocument/2006/relationships/slide" Target="slides/slide106.xml"/><Relationship Id="rId275" Type="http://schemas.openxmlformats.org/officeDocument/2006/relationships/slide" Target="slides/slide267.xml"/><Relationship Id="rId296" Type="http://schemas.openxmlformats.org/officeDocument/2006/relationships/slide" Target="slides/slide288.xml"/><Relationship Id="rId300" Type="http://schemas.openxmlformats.org/officeDocument/2006/relationships/slide" Target="slides/slide292.xml"/><Relationship Id="rId60" Type="http://schemas.openxmlformats.org/officeDocument/2006/relationships/slide" Target="slides/slide52.xml"/><Relationship Id="rId81" Type="http://schemas.openxmlformats.org/officeDocument/2006/relationships/slide" Target="slides/slide73.xml"/><Relationship Id="rId135" Type="http://schemas.openxmlformats.org/officeDocument/2006/relationships/slide" Target="slides/slide127.xml"/><Relationship Id="rId156" Type="http://schemas.openxmlformats.org/officeDocument/2006/relationships/slide" Target="slides/slide148.xml"/><Relationship Id="rId177" Type="http://schemas.openxmlformats.org/officeDocument/2006/relationships/slide" Target="slides/slide169.xml"/><Relationship Id="rId198" Type="http://schemas.openxmlformats.org/officeDocument/2006/relationships/slide" Target="slides/slide190.xml"/><Relationship Id="rId321" Type="http://schemas.openxmlformats.org/officeDocument/2006/relationships/slide" Target="slides/slide313.xml"/><Relationship Id="rId342" Type="http://schemas.openxmlformats.org/officeDocument/2006/relationships/slide" Target="slides/slide334.xml"/><Relationship Id="rId363" Type="http://schemas.openxmlformats.org/officeDocument/2006/relationships/slide" Target="slides/slide355.xml"/><Relationship Id="rId202" Type="http://schemas.openxmlformats.org/officeDocument/2006/relationships/slide" Target="slides/slide194.xml"/><Relationship Id="rId223" Type="http://schemas.openxmlformats.org/officeDocument/2006/relationships/slide" Target="slides/slide215.xml"/><Relationship Id="rId244" Type="http://schemas.openxmlformats.org/officeDocument/2006/relationships/slide" Target="slides/slide236.xml"/><Relationship Id="rId18" Type="http://schemas.openxmlformats.org/officeDocument/2006/relationships/slide" Target="slides/slide10.xml"/><Relationship Id="rId39" Type="http://schemas.openxmlformats.org/officeDocument/2006/relationships/slide" Target="slides/slide31.xml"/><Relationship Id="rId265" Type="http://schemas.openxmlformats.org/officeDocument/2006/relationships/slide" Target="slides/slide257.xml"/><Relationship Id="rId286" Type="http://schemas.openxmlformats.org/officeDocument/2006/relationships/slide" Target="slides/slide278.xml"/><Relationship Id="rId50" Type="http://schemas.openxmlformats.org/officeDocument/2006/relationships/slide" Target="slides/slide42.xml"/><Relationship Id="rId104" Type="http://schemas.openxmlformats.org/officeDocument/2006/relationships/slide" Target="slides/slide96.xml"/><Relationship Id="rId125" Type="http://schemas.openxmlformats.org/officeDocument/2006/relationships/slide" Target="slides/slide117.xml"/><Relationship Id="rId146" Type="http://schemas.openxmlformats.org/officeDocument/2006/relationships/slide" Target="slides/slide138.xml"/><Relationship Id="rId167" Type="http://schemas.openxmlformats.org/officeDocument/2006/relationships/slide" Target="slides/slide159.xml"/><Relationship Id="rId188" Type="http://schemas.openxmlformats.org/officeDocument/2006/relationships/slide" Target="slides/slide180.xml"/><Relationship Id="rId311" Type="http://schemas.openxmlformats.org/officeDocument/2006/relationships/slide" Target="slides/slide303.xml"/><Relationship Id="rId332" Type="http://schemas.openxmlformats.org/officeDocument/2006/relationships/slide" Target="slides/slide324.xml"/><Relationship Id="rId353" Type="http://schemas.openxmlformats.org/officeDocument/2006/relationships/slide" Target="slides/slide345.xml"/><Relationship Id="rId374" Type="http://schemas.openxmlformats.org/officeDocument/2006/relationships/presProps" Target="presProps.xml"/><Relationship Id="rId71" Type="http://schemas.openxmlformats.org/officeDocument/2006/relationships/slide" Target="slides/slide63.xml"/><Relationship Id="rId92" Type="http://schemas.openxmlformats.org/officeDocument/2006/relationships/slide" Target="slides/slide84.xml"/><Relationship Id="rId213" Type="http://schemas.openxmlformats.org/officeDocument/2006/relationships/slide" Target="slides/slide205.xml"/><Relationship Id="rId234" Type="http://schemas.openxmlformats.org/officeDocument/2006/relationships/slide" Target="slides/slide226.xml"/><Relationship Id="rId2" Type="http://schemas.openxmlformats.org/officeDocument/2006/relationships/customXml" Target="../customXml/item2.xml"/><Relationship Id="rId29" Type="http://schemas.openxmlformats.org/officeDocument/2006/relationships/slide" Target="slides/slide21.xml"/><Relationship Id="rId255" Type="http://schemas.openxmlformats.org/officeDocument/2006/relationships/slide" Target="slides/slide247.xml"/><Relationship Id="rId276" Type="http://schemas.openxmlformats.org/officeDocument/2006/relationships/slide" Target="slides/slide268.xml"/><Relationship Id="rId297" Type="http://schemas.openxmlformats.org/officeDocument/2006/relationships/slide" Target="slides/slide289.xml"/><Relationship Id="rId40" Type="http://schemas.openxmlformats.org/officeDocument/2006/relationships/slide" Target="slides/slide32.xml"/><Relationship Id="rId115" Type="http://schemas.openxmlformats.org/officeDocument/2006/relationships/slide" Target="slides/slide107.xml"/><Relationship Id="rId136" Type="http://schemas.openxmlformats.org/officeDocument/2006/relationships/slide" Target="slides/slide128.xml"/><Relationship Id="rId157" Type="http://schemas.openxmlformats.org/officeDocument/2006/relationships/slide" Target="slides/slide149.xml"/><Relationship Id="rId178" Type="http://schemas.openxmlformats.org/officeDocument/2006/relationships/slide" Target="slides/slide170.xml"/><Relationship Id="rId301" Type="http://schemas.openxmlformats.org/officeDocument/2006/relationships/slide" Target="slides/slide293.xml"/><Relationship Id="rId322" Type="http://schemas.openxmlformats.org/officeDocument/2006/relationships/slide" Target="slides/slide314.xml"/><Relationship Id="rId343" Type="http://schemas.openxmlformats.org/officeDocument/2006/relationships/slide" Target="slides/slide335.xml"/><Relationship Id="rId364" Type="http://schemas.openxmlformats.org/officeDocument/2006/relationships/slide" Target="slides/slide356.xml"/><Relationship Id="rId61" Type="http://schemas.openxmlformats.org/officeDocument/2006/relationships/slide" Target="slides/slide53.xml"/><Relationship Id="rId82" Type="http://schemas.openxmlformats.org/officeDocument/2006/relationships/slide" Target="slides/slide74.xml"/><Relationship Id="rId199" Type="http://schemas.openxmlformats.org/officeDocument/2006/relationships/slide" Target="slides/slide191.xml"/><Relationship Id="rId203" Type="http://schemas.openxmlformats.org/officeDocument/2006/relationships/slide" Target="slides/slide195.xml"/><Relationship Id="rId19" Type="http://schemas.openxmlformats.org/officeDocument/2006/relationships/slide" Target="slides/slide11.xml"/><Relationship Id="rId224" Type="http://schemas.openxmlformats.org/officeDocument/2006/relationships/slide" Target="slides/slide216.xml"/><Relationship Id="rId245" Type="http://schemas.openxmlformats.org/officeDocument/2006/relationships/slide" Target="slides/slide237.xml"/><Relationship Id="rId266" Type="http://schemas.openxmlformats.org/officeDocument/2006/relationships/slide" Target="slides/slide258.xml"/><Relationship Id="rId287" Type="http://schemas.openxmlformats.org/officeDocument/2006/relationships/slide" Target="slides/slide279.xml"/><Relationship Id="rId30" Type="http://schemas.openxmlformats.org/officeDocument/2006/relationships/slide" Target="slides/slide22.xml"/><Relationship Id="rId105" Type="http://schemas.openxmlformats.org/officeDocument/2006/relationships/slide" Target="slides/slide97.xml"/><Relationship Id="rId126" Type="http://schemas.openxmlformats.org/officeDocument/2006/relationships/slide" Target="slides/slide118.xml"/><Relationship Id="rId147" Type="http://schemas.openxmlformats.org/officeDocument/2006/relationships/slide" Target="slides/slide139.xml"/><Relationship Id="rId168" Type="http://schemas.openxmlformats.org/officeDocument/2006/relationships/slide" Target="slides/slide160.xml"/><Relationship Id="rId312" Type="http://schemas.openxmlformats.org/officeDocument/2006/relationships/slide" Target="slides/slide304.xml"/><Relationship Id="rId333" Type="http://schemas.openxmlformats.org/officeDocument/2006/relationships/slide" Target="slides/slide325.xml"/><Relationship Id="rId354" Type="http://schemas.openxmlformats.org/officeDocument/2006/relationships/slide" Target="slides/slide346.xml"/><Relationship Id="rId51" Type="http://schemas.openxmlformats.org/officeDocument/2006/relationships/slide" Target="slides/slide43.xml"/><Relationship Id="rId72" Type="http://schemas.openxmlformats.org/officeDocument/2006/relationships/slide" Target="slides/slide64.xml"/><Relationship Id="rId93" Type="http://schemas.openxmlformats.org/officeDocument/2006/relationships/slide" Target="slides/slide85.xml"/><Relationship Id="rId189" Type="http://schemas.openxmlformats.org/officeDocument/2006/relationships/slide" Target="slides/slide181.xml"/><Relationship Id="rId375" Type="http://schemas.openxmlformats.org/officeDocument/2006/relationships/viewProps" Target="viewProps.xml"/><Relationship Id="rId3" Type="http://schemas.openxmlformats.org/officeDocument/2006/relationships/customXml" Target="../customXml/item3.xml"/><Relationship Id="rId214" Type="http://schemas.openxmlformats.org/officeDocument/2006/relationships/slide" Target="slides/slide206.xml"/><Relationship Id="rId235" Type="http://schemas.openxmlformats.org/officeDocument/2006/relationships/slide" Target="slides/slide227.xml"/><Relationship Id="rId256" Type="http://schemas.openxmlformats.org/officeDocument/2006/relationships/slide" Target="slides/slide248.xml"/><Relationship Id="rId277" Type="http://schemas.openxmlformats.org/officeDocument/2006/relationships/slide" Target="slides/slide269.xml"/><Relationship Id="rId298" Type="http://schemas.openxmlformats.org/officeDocument/2006/relationships/slide" Target="slides/slide290.xml"/><Relationship Id="rId116" Type="http://schemas.openxmlformats.org/officeDocument/2006/relationships/slide" Target="slides/slide108.xml"/><Relationship Id="rId137" Type="http://schemas.openxmlformats.org/officeDocument/2006/relationships/slide" Target="slides/slide129.xml"/><Relationship Id="rId158" Type="http://schemas.openxmlformats.org/officeDocument/2006/relationships/slide" Target="slides/slide150.xml"/><Relationship Id="rId302" Type="http://schemas.openxmlformats.org/officeDocument/2006/relationships/slide" Target="slides/slide294.xml"/><Relationship Id="rId323" Type="http://schemas.openxmlformats.org/officeDocument/2006/relationships/slide" Target="slides/slide315.xml"/><Relationship Id="rId344" Type="http://schemas.openxmlformats.org/officeDocument/2006/relationships/slide" Target="slides/slide336.xml"/><Relationship Id="rId20" Type="http://schemas.openxmlformats.org/officeDocument/2006/relationships/slide" Target="slides/slide12.xml"/><Relationship Id="rId41" Type="http://schemas.openxmlformats.org/officeDocument/2006/relationships/slide" Target="slides/slide33.xml"/><Relationship Id="rId62" Type="http://schemas.openxmlformats.org/officeDocument/2006/relationships/slide" Target="slides/slide54.xml"/><Relationship Id="rId83" Type="http://schemas.openxmlformats.org/officeDocument/2006/relationships/slide" Target="slides/slide75.xml"/><Relationship Id="rId179" Type="http://schemas.openxmlformats.org/officeDocument/2006/relationships/slide" Target="slides/slide171.xml"/><Relationship Id="rId365" Type="http://schemas.openxmlformats.org/officeDocument/2006/relationships/slide" Target="slides/slide357.xml"/><Relationship Id="rId190" Type="http://schemas.openxmlformats.org/officeDocument/2006/relationships/slide" Target="slides/slide182.xml"/><Relationship Id="rId204" Type="http://schemas.openxmlformats.org/officeDocument/2006/relationships/slide" Target="slides/slide196.xml"/><Relationship Id="rId225" Type="http://schemas.openxmlformats.org/officeDocument/2006/relationships/slide" Target="slides/slide217.xml"/><Relationship Id="rId246" Type="http://schemas.openxmlformats.org/officeDocument/2006/relationships/slide" Target="slides/slide238.xml"/><Relationship Id="rId267" Type="http://schemas.openxmlformats.org/officeDocument/2006/relationships/slide" Target="slides/slide259.xml"/><Relationship Id="rId288" Type="http://schemas.openxmlformats.org/officeDocument/2006/relationships/slide" Target="slides/slide280.xml"/><Relationship Id="rId106" Type="http://schemas.openxmlformats.org/officeDocument/2006/relationships/slide" Target="slides/slide98.xml"/><Relationship Id="rId127" Type="http://schemas.openxmlformats.org/officeDocument/2006/relationships/slide" Target="slides/slide119.xml"/><Relationship Id="rId313" Type="http://schemas.openxmlformats.org/officeDocument/2006/relationships/slide" Target="slides/slide305.xml"/><Relationship Id="rId10" Type="http://schemas.openxmlformats.org/officeDocument/2006/relationships/slide" Target="slides/slide2.xml"/><Relationship Id="rId31" Type="http://schemas.openxmlformats.org/officeDocument/2006/relationships/slide" Target="slides/slide23.xml"/><Relationship Id="rId52" Type="http://schemas.openxmlformats.org/officeDocument/2006/relationships/slide" Target="slides/slide44.xml"/><Relationship Id="rId73" Type="http://schemas.openxmlformats.org/officeDocument/2006/relationships/slide" Target="slides/slide65.xml"/><Relationship Id="rId94" Type="http://schemas.openxmlformats.org/officeDocument/2006/relationships/slide" Target="slides/slide86.xml"/><Relationship Id="rId148" Type="http://schemas.openxmlformats.org/officeDocument/2006/relationships/slide" Target="slides/slide140.xml"/><Relationship Id="rId169" Type="http://schemas.openxmlformats.org/officeDocument/2006/relationships/slide" Target="slides/slide161.xml"/><Relationship Id="rId334" Type="http://schemas.openxmlformats.org/officeDocument/2006/relationships/slide" Target="slides/slide326.xml"/><Relationship Id="rId355" Type="http://schemas.openxmlformats.org/officeDocument/2006/relationships/slide" Target="slides/slide347.xml"/><Relationship Id="rId376" Type="http://schemas.openxmlformats.org/officeDocument/2006/relationships/theme" Target="theme/theme1.xml"/><Relationship Id="rId4" Type="http://schemas.openxmlformats.org/officeDocument/2006/relationships/slideMaster" Target="slideMasters/slideMaster1.xml"/><Relationship Id="rId180" Type="http://schemas.openxmlformats.org/officeDocument/2006/relationships/slide" Target="slides/slide172.xml"/><Relationship Id="rId215" Type="http://schemas.openxmlformats.org/officeDocument/2006/relationships/slide" Target="slides/slide207.xml"/><Relationship Id="rId236" Type="http://schemas.openxmlformats.org/officeDocument/2006/relationships/slide" Target="slides/slide228.xml"/><Relationship Id="rId257" Type="http://schemas.openxmlformats.org/officeDocument/2006/relationships/slide" Target="slides/slide249.xml"/><Relationship Id="rId278" Type="http://schemas.openxmlformats.org/officeDocument/2006/relationships/slide" Target="slides/slide270.xml"/><Relationship Id="rId303" Type="http://schemas.openxmlformats.org/officeDocument/2006/relationships/slide" Target="slides/slide295.xml"/><Relationship Id="rId42" Type="http://schemas.openxmlformats.org/officeDocument/2006/relationships/slide" Target="slides/slide34.xml"/><Relationship Id="rId84" Type="http://schemas.openxmlformats.org/officeDocument/2006/relationships/slide" Target="slides/slide76.xml"/><Relationship Id="rId138" Type="http://schemas.openxmlformats.org/officeDocument/2006/relationships/slide" Target="slides/slide130.xml"/><Relationship Id="rId345" Type="http://schemas.openxmlformats.org/officeDocument/2006/relationships/slide" Target="slides/slide337.xml"/><Relationship Id="rId191" Type="http://schemas.openxmlformats.org/officeDocument/2006/relationships/slide" Target="slides/slide183.xml"/><Relationship Id="rId205" Type="http://schemas.openxmlformats.org/officeDocument/2006/relationships/slide" Target="slides/slide197.xml"/><Relationship Id="rId247" Type="http://schemas.openxmlformats.org/officeDocument/2006/relationships/slide" Target="slides/slide239.xml"/><Relationship Id="rId107" Type="http://schemas.openxmlformats.org/officeDocument/2006/relationships/slide" Target="slides/slide99.xml"/><Relationship Id="rId289" Type="http://schemas.openxmlformats.org/officeDocument/2006/relationships/slide" Target="slides/slide281.xml"/><Relationship Id="rId11" Type="http://schemas.openxmlformats.org/officeDocument/2006/relationships/slide" Target="slides/slide3.xml"/><Relationship Id="rId53" Type="http://schemas.openxmlformats.org/officeDocument/2006/relationships/slide" Target="slides/slide45.xml"/><Relationship Id="rId149" Type="http://schemas.openxmlformats.org/officeDocument/2006/relationships/slide" Target="slides/slide141.xml"/><Relationship Id="rId314" Type="http://schemas.openxmlformats.org/officeDocument/2006/relationships/slide" Target="slides/slide306.xml"/><Relationship Id="rId356" Type="http://schemas.openxmlformats.org/officeDocument/2006/relationships/slide" Target="slides/slide348.xml"/><Relationship Id="rId95" Type="http://schemas.openxmlformats.org/officeDocument/2006/relationships/slide" Target="slides/slide87.xml"/><Relationship Id="rId160" Type="http://schemas.openxmlformats.org/officeDocument/2006/relationships/slide" Target="slides/slide152.xml"/><Relationship Id="rId216" Type="http://schemas.openxmlformats.org/officeDocument/2006/relationships/slide" Target="slides/slide208.xml"/><Relationship Id="rId258" Type="http://schemas.openxmlformats.org/officeDocument/2006/relationships/slide" Target="slides/slide250.xml"/><Relationship Id="rId22" Type="http://schemas.openxmlformats.org/officeDocument/2006/relationships/slide" Target="slides/slide14.xml"/><Relationship Id="rId64" Type="http://schemas.openxmlformats.org/officeDocument/2006/relationships/slide" Target="slides/slide56.xml"/><Relationship Id="rId118" Type="http://schemas.openxmlformats.org/officeDocument/2006/relationships/slide" Target="slides/slide110.xml"/><Relationship Id="rId325" Type="http://schemas.openxmlformats.org/officeDocument/2006/relationships/slide" Target="slides/slide317.xml"/><Relationship Id="rId367" Type="http://schemas.openxmlformats.org/officeDocument/2006/relationships/slide" Target="slides/slide359.xml"/><Relationship Id="rId171" Type="http://schemas.openxmlformats.org/officeDocument/2006/relationships/slide" Target="slides/slide163.xml"/><Relationship Id="rId227" Type="http://schemas.openxmlformats.org/officeDocument/2006/relationships/slide" Target="slides/slide219.xml"/><Relationship Id="rId269" Type="http://schemas.openxmlformats.org/officeDocument/2006/relationships/slide" Target="slides/slide261.xml"/><Relationship Id="rId33" Type="http://schemas.openxmlformats.org/officeDocument/2006/relationships/slide" Target="slides/slide25.xml"/><Relationship Id="rId129" Type="http://schemas.openxmlformats.org/officeDocument/2006/relationships/slide" Target="slides/slide121.xml"/><Relationship Id="rId280" Type="http://schemas.openxmlformats.org/officeDocument/2006/relationships/slide" Target="slides/slide272.xml"/><Relationship Id="rId336" Type="http://schemas.openxmlformats.org/officeDocument/2006/relationships/slide" Target="slides/slide328.xml"/><Relationship Id="rId75" Type="http://schemas.openxmlformats.org/officeDocument/2006/relationships/slide" Target="slides/slide67.xml"/><Relationship Id="rId140" Type="http://schemas.openxmlformats.org/officeDocument/2006/relationships/slide" Target="slides/slide132.xml"/><Relationship Id="rId182" Type="http://schemas.openxmlformats.org/officeDocument/2006/relationships/slide" Target="slides/slide174.xml"/><Relationship Id="rId6" Type="http://schemas.openxmlformats.org/officeDocument/2006/relationships/slideMaster" Target="slideMasters/slideMaster3.xml"/><Relationship Id="rId238" Type="http://schemas.openxmlformats.org/officeDocument/2006/relationships/slide" Target="slides/slide230.xml"/><Relationship Id="rId291" Type="http://schemas.openxmlformats.org/officeDocument/2006/relationships/slide" Target="slides/slide283.xml"/><Relationship Id="rId305" Type="http://schemas.openxmlformats.org/officeDocument/2006/relationships/slide" Target="slides/slide297.xml"/><Relationship Id="rId347" Type="http://schemas.openxmlformats.org/officeDocument/2006/relationships/slide" Target="slides/slide339.xml"/><Relationship Id="rId44" Type="http://schemas.openxmlformats.org/officeDocument/2006/relationships/slide" Target="slides/slide36.xml"/><Relationship Id="rId86" Type="http://schemas.openxmlformats.org/officeDocument/2006/relationships/slide" Target="slides/slide78.xml"/><Relationship Id="rId151" Type="http://schemas.openxmlformats.org/officeDocument/2006/relationships/slide" Target="slides/slide143.xml"/><Relationship Id="rId193" Type="http://schemas.openxmlformats.org/officeDocument/2006/relationships/slide" Target="slides/slide185.xml"/><Relationship Id="rId207" Type="http://schemas.openxmlformats.org/officeDocument/2006/relationships/slide" Target="slides/slide199.xml"/><Relationship Id="rId249" Type="http://schemas.openxmlformats.org/officeDocument/2006/relationships/slide" Target="slides/slide241.xml"/><Relationship Id="rId13" Type="http://schemas.openxmlformats.org/officeDocument/2006/relationships/slide" Target="slides/slide5.xml"/><Relationship Id="rId109" Type="http://schemas.openxmlformats.org/officeDocument/2006/relationships/slide" Target="slides/slide101.xml"/><Relationship Id="rId260" Type="http://schemas.openxmlformats.org/officeDocument/2006/relationships/slide" Target="slides/slide252.xml"/><Relationship Id="rId316" Type="http://schemas.openxmlformats.org/officeDocument/2006/relationships/slide" Target="slides/slide308.xml"/><Relationship Id="rId55" Type="http://schemas.openxmlformats.org/officeDocument/2006/relationships/slide" Target="slides/slide47.xml"/><Relationship Id="rId97" Type="http://schemas.openxmlformats.org/officeDocument/2006/relationships/slide" Target="slides/slide89.xml"/><Relationship Id="rId120" Type="http://schemas.openxmlformats.org/officeDocument/2006/relationships/slide" Target="slides/slide112.xml"/><Relationship Id="rId358" Type="http://schemas.openxmlformats.org/officeDocument/2006/relationships/slide" Target="slides/slide350.xml"/><Relationship Id="rId162" Type="http://schemas.openxmlformats.org/officeDocument/2006/relationships/slide" Target="slides/slide154.xml"/><Relationship Id="rId218" Type="http://schemas.openxmlformats.org/officeDocument/2006/relationships/slide" Target="slides/slide210.xml"/><Relationship Id="rId271" Type="http://schemas.openxmlformats.org/officeDocument/2006/relationships/slide" Target="slides/slide263.xml"/><Relationship Id="rId24" Type="http://schemas.openxmlformats.org/officeDocument/2006/relationships/slide" Target="slides/slide16.xml"/><Relationship Id="rId66" Type="http://schemas.openxmlformats.org/officeDocument/2006/relationships/slide" Target="slides/slide58.xml"/><Relationship Id="rId131" Type="http://schemas.openxmlformats.org/officeDocument/2006/relationships/slide" Target="slides/slide123.xml"/><Relationship Id="rId327" Type="http://schemas.openxmlformats.org/officeDocument/2006/relationships/slide" Target="slides/slide319.xml"/><Relationship Id="rId369" Type="http://schemas.openxmlformats.org/officeDocument/2006/relationships/slide" Target="slides/slide361.xml"/><Relationship Id="rId173" Type="http://schemas.openxmlformats.org/officeDocument/2006/relationships/slide" Target="slides/slide165.xml"/><Relationship Id="rId229" Type="http://schemas.openxmlformats.org/officeDocument/2006/relationships/slide" Target="slides/slide221.xml"/><Relationship Id="rId240" Type="http://schemas.openxmlformats.org/officeDocument/2006/relationships/slide" Target="slides/slide232.xml"/><Relationship Id="rId35" Type="http://schemas.openxmlformats.org/officeDocument/2006/relationships/slide" Target="slides/slide27.xml"/><Relationship Id="rId77" Type="http://schemas.openxmlformats.org/officeDocument/2006/relationships/slide" Target="slides/slide69.xml"/><Relationship Id="rId100" Type="http://schemas.openxmlformats.org/officeDocument/2006/relationships/slide" Target="slides/slide92.xml"/><Relationship Id="rId282" Type="http://schemas.openxmlformats.org/officeDocument/2006/relationships/slide" Target="slides/slide274.xml"/><Relationship Id="rId338" Type="http://schemas.openxmlformats.org/officeDocument/2006/relationships/slide" Target="slides/slide330.xml"/><Relationship Id="rId8" Type="http://schemas.openxmlformats.org/officeDocument/2006/relationships/slideMaster" Target="slideMasters/slideMaster5.xml"/><Relationship Id="rId142" Type="http://schemas.openxmlformats.org/officeDocument/2006/relationships/slide" Target="slides/slide134.xml"/><Relationship Id="rId184" Type="http://schemas.openxmlformats.org/officeDocument/2006/relationships/slide" Target="slides/slide176.xml"/><Relationship Id="rId251" Type="http://schemas.openxmlformats.org/officeDocument/2006/relationships/slide" Target="slides/slide243.xml"/><Relationship Id="rId46" Type="http://schemas.openxmlformats.org/officeDocument/2006/relationships/slide" Target="slides/slide38.xml"/><Relationship Id="rId293" Type="http://schemas.openxmlformats.org/officeDocument/2006/relationships/slide" Target="slides/slide285.xml"/><Relationship Id="rId307" Type="http://schemas.openxmlformats.org/officeDocument/2006/relationships/slide" Target="slides/slide299.xml"/><Relationship Id="rId349" Type="http://schemas.openxmlformats.org/officeDocument/2006/relationships/slide" Target="slides/slide341.xml"/><Relationship Id="rId88" Type="http://schemas.openxmlformats.org/officeDocument/2006/relationships/slide" Target="slides/slide80.xml"/><Relationship Id="rId111" Type="http://schemas.openxmlformats.org/officeDocument/2006/relationships/slide" Target="slides/slide103.xml"/><Relationship Id="rId153" Type="http://schemas.openxmlformats.org/officeDocument/2006/relationships/slide" Target="slides/slide145.xml"/><Relationship Id="rId195" Type="http://schemas.openxmlformats.org/officeDocument/2006/relationships/slide" Target="slides/slide187.xml"/><Relationship Id="rId209" Type="http://schemas.openxmlformats.org/officeDocument/2006/relationships/slide" Target="slides/slide201.xml"/><Relationship Id="rId360" Type="http://schemas.openxmlformats.org/officeDocument/2006/relationships/slide" Target="slides/slide352.xml"/><Relationship Id="rId220" Type="http://schemas.openxmlformats.org/officeDocument/2006/relationships/slide" Target="slides/slide212.xml"/><Relationship Id="rId15" Type="http://schemas.openxmlformats.org/officeDocument/2006/relationships/slide" Target="slides/slide7.xml"/><Relationship Id="rId57" Type="http://schemas.openxmlformats.org/officeDocument/2006/relationships/slide" Target="slides/slide49.xml"/><Relationship Id="rId262" Type="http://schemas.openxmlformats.org/officeDocument/2006/relationships/slide" Target="slides/slide254.xml"/><Relationship Id="rId318" Type="http://schemas.openxmlformats.org/officeDocument/2006/relationships/slide" Target="slides/slide310.xml"/><Relationship Id="rId99" Type="http://schemas.openxmlformats.org/officeDocument/2006/relationships/slide" Target="slides/slide91.xml"/><Relationship Id="rId122" Type="http://schemas.openxmlformats.org/officeDocument/2006/relationships/slide" Target="slides/slide114.xml"/><Relationship Id="rId164" Type="http://schemas.openxmlformats.org/officeDocument/2006/relationships/slide" Target="slides/slide156.xml"/><Relationship Id="rId371" Type="http://schemas.openxmlformats.org/officeDocument/2006/relationships/slide" Target="slides/slide363.xml"/></Relationships>
</file>

<file path=ppt/_rels/viewProps.xml.rels><?xml version="1.0" encoding="UTF-8" standalone="yes"?>
<Relationships xmlns="http://schemas.openxmlformats.org/package/2006/relationships"><Relationship Id="rId8" Type="http://schemas.openxmlformats.org/officeDocument/2006/relationships/slide" Target="slides/slide112.xml"/><Relationship Id="rId13" Type="http://schemas.openxmlformats.org/officeDocument/2006/relationships/slide" Target="slides/slide205.xml"/><Relationship Id="rId18" Type="http://schemas.openxmlformats.org/officeDocument/2006/relationships/slide" Target="slides/slide351.xml"/><Relationship Id="rId3" Type="http://schemas.openxmlformats.org/officeDocument/2006/relationships/slide" Target="slides/slide55.xml"/><Relationship Id="rId7" Type="http://schemas.openxmlformats.org/officeDocument/2006/relationships/slide" Target="slides/slide98.xml"/><Relationship Id="rId12" Type="http://schemas.openxmlformats.org/officeDocument/2006/relationships/slide" Target="slides/slide180.xml"/><Relationship Id="rId17" Type="http://schemas.openxmlformats.org/officeDocument/2006/relationships/slide" Target="slides/slide322.xml"/><Relationship Id="rId2" Type="http://schemas.openxmlformats.org/officeDocument/2006/relationships/slide" Target="slides/slide54.xml"/><Relationship Id="rId16" Type="http://schemas.openxmlformats.org/officeDocument/2006/relationships/slide" Target="slides/slide263.xml"/><Relationship Id="rId1" Type="http://schemas.openxmlformats.org/officeDocument/2006/relationships/slide" Target="slides/slide52.xml"/><Relationship Id="rId6" Type="http://schemas.openxmlformats.org/officeDocument/2006/relationships/slide" Target="slides/slide86.xml"/><Relationship Id="rId11" Type="http://schemas.openxmlformats.org/officeDocument/2006/relationships/slide" Target="slides/slide154.xml"/><Relationship Id="rId5" Type="http://schemas.openxmlformats.org/officeDocument/2006/relationships/slide" Target="slides/slide67.xml"/><Relationship Id="rId15" Type="http://schemas.openxmlformats.org/officeDocument/2006/relationships/slide" Target="slides/slide259.xml"/><Relationship Id="rId10" Type="http://schemas.openxmlformats.org/officeDocument/2006/relationships/slide" Target="slides/slide134.xml"/><Relationship Id="rId4" Type="http://schemas.openxmlformats.org/officeDocument/2006/relationships/slide" Target="slides/slide59.xml"/><Relationship Id="rId9" Type="http://schemas.openxmlformats.org/officeDocument/2006/relationships/slide" Target="slides/slide123.xml"/><Relationship Id="rId14" Type="http://schemas.openxmlformats.org/officeDocument/2006/relationships/slide" Target="slides/slide2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70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Courier New" pitchFamily="49" charset="0"/>
              </a:defRPr>
            </a:lvl1pPr>
          </a:lstStyle>
          <a:p>
            <a:pPr>
              <a:defRPr/>
            </a:pPr>
            <a:endParaRPr lang="en-US"/>
          </a:p>
        </p:txBody>
      </p:sp>
      <p:sp>
        <p:nvSpPr>
          <p:cNvPr id="25702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Courier New" pitchFamily="49" charset="0"/>
              </a:defRPr>
            </a:lvl1pPr>
          </a:lstStyle>
          <a:p>
            <a:pPr>
              <a:defRPr/>
            </a:pPr>
            <a:endParaRPr lang="en-US"/>
          </a:p>
        </p:txBody>
      </p:sp>
      <p:sp>
        <p:nvSpPr>
          <p:cNvPr id="25702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Courier New" pitchFamily="49" charset="0"/>
              </a:defRPr>
            </a:lvl1pPr>
          </a:lstStyle>
          <a:p>
            <a:pPr>
              <a:defRPr/>
            </a:pPr>
            <a:endParaRPr lang="en-US"/>
          </a:p>
        </p:txBody>
      </p:sp>
      <p:sp>
        <p:nvSpPr>
          <p:cNvPr id="25702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Courier New" pitchFamily="49" charset="0"/>
              </a:defRPr>
            </a:lvl1pPr>
          </a:lstStyle>
          <a:p>
            <a:pPr>
              <a:defRPr/>
            </a:pPr>
            <a:fld id="{BE28DFE7-B057-4005-9489-77A0EF6FB295}" type="slidenum">
              <a:rPr lang="en-US"/>
              <a:pPr>
                <a:defRPr/>
              </a:pPr>
              <a:t>‹#›</a:t>
            </a:fld>
            <a:endParaRPr lang="en-US"/>
          </a:p>
        </p:txBody>
      </p:sp>
    </p:spTree>
    <p:extLst>
      <p:ext uri="{BB962C8B-B14F-4D97-AF65-F5344CB8AC3E}">
        <p14:creationId xmlns:p14="http://schemas.microsoft.com/office/powerpoint/2010/main" val="40041117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20627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a:defRPr/>
            </a:pPr>
            <a:endParaRPr lang="en-US"/>
          </a:p>
        </p:txBody>
      </p:sp>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8" name="Title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en-US" smtClean="0"/>
              <a:t>Click to edit Master title style</a:t>
            </a:r>
            <a:endParaRPr lang="en-US"/>
          </a:p>
        </p:txBody>
      </p:sp>
      <p:sp>
        <p:nvSpPr>
          <p:cNvPr id="7" name="Date Placeholder 14"/>
          <p:cNvSpPr>
            <a:spLocks noGrp="1"/>
          </p:cNvSpPr>
          <p:nvPr>
            <p:ph type="dt" sz="half" idx="10"/>
          </p:nvPr>
        </p:nvSpPr>
        <p:spPr/>
        <p:txBody>
          <a:bodyPr/>
          <a:lstStyle>
            <a:lvl1pPr>
              <a:defRPr/>
            </a:lvl1pPr>
          </a:lstStyle>
          <a:p>
            <a:pPr>
              <a:defRPr/>
            </a:pPr>
            <a:endParaRPr lang="en-US"/>
          </a:p>
        </p:txBody>
      </p:sp>
      <p:sp>
        <p:nvSpPr>
          <p:cNvPr id="8" name="Slide Number Placeholder 15"/>
          <p:cNvSpPr>
            <a:spLocks noGrp="1"/>
          </p:cNvSpPr>
          <p:nvPr>
            <p:ph type="sldNum" sz="quarter" idx="11"/>
          </p:nvPr>
        </p:nvSpPr>
        <p:spPr/>
        <p:txBody>
          <a:bodyPr/>
          <a:lstStyle>
            <a:lvl1pPr>
              <a:defRPr/>
            </a:lvl1pPr>
          </a:lstStyle>
          <a:p>
            <a:pPr>
              <a:defRPr/>
            </a:pPr>
            <a:fld id="{470F07EA-F8F2-483C-890A-FCA074916E06}" type="slidenum">
              <a:rPr lang="en-US"/>
              <a:pPr>
                <a:defRPr/>
              </a:pPr>
              <a:t>‹#›</a:t>
            </a:fld>
            <a:endParaRPr lang="en-US"/>
          </a:p>
        </p:txBody>
      </p:sp>
      <p:sp>
        <p:nvSpPr>
          <p:cNvPr id="10" name="Footer Placeholder 16"/>
          <p:cNvSpPr>
            <a:spLocks noGrp="1"/>
          </p:cNvSpPr>
          <p:nvPr>
            <p:ph type="ftr" sz="quarter" idx="12"/>
          </p:nvPr>
        </p:nvSpPr>
        <p:spPr/>
        <p:txBody>
          <a:bodyPr/>
          <a:lstStyle>
            <a:lvl1pPr>
              <a:defRPr/>
            </a:lvl1pPr>
          </a:lstStyle>
          <a:p>
            <a:pPr>
              <a:defRPr/>
            </a:pPr>
            <a:endParaRPr lang="en-US"/>
          </a:p>
        </p:txBody>
      </p:sp>
    </p:spTree>
  </p:cSld>
  <p:clrMapOvr>
    <a:masterClrMapping/>
  </p:clrMapOvr>
  <p:transition spd="med">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733EF167-B847-4C81-AEDD-7F2F4D22228C}" type="slidenum">
              <a:rPr lang="en-US"/>
              <a:pPr>
                <a:defRPr/>
              </a:pPr>
              <a:t>‹#›</a:t>
            </a:fld>
            <a:endParaRPr lang="en-US"/>
          </a:p>
        </p:txBody>
      </p:sp>
    </p:spTree>
  </p:cSld>
  <p:clrMapOvr>
    <a:masterClrMapping/>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2B725052-55F9-45C6-9BCE-E186D10FA077}" type="slidenum">
              <a:rPr lang="en-US"/>
              <a:pPr>
                <a:defRPr/>
              </a:pPr>
              <a:t>‹#›</a:t>
            </a:fld>
            <a:endParaRPr lang="en-US"/>
          </a:p>
        </p:txBody>
      </p:sp>
    </p:spTree>
  </p:cSld>
  <p:clrMapOvr>
    <a:masterClrMapping/>
  </p:clrMapOvr>
  <p:transition spd="med">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057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2057400"/>
            <a:ext cx="3810000" cy="4114800"/>
          </a:xfrm>
        </p:spPr>
        <p:txBody>
          <a:bodyPr>
            <a:normAutofit/>
          </a:bodyPr>
          <a:lstStyle/>
          <a:p>
            <a:pPr lvl="0"/>
            <a:endParaRPr lang="en-US" noProof="0" smtClean="0"/>
          </a:p>
        </p:txBody>
      </p:sp>
      <p:sp>
        <p:nvSpPr>
          <p:cNvPr id="5" name="Date Placeholder 23"/>
          <p:cNvSpPr>
            <a:spLocks noGrp="1"/>
          </p:cNvSpPr>
          <p:nvPr>
            <p:ph type="dt" sz="half" idx="10"/>
          </p:nvPr>
        </p:nvSpPr>
        <p:spPr/>
        <p:txBody>
          <a:bodyPr/>
          <a:lstStyle>
            <a:lvl1pPr>
              <a:defRPr/>
            </a:lvl1pPr>
          </a:lstStyle>
          <a:p>
            <a:pPr>
              <a:defRPr/>
            </a:pPr>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A171E609-C62E-4B0B-817A-1B569125FAC2}" type="slidenum">
              <a:rPr lang="en-US"/>
              <a:pPr>
                <a:defRPr/>
              </a:pPr>
              <a:t>‹#›</a:t>
            </a:fld>
            <a:endParaRPr lang="en-US"/>
          </a:p>
        </p:txBody>
      </p:sp>
    </p:spTree>
  </p:cSld>
  <p:clrMapOvr>
    <a:masterClrMapping/>
  </p:clrMapOvr>
  <p:transition spd="med">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2057400"/>
            <a:ext cx="3810000" cy="4114800"/>
          </a:xfrm>
        </p:spPr>
        <p:txBody>
          <a:bodyPr>
            <a:normAutofit/>
          </a:bodyPr>
          <a:lstStyle/>
          <a:p>
            <a:pPr lvl="0"/>
            <a:endParaRPr lang="en-US" noProof="0" smtClean="0"/>
          </a:p>
        </p:txBody>
      </p:sp>
      <p:sp>
        <p:nvSpPr>
          <p:cNvPr id="4" name="Text Placeholder 3"/>
          <p:cNvSpPr>
            <a:spLocks noGrp="1"/>
          </p:cNvSpPr>
          <p:nvPr>
            <p:ph type="body" sz="half" idx="2"/>
          </p:nvPr>
        </p:nvSpPr>
        <p:spPr>
          <a:xfrm>
            <a:off x="4648200" y="2057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883A86A2-A4EE-44EC-ACDE-3DE74186A272}" type="slidenum">
              <a:rPr lang="en-US"/>
              <a:pPr>
                <a:defRPr/>
              </a:pPr>
              <a:t>‹#›</a:t>
            </a:fld>
            <a:endParaRPr lang="en-US"/>
          </a:p>
        </p:txBody>
      </p:sp>
    </p:spTree>
  </p:cSld>
  <p:clrMapOvr>
    <a:masterClrMapping/>
  </p:clrMapOvr>
  <p:transition spd="med">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Rectangle 4"/>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6" name="Rectangle 5"/>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7" name="Rectangle 6"/>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0" name="Rectangle 9"/>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1" name="Rectangle 10"/>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2" name="Rectangle 11"/>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3" name="Rectangle 12"/>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4" name="Rectangle 13"/>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lang="en-US" smtClean="0"/>
              <a:t>Click to edit Master title style</a:t>
            </a:r>
            <a:endParaRPr lang="en-US"/>
          </a:p>
        </p:txBody>
      </p:sp>
      <p:sp>
        <p:nvSpPr>
          <p:cNvPr id="9" name="Subtitle 8"/>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5" name="Date Placeholder 27"/>
          <p:cNvSpPr>
            <a:spLocks noGrp="1"/>
          </p:cNvSpPr>
          <p:nvPr>
            <p:ph type="dt" sz="half" idx="10"/>
          </p:nvPr>
        </p:nvSpPr>
        <p:spPr/>
        <p:txBody>
          <a:bodyPr/>
          <a:lstStyle>
            <a:lvl1pPr>
              <a:defRPr/>
            </a:lvl1pPr>
            <a:extLst/>
          </a:lstStyle>
          <a:p>
            <a:pPr>
              <a:defRPr/>
            </a:pPr>
            <a:endParaRPr lang="en-US"/>
          </a:p>
        </p:txBody>
      </p:sp>
      <p:sp>
        <p:nvSpPr>
          <p:cNvPr id="16" name="Footer Placeholder 16"/>
          <p:cNvSpPr>
            <a:spLocks noGrp="1"/>
          </p:cNvSpPr>
          <p:nvPr>
            <p:ph type="ftr" sz="quarter" idx="11"/>
          </p:nvPr>
        </p:nvSpPr>
        <p:spPr/>
        <p:txBody>
          <a:bodyPr/>
          <a:lstStyle>
            <a:lvl1pPr>
              <a:defRPr/>
            </a:lvl1pPr>
            <a:extLst/>
          </a:lstStyle>
          <a:p>
            <a:pPr>
              <a:defRPr/>
            </a:pPr>
            <a:endParaRPr lang="en-US"/>
          </a:p>
        </p:txBody>
      </p:sp>
      <p:sp>
        <p:nvSpPr>
          <p:cNvPr id="17" name="Slide Number Placeholder 28"/>
          <p:cNvSpPr>
            <a:spLocks noGrp="1"/>
          </p:cNvSpPr>
          <p:nvPr>
            <p:ph type="sldNum" sz="quarter" idx="12"/>
          </p:nvPr>
        </p:nvSpPr>
        <p:spPr/>
        <p:txBody>
          <a:bodyPr/>
          <a:lstStyle>
            <a:lvl1pPr>
              <a:defRPr/>
            </a:lvl1pPr>
            <a:extLst/>
          </a:lstStyle>
          <a:p>
            <a:pPr>
              <a:defRPr/>
            </a:pPr>
            <a:fld id="{500599EF-B96A-4B20-95F4-D4076D21EA06}" type="slidenum">
              <a:rPr lang="en-US"/>
              <a:pPr>
                <a:defRPr/>
              </a:pPr>
              <a:t>‹#›</a:t>
            </a:fld>
            <a:endParaRPr lang="en-US"/>
          </a:p>
        </p:txBody>
      </p:sp>
    </p:spTree>
  </p:cSld>
  <p:clrMapOvr>
    <a:masterClrMapping/>
  </p:clrMapOvr>
  <p:transition spd="med">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28AAC072-D9F5-486E-9436-5E7AB6701211}" type="slidenum">
              <a:rPr lang="en-US"/>
              <a:pPr>
                <a:defRPr/>
              </a:pPr>
              <a:t>‹#›</a:t>
            </a:fld>
            <a:endParaRPr lang="en-US"/>
          </a:p>
        </p:txBody>
      </p:sp>
    </p:spTree>
  </p:cSld>
  <p:clrMapOvr>
    <a:masterClrMapping/>
  </p:clrMapOvr>
  <p:transition spd="med">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3"/>
          <p:cNvSpPr>
            <a:spLocks/>
          </p:cNvSpPr>
          <p:nvPr/>
        </p:nvSpPr>
        <p:spPr bwMode="auto">
          <a:xfrm>
            <a:off x="4829175" y="1073150"/>
            <a:ext cx="4321175"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a:defRPr/>
            </a:pPr>
            <a:endParaRPr lang="en-US"/>
          </a:p>
        </p:txBody>
      </p:sp>
      <p:sp>
        <p:nvSpPr>
          <p:cNvPr id="5" name="Freeform 4"/>
          <p:cNvSpPr>
            <a:spLocks/>
          </p:cNvSpPr>
          <p:nvPr/>
        </p:nvSpPr>
        <p:spPr bwMode="auto">
          <a:xfrm>
            <a:off x="374650" y="0"/>
            <a:ext cx="5513388" cy="6615113"/>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a:defRPr/>
            </a:pPr>
            <a:endParaRPr lang="en-US"/>
          </a:p>
        </p:txBody>
      </p:sp>
      <p:sp>
        <p:nvSpPr>
          <p:cNvPr id="6" name="Freeform 5"/>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7" name="Freeform 6"/>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8" name="Freeform 7"/>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9" name="Freeform 8"/>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0" name="Freeform 9"/>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1" name="Freeform 10"/>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2" name="Freeform 11"/>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3" name="Freeform 12"/>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4" name="Freeform 13"/>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5" name="Freeform 14"/>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6" name="Freeform 15"/>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7" name="Freeform 16"/>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8" name="Freeform 17"/>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9" name="Rectangle 18"/>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0" name="Rectangle 19"/>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1" name="Rectangle 20"/>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2" name="Rectangle 21"/>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3" name="Rectangle 22"/>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4" name="Rectangle 23"/>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3" name="Text Placeholder 2"/>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lang="en-US" smtClean="0"/>
              <a:t>Click to edit Master title style</a:t>
            </a:r>
            <a:endParaRPr lang="en-US"/>
          </a:p>
        </p:txBody>
      </p:sp>
      <p:sp>
        <p:nvSpPr>
          <p:cNvPr id="25" name="Date Placeholder 3"/>
          <p:cNvSpPr>
            <a:spLocks noGrp="1"/>
          </p:cNvSpPr>
          <p:nvPr>
            <p:ph type="dt" sz="half" idx="10"/>
          </p:nvPr>
        </p:nvSpPr>
        <p:spPr/>
        <p:txBody>
          <a:bodyPr/>
          <a:lstStyle>
            <a:lvl1pPr>
              <a:defRPr/>
            </a:lvl1pPr>
            <a:extLst/>
          </a:lstStyle>
          <a:p>
            <a:pPr>
              <a:defRPr/>
            </a:pPr>
            <a:endParaRPr lang="en-US"/>
          </a:p>
        </p:txBody>
      </p:sp>
      <p:sp>
        <p:nvSpPr>
          <p:cNvPr id="26" name="Footer Placeholder 4"/>
          <p:cNvSpPr>
            <a:spLocks noGrp="1"/>
          </p:cNvSpPr>
          <p:nvPr>
            <p:ph type="ftr" sz="quarter" idx="11"/>
          </p:nvPr>
        </p:nvSpPr>
        <p:spPr/>
        <p:txBody>
          <a:bodyPr/>
          <a:lstStyle>
            <a:lvl1pPr>
              <a:defRPr/>
            </a:lvl1pPr>
            <a:extLst/>
          </a:lstStyle>
          <a:p>
            <a:pPr>
              <a:defRPr/>
            </a:pPr>
            <a:endParaRPr lang="en-US"/>
          </a:p>
        </p:txBody>
      </p:sp>
      <p:sp>
        <p:nvSpPr>
          <p:cNvPr id="27" name="Slide Number Placeholder 5"/>
          <p:cNvSpPr>
            <a:spLocks noGrp="1"/>
          </p:cNvSpPr>
          <p:nvPr>
            <p:ph type="sldNum" sz="quarter" idx="12"/>
          </p:nvPr>
        </p:nvSpPr>
        <p:spPr/>
        <p:txBody>
          <a:bodyPr/>
          <a:lstStyle>
            <a:lvl1pPr>
              <a:defRPr/>
            </a:lvl1pPr>
            <a:extLst/>
          </a:lstStyle>
          <a:p>
            <a:pPr>
              <a:defRPr/>
            </a:pPr>
            <a:fld id="{6C48F509-555B-4701-94B5-2571CA335C3E}" type="slidenum">
              <a:rPr lang="en-US"/>
              <a:pPr>
                <a:defRPr/>
              </a:pPr>
              <a:t>‹#›</a:t>
            </a:fld>
            <a:endParaRPr lang="en-US"/>
          </a:p>
        </p:txBody>
      </p:sp>
    </p:spTree>
  </p:cSld>
  <p:clrMapOvr>
    <a:masterClrMapping/>
  </p:clrMapOvr>
  <p:transition spd="med">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6384D989-660A-4E9B-BD29-14EB0BEB6FE6}" type="slidenum">
              <a:rPr lang="en-US"/>
              <a:pPr>
                <a:defRPr/>
              </a:pPr>
              <a:t>‹#›</a:t>
            </a:fld>
            <a:endParaRPr lang="en-US"/>
          </a:p>
        </p:txBody>
      </p:sp>
    </p:spTree>
  </p:cSld>
  <p:clrMapOvr>
    <a:masterClrMapping/>
  </p:clrMapOvr>
  <p:transition spd="med">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6"/>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8" name="Rectangle 7"/>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9" name="Rectangle 8"/>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0" name="Rectangle 9"/>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1" name="Rectangle 10"/>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2" name="Rectangle 11"/>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3" name="Rectangle 12"/>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4" name="Rectangle 13"/>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5" name="Rectangle 14"/>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6" name="Rectangle 15"/>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 name="Title 1"/>
          <p:cNvSpPr>
            <a:spLocks noGrp="1"/>
          </p:cNvSpPr>
          <p:nvPr>
            <p:ph type="title"/>
          </p:nvPr>
        </p:nvSpPr>
        <p:spPr>
          <a:xfrm>
            <a:off x="504824" y="512064"/>
            <a:ext cx="7772400" cy="914400"/>
          </a:xfrm>
        </p:spPr>
        <p:txBody>
          <a:bodyPr/>
          <a:lstStyle>
            <a:lvl1pPr>
              <a:defRPr sz="4000"/>
            </a:lvl1pPr>
            <a:extLst/>
          </a:lstStyle>
          <a:p>
            <a:r>
              <a:rPr lang="en-US" smtClean="0"/>
              <a:t>Click to edit Master title style</a:t>
            </a:r>
            <a:endParaRPr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Date Placeholder 6"/>
          <p:cNvSpPr>
            <a:spLocks noGrp="1"/>
          </p:cNvSpPr>
          <p:nvPr>
            <p:ph type="dt" sz="half" idx="10"/>
          </p:nvPr>
        </p:nvSpPr>
        <p:spPr/>
        <p:txBody>
          <a:bodyPr/>
          <a:lstStyle>
            <a:lvl1pPr>
              <a:defRPr/>
            </a:lvl1pPr>
            <a:extLst/>
          </a:lstStyle>
          <a:p>
            <a:pPr>
              <a:defRPr/>
            </a:pPr>
            <a:endParaRPr lang="en-US"/>
          </a:p>
        </p:txBody>
      </p:sp>
      <p:sp>
        <p:nvSpPr>
          <p:cNvPr id="18" name="Footer Placeholder 7"/>
          <p:cNvSpPr>
            <a:spLocks noGrp="1"/>
          </p:cNvSpPr>
          <p:nvPr>
            <p:ph type="ftr" sz="quarter" idx="11"/>
          </p:nvPr>
        </p:nvSpPr>
        <p:spPr/>
        <p:txBody>
          <a:bodyPr/>
          <a:lstStyle>
            <a:lvl1pPr>
              <a:defRPr/>
            </a:lvl1pPr>
            <a:extLst/>
          </a:lstStyle>
          <a:p>
            <a:pPr>
              <a:defRPr/>
            </a:pPr>
            <a:endParaRPr lang="en-US"/>
          </a:p>
        </p:txBody>
      </p:sp>
      <p:sp>
        <p:nvSpPr>
          <p:cNvPr id="19" name="Slide Number Placeholder 8"/>
          <p:cNvSpPr>
            <a:spLocks noGrp="1"/>
          </p:cNvSpPr>
          <p:nvPr>
            <p:ph type="sldNum" sz="quarter" idx="12"/>
          </p:nvPr>
        </p:nvSpPr>
        <p:spPr/>
        <p:txBody>
          <a:bodyPr/>
          <a:lstStyle>
            <a:lvl1pPr>
              <a:defRPr/>
            </a:lvl1pPr>
            <a:extLst/>
          </a:lstStyle>
          <a:p>
            <a:pPr>
              <a:defRPr/>
            </a:pPr>
            <a:fld id="{3BEEA5B7-4437-4C16-81FD-BA22223F9DA1}" type="slidenum">
              <a:rPr lang="en-US"/>
              <a:pPr>
                <a:defRPr/>
              </a:pPr>
              <a:t>‹#›</a:t>
            </a:fld>
            <a:endParaRPr lang="en-US"/>
          </a:p>
        </p:txBody>
      </p:sp>
    </p:spTree>
  </p:cSld>
  <p:clrMapOvr>
    <a:masterClrMapping/>
  </p:clrMapOvr>
  <p:transition spd="med">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9F8AB0C3-17B7-4BE8-BF18-96F1663CF8EA}" type="slidenum">
              <a:rPr lang="en-US"/>
              <a:pPr>
                <a:defRPr/>
              </a:pPr>
              <a:t>‹#›</a:t>
            </a:fld>
            <a:endParaRPr lang="en-US"/>
          </a:p>
        </p:txBody>
      </p:sp>
    </p:spTree>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Title 16"/>
          <p:cNvSpPr>
            <a:spLocks noGrp="1"/>
          </p:cNvSpPr>
          <p:nvPr>
            <p:ph type="title"/>
          </p:nvPr>
        </p:nvSpPr>
        <p:spPr/>
        <p:txBody>
          <a:bodyPr rtlCol="0"/>
          <a:lstStyle/>
          <a:p>
            <a:r>
              <a:rPr lang="en-US" smtClean="0"/>
              <a:t>Click to edit Master title style</a:t>
            </a:r>
            <a:endParaRPr lang="en-US"/>
          </a:p>
        </p:txBody>
      </p:sp>
      <p:sp>
        <p:nvSpPr>
          <p:cNvPr id="4" name="Date Placeholder 23"/>
          <p:cNvSpPr>
            <a:spLocks noGrp="1"/>
          </p:cNvSpPr>
          <p:nvPr>
            <p:ph type="dt" sz="half" idx="10"/>
          </p:nvPr>
        </p:nvSpPr>
        <p:spPr/>
        <p:txBody>
          <a:bodyPr/>
          <a:lstStyle>
            <a:lvl1pPr>
              <a:defRPr/>
            </a:lvl1pPr>
          </a:lstStyle>
          <a:p>
            <a:pPr>
              <a:defRPr/>
            </a:pPr>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9B99EEDA-2D71-4100-8A6B-9D0E58397A76}" type="slidenum">
              <a:rPr lang="en-US"/>
              <a:pPr>
                <a:defRPr/>
              </a:pPr>
              <a:t>‹#›</a:t>
            </a:fld>
            <a:endParaRPr lang="en-US"/>
          </a:p>
        </p:txBody>
      </p:sp>
    </p:spTree>
  </p:cSld>
  <p:clrMapOvr>
    <a:masterClrMapping/>
  </p:clrMapOvr>
  <p:transition spd="med">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extLst/>
          </a:lstStyle>
          <a:p>
            <a:pPr>
              <a:defRPr/>
            </a:pPr>
            <a:endParaRPr lang="en-US"/>
          </a:p>
        </p:txBody>
      </p:sp>
      <p:sp>
        <p:nvSpPr>
          <p:cNvPr id="3" name="Footer Placeholder 2"/>
          <p:cNvSpPr>
            <a:spLocks noGrp="1"/>
          </p:cNvSpPr>
          <p:nvPr>
            <p:ph type="ftr" sz="quarter" idx="11"/>
          </p:nvPr>
        </p:nvSpPr>
        <p:spPr/>
        <p:txBody>
          <a:bodyPr/>
          <a:lstStyle>
            <a:lvl1pPr>
              <a:defRPr/>
            </a:lvl1pPr>
            <a:extLst/>
          </a:lstStyle>
          <a:p>
            <a:pPr>
              <a:defRPr/>
            </a:pPr>
            <a:endParaRPr lang="en-US"/>
          </a:p>
        </p:txBody>
      </p:sp>
      <p:sp>
        <p:nvSpPr>
          <p:cNvPr id="4" name="Slide Number Placeholder 3"/>
          <p:cNvSpPr>
            <a:spLocks noGrp="1"/>
          </p:cNvSpPr>
          <p:nvPr>
            <p:ph type="sldNum" sz="quarter" idx="12"/>
          </p:nvPr>
        </p:nvSpPr>
        <p:spPr/>
        <p:txBody>
          <a:bodyPr/>
          <a:lstStyle>
            <a:lvl1pPr>
              <a:defRPr/>
            </a:lvl1pPr>
            <a:extLst/>
          </a:lstStyle>
          <a:p>
            <a:pPr>
              <a:defRPr/>
            </a:pPr>
            <a:fld id="{4149FC56-3867-46AF-93EF-A4704776E660}" type="slidenum">
              <a:rPr lang="en-US"/>
              <a:pPr>
                <a:defRPr/>
              </a:pPr>
              <a:t>‹#›</a:t>
            </a:fld>
            <a:endParaRPr lang="en-US"/>
          </a:p>
        </p:txBody>
      </p:sp>
    </p:spTree>
  </p:cSld>
  <p:clrMapOvr>
    <a:masterClrMapping/>
  </p:clrMapOvr>
  <p:transition spd="med">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lang="en-US" smtClean="0"/>
              <a:t>Click to edit Master title style</a:t>
            </a:r>
            <a:endParaRPr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1B614C3D-31B5-444B-AE04-66A6DB5BB7C2}" type="slidenum">
              <a:rPr lang="en-US"/>
              <a:pPr>
                <a:defRPr/>
              </a:pPr>
              <a:t>‹#›</a:t>
            </a:fld>
            <a:endParaRPr lang="en-US"/>
          </a:p>
        </p:txBody>
      </p:sp>
    </p:spTree>
  </p:cSld>
  <p:clrMapOvr>
    <a:masterClrMapping/>
  </p:clrMapOvr>
  <p:transition spd="med">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6" name="Straight Connector 5"/>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 19"/>
          <p:cNvGrpSpPr>
            <a:grpSpLocks/>
          </p:cNvGrpSpPr>
          <p:nvPr/>
        </p:nvGrpSpPr>
        <p:grpSpPr bwMode="auto">
          <a:xfrm rot="5400000">
            <a:off x="8515351" y="1219200"/>
            <a:ext cx="131762" cy="128587"/>
            <a:chOff x="6668087" y="1297746"/>
            <a:chExt cx="161840" cy="156602"/>
          </a:xfrm>
        </p:grpSpPr>
        <p:cxnSp>
          <p:nvCxnSpPr>
            <p:cNvPr id="8" name="Straight Connector 7"/>
            <p:cNvCxnSpPr/>
            <p:nvPr/>
          </p:nvCxnSpPr>
          <p:spPr>
            <a:xfrm rot="16200000">
              <a:off x="6663593" y="1263574"/>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a:off x="6744513" y="1262599"/>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 25"/>
          <p:cNvGrpSpPr>
            <a:grpSpLocks/>
          </p:cNvGrpSpPr>
          <p:nvPr/>
        </p:nvGrpSpPr>
        <p:grpSpPr bwMode="auto">
          <a:xfrm rot="5400000">
            <a:off x="8667751" y="1371600"/>
            <a:ext cx="131762" cy="128587"/>
            <a:chOff x="6668087" y="1297746"/>
            <a:chExt cx="161840" cy="156602"/>
          </a:xfrm>
        </p:grpSpPr>
        <p:cxnSp>
          <p:nvCxnSpPr>
            <p:cNvPr id="12" name="Straight Connector 11"/>
            <p:cNvCxnSpPr/>
            <p:nvPr/>
          </p:nvCxnSpPr>
          <p:spPr>
            <a:xfrm rot="16200000">
              <a:off x="6663593" y="1263574"/>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a:off x="6744513" y="1262599"/>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 29"/>
          <p:cNvGrpSpPr>
            <a:grpSpLocks/>
          </p:cNvGrpSpPr>
          <p:nvPr/>
        </p:nvGrpSpPr>
        <p:grpSpPr bwMode="auto">
          <a:xfrm rot="5400000">
            <a:off x="8320087" y="1474788"/>
            <a:ext cx="131763" cy="128588"/>
            <a:chOff x="6668087" y="1297746"/>
            <a:chExt cx="161840" cy="156602"/>
          </a:xfrm>
        </p:grpSpPr>
        <p:cxnSp>
          <p:nvCxnSpPr>
            <p:cNvPr id="16" name="Straight Connector 15"/>
            <p:cNvCxnSpPr/>
            <p:nvPr/>
          </p:nvCxnSpPr>
          <p:spPr>
            <a:xfrm rot="16200000">
              <a:off x="6663592" y="1263573"/>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flipV="1">
              <a:off x="6685198" y="1391513"/>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flipH="1">
              <a:off x="6744512" y="1262598"/>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lang="en-US" smtClean="0"/>
              <a:t>Click to edit Master title style</a:t>
            </a:r>
            <a:endParaRPr lang="en-US"/>
          </a:p>
        </p:txBody>
      </p:sp>
      <p:sp>
        <p:nvSpPr>
          <p:cNvPr id="3" name="Picture Placeholder 2"/>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extLst/>
          </a:lstStyle>
          <a:p>
            <a:pPr lvl="0"/>
            <a:r>
              <a:rPr lang="en-US" noProof="0" smtClean="0"/>
              <a:t>Click icon to add picture</a:t>
            </a:r>
            <a:endParaRPr lang="en-US" noProof="0"/>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9" name="Date Placeholder 4"/>
          <p:cNvSpPr>
            <a:spLocks noGrp="1"/>
          </p:cNvSpPr>
          <p:nvPr>
            <p:ph type="dt" sz="half" idx="10"/>
          </p:nvPr>
        </p:nvSpPr>
        <p:spPr>
          <a:xfrm>
            <a:off x="6477000" y="55563"/>
            <a:ext cx="2133600" cy="365125"/>
          </a:xfrm>
        </p:spPr>
        <p:txBody>
          <a:bodyPr/>
          <a:lstStyle>
            <a:lvl1pPr>
              <a:defRPr/>
            </a:lvl1pPr>
            <a:extLst/>
          </a:lstStyle>
          <a:p>
            <a:pPr>
              <a:defRPr/>
            </a:pPr>
            <a:endParaRPr lang="en-US"/>
          </a:p>
        </p:txBody>
      </p:sp>
      <p:sp>
        <p:nvSpPr>
          <p:cNvPr id="20" name="Footer Placeholder 5"/>
          <p:cNvSpPr>
            <a:spLocks noGrp="1"/>
          </p:cNvSpPr>
          <p:nvPr>
            <p:ph type="ftr" sz="quarter" idx="11"/>
          </p:nvPr>
        </p:nvSpPr>
        <p:spPr>
          <a:xfrm>
            <a:off x="914400" y="55563"/>
            <a:ext cx="5562600" cy="365125"/>
          </a:xfrm>
        </p:spPr>
        <p:txBody>
          <a:bodyPr/>
          <a:lstStyle>
            <a:lvl1pPr>
              <a:defRPr/>
            </a:lvl1pPr>
            <a:extLst/>
          </a:lstStyle>
          <a:p>
            <a:pPr>
              <a:defRPr/>
            </a:pPr>
            <a:endParaRPr lang="en-US"/>
          </a:p>
        </p:txBody>
      </p:sp>
      <p:sp>
        <p:nvSpPr>
          <p:cNvPr id="21" name="Slide Number Placeholder 6"/>
          <p:cNvSpPr>
            <a:spLocks noGrp="1"/>
          </p:cNvSpPr>
          <p:nvPr>
            <p:ph type="sldNum" sz="quarter" idx="12"/>
          </p:nvPr>
        </p:nvSpPr>
        <p:spPr>
          <a:xfrm>
            <a:off x="8610600" y="55563"/>
            <a:ext cx="457200" cy="365125"/>
          </a:xfrm>
        </p:spPr>
        <p:txBody>
          <a:bodyPr/>
          <a:lstStyle>
            <a:lvl1pPr>
              <a:defRPr/>
            </a:lvl1pPr>
            <a:extLst/>
          </a:lstStyle>
          <a:p>
            <a:pPr>
              <a:defRPr/>
            </a:pPr>
            <a:fld id="{F2CF5390-3201-44C9-AD49-E3FE2FB68BC7}" type="slidenum">
              <a:rPr lang="en-US"/>
              <a:pPr>
                <a:defRPr/>
              </a:pPr>
              <a:t>‹#›</a:t>
            </a:fld>
            <a:endParaRPr lang="en-US"/>
          </a:p>
        </p:txBody>
      </p:sp>
    </p:spTree>
  </p:cSld>
  <p:clrMapOvr>
    <a:masterClrMapping/>
  </p:clrMapOvr>
  <p:transition spd="med">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BF73BE58-0417-4D53-95B2-6140273D3A08}" type="slidenum">
              <a:rPr lang="en-US"/>
              <a:pPr>
                <a:defRPr/>
              </a:pPr>
              <a:t>‹#›</a:t>
            </a:fld>
            <a:endParaRPr lang="en-US"/>
          </a:p>
        </p:txBody>
      </p:sp>
    </p:spTree>
  </p:cSld>
  <p:clrMapOvr>
    <a:masterClrMapping/>
  </p:clrMapOvr>
  <p:transition spd="med">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B9C6551A-794C-4D67-84DC-57C3E4E369FD}" type="slidenum">
              <a:rPr lang="en-US"/>
              <a:pPr>
                <a:defRPr/>
              </a:pPr>
              <a:t>‹#›</a:t>
            </a:fld>
            <a:endParaRPr lang="en-US"/>
          </a:p>
        </p:txBody>
      </p:sp>
    </p:spTree>
  </p:cSld>
  <p:clrMapOvr>
    <a:masterClrMapping/>
  </p:clrMapOvr>
  <p:transition spd="med">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057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2057400"/>
            <a:ext cx="3810000" cy="4114800"/>
          </a:xfrm>
        </p:spPr>
        <p:txBody>
          <a:bodyPr>
            <a:normAutofit/>
          </a:bodyPr>
          <a:lstStyle/>
          <a:p>
            <a:pPr lvl="0"/>
            <a:endParaRPr lang="en-US" noProof="0" smtClean="0"/>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5741A236-8702-43F7-A978-2BB252E1C0D6}" type="slidenum">
              <a:rPr lang="en-US"/>
              <a:pPr>
                <a:defRPr/>
              </a:pPr>
              <a:t>‹#›</a:t>
            </a:fld>
            <a:endParaRPr lang="en-US"/>
          </a:p>
        </p:txBody>
      </p:sp>
    </p:spTree>
  </p:cSld>
  <p:clrMapOvr>
    <a:masterClrMapping/>
  </p:clrMapOvr>
  <p:transition spd="med">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E81B202F-421A-4202-AA90-76DC6A6A03C3}" type="slidenum">
              <a:rPr lang="en-US"/>
              <a:pPr>
                <a:defRPr/>
              </a:pPr>
              <a:t>‹#›</a:t>
            </a:fld>
            <a:endParaRPr lang="en-US"/>
          </a:p>
        </p:txBody>
      </p:sp>
    </p:spTree>
  </p:cSld>
  <p:clrMapOvr>
    <a:masterClrMapping/>
  </p:clrMapOvr>
  <p:transition spd="med">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BD0E3F61-6F01-4288-9366-4C344D44078C}" type="slidenum">
              <a:rPr lang="en-US"/>
              <a:pPr>
                <a:defRPr/>
              </a:pPr>
              <a:t>‹#›</a:t>
            </a:fld>
            <a:endParaRPr lang="en-US"/>
          </a:p>
        </p:txBody>
      </p:sp>
    </p:spTree>
  </p:cSld>
  <p:clrMapOvr>
    <a:masterClrMapping/>
  </p:clrMapOvr>
  <p:transition spd="med">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4D9F2A19-0D8E-4E70-AC57-864065592C06}" type="slidenum">
              <a:rPr lang="en-US"/>
              <a:pPr>
                <a:defRPr/>
              </a:pPr>
              <a:t>‹#›</a:t>
            </a:fld>
            <a:endParaRPr lang="en-US"/>
          </a:p>
        </p:txBody>
      </p:sp>
    </p:spTree>
  </p:cSld>
  <p:clrMapOvr>
    <a:masterClrMapping/>
  </p:clrMapOvr>
  <p:transition spd="med">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45A7279A-B6F9-4F93-B38E-E3A5DBAE41AD}" type="slidenum">
              <a:rPr lang="en-US"/>
              <a:pPr>
                <a:defRPr/>
              </a:pPr>
              <a:t>‹#›</a:t>
            </a:fld>
            <a:endParaRPr lang="en-US"/>
          </a:p>
        </p:txBody>
      </p:sp>
    </p:spTree>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5DE418C-0038-4184-9CD2-E3DC11FF6021}" type="slidenum">
              <a:rPr lang="en-US"/>
              <a:pPr>
                <a:defRPr/>
              </a:pPr>
              <a:t>‹#›</a:t>
            </a:fld>
            <a:endParaRPr lang="en-US"/>
          </a:p>
        </p:txBody>
      </p:sp>
    </p:spTree>
  </p:cSld>
  <p:clrMapOvr>
    <a:masterClrMapping/>
  </p:clrMapOvr>
  <p:transition spd="med">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286354FE-9495-420A-BBB9-062679AAC32C}" type="slidenum">
              <a:rPr lang="en-US"/>
              <a:pPr>
                <a:defRPr/>
              </a:pPr>
              <a:t>‹#›</a:t>
            </a:fld>
            <a:endParaRPr lang="en-US"/>
          </a:p>
        </p:txBody>
      </p:sp>
    </p:spTree>
  </p:cSld>
  <p:clrMapOvr>
    <a:masterClrMapping/>
  </p:clrMapOvr>
  <p:transition spd="med">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CEEE5194-C8E1-405B-8D1E-10D2201DFAEF}" type="slidenum">
              <a:rPr lang="en-US"/>
              <a:pPr>
                <a:defRPr/>
              </a:pPr>
              <a:t>‹#›</a:t>
            </a:fld>
            <a:endParaRPr lang="en-US"/>
          </a:p>
        </p:txBody>
      </p:sp>
    </p:spTree>
  </p:cSld>
  <p:clrMapOvr>
    <a:masterClrMapping/>
  </p:clrMapOvr>
  <p:transition spd="med">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224F03D4-917D-4DFA-B174-3C0A242C8645}" type="slidenum">
              <a:rPr lang="en-US"/>
              <a:pPr>
                <a:defRPr/>
              </a:pPr>
              <a:t>‹#›</a:t>
            </a:fld>
            <a:endParaRPr lang="en-US"/>
          </a:p>
        </p:txBody>
      </p:sp>
    </p:spTree>
  </p:cSld>
  <p:clrMapOvr>
    <a:masterClrMapping/>
  </p:clrMapOvr>
  <p:transition spd="med">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380FB359-2AEF-4D28-B598-AB7FA3CD22A6}" type="slidenum">
              <a:rPr lang="en-US"/>
              <a:pPr>
                <a:defRPr/>
              </a:pPr>
              <a:t>‹#›</a:t>
            </a:fld>
            <a:endParaRPr lang="en-US"/>
          </a:p>
        </p:txBody>
      </p:sp>
    </p:spTree>
  </p:cSld>
  <p:clrMapOvr>
    <a:masterClrMapping/>
  </p:clrMapOvr>
  <p:transition spd="med">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9D227175-645E-4DCF-B752-A94E2EB3D211}" type="slidenum">
              <a:rPr lang="en-US"/>
              <a:pPr>
                <a:defRPr/>
              </a:pPr>
              <a:t>‹#›</a:t>
            </a:fld>
            <a:endParaRPr lang="en-US"/>
          </a:p>
        </p:txBody>
      </p:sp>
    </p:spTree>
  </p:cSld>
  <p:clrMapOvr>
    <a:masterClrMapping/>
  </p:clrMapOvr>
  <p:transition spd="med">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EA0FFB6F-440F-4673-A90D-B28169B38CCF}" type="slidenum">
              <a:rPr lang="en-US"/>
              <a:pPr>
                <a:defRPr/>
              </a:pPr>
              <a:t>‹#›</a:t>
            </a:fld>
            <a:endParaRPr lang="en-US"/>
          </a:p>
        </p:txBody>
      </p:sp>
    </p:spTree>
  </p:cSld>
  <p:clrMapOvr>
    <a:masterClrMapping/>
  </p:clrMapOvr>
  <p:transition spd="med">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10EB203E-406E-43F8-B4DD-968D21813033}" type="slidenum">
              <a:rPr lang="en-US"/>
              <a:pPr>
                <a:defRPr/>
              </a:pPr>
              <a:t>‹#›</a:t>
            </a:fld>
            <a:endParaRPr lang="en-US"/>
          </a:p>
        </p:txBody>
      </p:sp>
    </p:spTree>
  </p:cSld>
  <p:clrMapOvr>
    <a:masterClrMapping/>
  </p:clrMapOvr>
  <p:transition spd="med">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2057400"/>
            <a:ext cx="3810000" cy="4114800"/>
          </a:xfrm>
        </p:spPr>
        <p:txBody>
          <a:bodyPr>
            <a:normAutofit/>
          </a:bodyPr>
          <a:lstStyle/>
          <a:p>
            <a:pPr lvl="0"/>
            <a:endParaRPr lang="en-US" noProof="0" smtClean="0"/>
          </a:p>
        </p:txBody>
      </p:sp>
      <p:sp>
        <p:nvSpPr>
          <p:cNvPr id="4" name="Text Placeholder 3"/>
          <p:cNvSpPr>
            <a:spLocks noGrp="1"/>
          </p:cNvSpPr>
          <p:nvPr>
            <p:ph type="body" sz="half" idx="2"/>
          </p:nvPr>
        </p:nvSpPr>
        <p:spPr>
          <a:xfrm>
            <a:off x="4648200" y="2057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CE658C9E-A1DF-4C73-BD60-9DE7B61D6843}" type="slidenum">
              <a:rPr lang="en-US"/>
              <a:pPr>
                <a:defRPr/>
              </a:pPr>
              <a:t>‹#›</a:t>
            </a:fld>
            <a:endParaRPr lang="en-US"/>
          </a:p>
        </p:txBody>
      </p:sp>
    </p:spTree>
  </p:cSld>
  <p:clrMapOvr>
    <a:masterClrMapping/>
  </p:clrMapOvr>
  <p:transition spd="med">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B5CFC82B-1DB8-4B77-9722-2250E33811D7}"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15F718E4-76A5-4516-AB07-1BDD20A791D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Content Placeholder 10"/>
          <p:cNvSpPr>
            <a:spLocks noGrp="1"/>
          </p:cNvSpPr>
          <p:nvPr>
            <p:ph sz="half" idx="1"/>
          </p:nvPr>
        </p:nvSpPr>
        <p:spPr>
          <a:xfrm>
            <a:off x="457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7CF5DCAF-69C2-46CB-A9F5-F370B2C19E7A}" type="slidenum">
              <a:rPr lang="en-US"/>
              <a:pPr>
                <a:defRPr/>
              </a:pPr>
              <a:t>‹#›</a:t>
            </a:fld>
            <a:endParaRPr lang="en-US"/>
          </a:p>
        </p:txBody>
      </p:sp>
    </p:spTree>
  </p:cSld>
  <p:clrMapOvr>
    <a:masterClrMapping/>
  </p:clrMapOvr>
  <p:transition spd="med">
    <p:rand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D3EB262A-6680-41A5-857D-2A39B769E100}"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DCB8E1AA-7126-47C9-ADF0-C3BB7F49A397}"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7B824ADB-EA5F-46E6-9863-1BD38693D969}"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0304B595-5473-4960-A16A-9F20AC0C9BD7}"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72015080-E23A-4F86-9D70-89899FDF2B1D}"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F35A8F36-57F9-4E2D-A15D-E3A04792521C}"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schemeClr val="tx1"/>
              </a:solidFill>
              <a:latin typeface="+mn-lt"/>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schemeClr val="tx1"/>
              </a:solidFill>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CEF0B07A-5E84-43C5-BAAB-7C6C2C4D653A}"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9C56FE94-8DFE-4E6B-AA03-1B7F84502AE1}" type="slidenum">
              <a:rPr lang="en-US"/>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2FE1496E-74CB-4F31-A662-98BFC0E3EDC4}" type="slidenum">
              <a:rPr lang="en-US"/>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75147222-4962-4CBF-AEC4-010A7AF1AD5B}" type="slidenum">
              <a:rPr lang="en-US"/>
              <a:pPr>
                <a:defRPr/>
              </a:pPr>
              <a:t>‹#›</a:t>
            </a:fld>
            <a:endParaRPr lang="en-US"/>
          </a:p>
        </p:txBody>
      </p:sp>
    </p:spTree>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4" name="Content Placeholder 33"/>
          <p:cNvSpPr>
            <a:spLocks noGrp="1"/>
          </p:cNvSpPr>
          <p:nvPr>
            <p:ph sz="quarter" idx="4"/>
          </p:nvPr>
        </p:nvSpPr>
        <p:spPr>
          <a:xfrm>
            <a:off x="4649788" y="2201896"/>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457200" y="155448"/>
            <a:ext cx="8229600" cy="1143000"/>
          </a:xfrm>
        </p:spPr>
        <p:txBody>
          <a:bodyPr/>
          <a:lstStyle>
            <a:lvl1pPr>
              <a:defRPr/>
            </a:lvl1pPr>
          </a:lstStyle>
          <a:p>
            <a:r>
              <a:rPr lang="en-US" smtClean="0"/>
              <a:t>Click to edit Master title style</a:t>
            </a:r>
            <a:endParaRPr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9" name="Slide Number Placeholder 8"/>
          <p:cNvSpPr>
            <a:spLocks noGrp="1"/>
          </p:cNvSpPr>
          <p:nvPr>
            <p:ph type="sldNum" sz="quarter" idx="10"/>
          </p:nvPr>
        </p:nvSpPr>
        <p:spPr/>
        <p:txBody>
          <a:bodyPr/>
          <a:lstStyle>
            <a:lvl1pPr>
              <a:defRPr/>
            </a:lvl1pPr>
          </a:lstStyle>
          <a:p>
            <a:pPr>
              <a:defRPr/>
            </a:pPr>
            <a:fld id="{21B78391-58BC-48B7-8E66-64DCEEA18273}" type="slidenum">
              <a:rPr lang="en-US"/>
              <a:pPr>
                <a:defRPr/>
              </a:pPr>
              <a:t>‹#›</a:t>
            </a:fld>
            <a:endParaRPr lang="en-US"/>
          </a:p>
        </p:txBody>
      </p:sp>
      <p:sp>
        <p:nvSpPr>
          <p:cNvPr id="10" name="Footer Placeholder 7"/>
          <p:cNvSpPr>
            <a:spLocks noGrp="1"/>
          </p:cNvSpPr>
          <p:nvPr>
            <p:ph type="ftr" sz="quarter" idx="11"/>
          </p:nvPr>
        </p:nvSpPr>
        <p:spPr/>
        <p:txBody>
          <a:bodyPr/>
          <a:lstStyle>
            <a:lvl1pPr>
              <a:defRPr/>
            </a:lvl1pPr>
          </a:lstStyle>
          <a:p>
            <a:pPr>
              <a:defRPr/>
            </a:pPr>
            <a:endParaRPr lang="en-US"/>
          </a:p>
        </p:txBody>
      </p:sp>
      <p:sp>
        <p:nvSpPr>
          <p:cNvPr id="11" name="Date Placeholder 6"/>
          <p:cNvSpPr>
            <a:spLocks noGrp="1"/>
          </p:cNvSpPr>
          <p:nvPr>
            <p:ph type="dt" sz="half" idx="12"/>
          </p:nvPr>
        </p:nvSpPr>
        <p:spPr/>
        <p:txBody>
          <a:bodyPr/>
          <a:lstStyle>
            <a:lvl1pPr>
              <a:defRPr/>
            </a:lvl1pPr>
          </a:lstStyle>
          <a:p>
            <a:pPr>
              <a:defRPr/>
            </a:pPr>
            <a:endParaRPr lang="en-US"/>
          </a:p>
        </p:txBody>
      </p:sp>
    </p:spTree>
  </p:cSld>
  <p:clrMapOvr>
    <a:masterClrMapping/>
  </p:clrMapOvr>
  <p:transition spd="med">
    <p:random/>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34F4A315-16A5-460B-B568-5E465291AF61}" type="slidenum">
              <a:rPr lang="en-US"/>
              <a:pPr>
                <a:defRPr/>
              </a:pPr>
              <a:t>‹#›</a:t>
            </a:fld>
            <a:endParaRPr lang="en-US"/>
          </a:p>
        </p:txBody>
      </p:sp>
    </p:spTree>
  </p:cSld>
  <p:clrMapOvr>
    <a:masterClrMapping/>
  </p:clrMapOvr>
  <p:transition spd="med">
    <p:rand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8B178341-1C52-4836-894C-C001A87AEA10}" type="slidenum">
              <a:rPr lang="en-US"/>
              <a:pPr>
                <a:defRPr/>
              </a:pPr>
              <a:t>‹#›</a:t>
            </a:fld>
            <a:endParaRPr lang="en-US"/>
          </a:p>
        </p:txBody>
      </p:sp>
    </p:spTree>
  </p:cSld>
  <p:clrMapOvr>
    <a:masterClrMapping/>
  </p:clrMapOvr>
  <p:transition spd="med">
    <p:rand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D73743DD-35A7-4903-A738-9285454D26BB}" type="slidenum">
              <a:rPr lang="en-US"/>
              <a:pPr>
                <a:defRPr/>
              </a:pPr>
              <a:t>‹#›</a:t>
            </a:fld>
            <a:endParaRPr lang="en-US"/>
          </a:p>
        </p:txBody>
      </p:sp>
    </p:spTree>
  </p:cSld>
  <p:clrMapOvr>
    <a:masterClrMapping/>
  </p:clrMapOvr>
  <p:transition spd="med">
    <p:rand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B6E3F4C2-DC9C-4C41-A225-A7E9E6FA8FC9}" type="slidenum">
              <a:rPr lang="en-US"/>
              <a:pPr>
                <a:defRPr/>
              </a:pPr>
              <a:t>‹#›</a:t>
            </a:fld>
            <a:endParaRPr lang="en-US"/>
          </a:p>
        </p:txBody>
      </p:sp>
    </p:spTree>
  </p:cSld>
  <p:clrMapOvr>
    <a:masterClrMapping/>
  </p:clrMapOvr>
  <p:transition spd="med">
    <p:rand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D7511A1B-5B73-49F8-AD75-34D9B6BBB2C8}" type="slidenum">
              <a:rPr lang="en-US"/>
              <a:pPr>
                <a:defRPr/>
              </a:pPr>
              <a:t>‹#›</a:t>
            </a:fld>
            <a:endParaRPr lang="en-US"/>
          </a:p>
        </p:txBody>
      </p:sp>
    </p:spTree>
  </p:cSld>
  <p:clrMapOvr>
    <a:masterClrMapping/>
  </p:clrMapOvr>
  <p:transition spd="med">
    <p:rand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A2E97D10-AC4A-4138-959A-D55B533CC888}" type="slidenum">
              <a:rPr lang="en-US"/>
              <a:pPr>
                <a:defRPr/>
              </a:pPr>
              <a:t>‹#›</a:t>
            </a:fld>
            <a:endParaRPr lang="en-US"/>
          </a:p>
        </p:txBody>
      </p:sp>
    </p:spTree>
  </p:cSld>
  <p:clrMapOvr>
    <a:masterClrMapping/>
  </p:clrMapOvr>
  <p:transition spd="med">
    <p:rand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2FDD201A-F500-4C54-B15E-9A5A62D53748}" type="slidenum">
              <a:rPr lang="en-US"/>
              <a:pPr>
                <a:defRPr/>
              </a:pPr>
              <a:t>‹#›</a:t>
            </a:fld>
            <a:endParaRPr lang="en-US"/>
          </a:p>
        </p:txBody>
      </p:sp>
    </p:spTree>
  </p:cSld>
  <p:clrMapOvr>
    <a:masterClrMapping/>
  </p:clrMapOvr>
  <p:transition spd="med">
    <p:random/>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schemeClr val="tx1"/>
              </a:solidFill>
              <a:latin typeface="+mn-lt"/>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schemeClr val="tx1"/>
              </a:solidFill>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B3F5CABE-9A0C-4C5A-A3BF-9DE59FE973A8}" type="slidenum">
              <a:rPr lang="en-US"/>
              <a:pPr>
                <a:defRPr/>
              </a:pPr>
              <a:t>‹#›</a:t>
            </a:fld>
            <a:endParaRPr lang="en-US"/>
          </a:p>
        </p:txBody>
      </p:sp>
    </p:spTree>
  </p:cSld>
  <p:clrMapOvr>
    <a:masterClrMapping/>
  </p:clrMapOvr>
  <p:transition spd="med">
    <p:rand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FD9D4445-434A-43EC-9C1E-3A190E6F0B3D}" type="slidenum">
              <a:rPr lang="en-US"/>
              <a:pPr>
                <a:defRPr/>
              </a:pPr>
              <a:t>‹#›</a:t>
            </a:fld>
            <a:endParaRPr lang="en-US"/>
          </a:p>
        </p:txBody>
      </p:sp>
    </p:spTree>
  </p:cSld>
  <p:clrMapOvr>
    <a:masterClrMapping/>
  </p:clrMapOvr>
  <p:transition spd="med">
    <p:rand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E4D2700E-4E00-4AC5-8EFC-4262A51BD4CF}" type="slidenum">
              <a:rPr lang="en-US"/>
              <a:pPr>
                <a:defRPr/>
              </a:pPr>
              <a:t>‹#›</a:t>
            </a:fld>
            <a:endParaRPr lang="en-US"/>
          </a:p>
        </p:txBody>
      </p:sp>
    </p:spTree>
  </p:cSld>
  <p:clrMapOvr>
    <a:masterClrMapping/>
  </p:clrMapOvr>
  <p:transition spd="med">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endParaRPr lang="en-US"/>
          </a:p>
        </p:txBody>
      </p:sp>
      <p:sp>
        <p:nvSpPr>
          <p:cNvPr id="4" name="Footer Placeholder 9"/>
          <p:cNvSpPr>
            <a:spLocks noGrp="1"/>
          </p:cNvSpPr>
          <p:nvPr>
            <p:ph type="ftr" sz="quarter" idx="11"/>
          </p:nvPr>
        </p:nvSpPr>
        <p:spPr/>
        <p:txBody>
          <a:bodyPr/>
          <a:lstStyle>
            <a:lvl1pPr>
              <a:defRPr/>
            </a:lvl1pPr>
          </a:lstStyle>
          <a:p>
            <a:pPr>
              <a:defRPr/>
            </a:pPr>
            <a:endParaRPr lang="en-US"/>
          </a:p>
        </p:txBody>
      </p:sp>
      <p:sp>
        <p:nvSpPr>
          <p:cNvPr id="5" name="Slide Number Placeholder 21"/>
          <p:cNvSpPr>
            <a:spLocks noGrp="1"/>
          </p:cNvSpPr>
          <p:nvPr>
            <p:ph type="sldNum" sz="quarter" idx="12"/>
          </p:nvPr>
        </p:nvSpPr>
        <p:spPr/>
        <p:txBody>
          <a:bodyPr/>
          <a:lstStyle>
            <a:lvl1pPr>
              <a:defRPr/>
            </a:lvl1pPr>
          </a:lstStyle>
          <a:p>
            <a:pPr>
              <a:defRPr/>
            </a:pPr>
            <a:fld id="{C5FE9246-3A73-4315-8E6C-495254C14077}" type="slidenum">
              <a:rPr lang="en-US"/>
              <a:pPr>
                <a:defRPr/>
              </a:pPr>
              <a:t>‹#›</a:t>
            </a:fld>
            <a:endParaRPr lang="en-US"/>
          </a:p>
        </p:txBody>
      </p:sp>
    </p:spTree>
  </p:cSld>
  <p:clrMapOvr>
    <a:masterClrMapping/>
  </p:clrMapOvr>
  <p:transition spd="med">
    <p:random/>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057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2057400"/>
            <a:ext cx="3810000" cy="4114800"/>
          </a:xfrm>
        </p:spPr>
        <p:txBody>
          <a:bodyPr>
            <a:normAutofit/>
          </a:bodyPr>
          <a:lstStyle/>
          <a:p>
            <a:pPr lvl="0"/>
            <a:endParaRPr lang="en-US" noProof="0" smtClean="0"/>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D5C50F09-698F-45EE-8D42-E917399C1633}" type="slidenum">
              <a:rPr lang="en-US"/>
              <a:pPr>
                <a:defRPr/>
              </a:pPr>
              <a:t>‹#›</a:t>
            </a:fld>
            <a:endParaRPr lang="en-US"/>
          </a:p>
        </p:txBody>
      </p:sp>
    </p:spTree>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3"/>
          <p:cNvSpPr>
            <a:spLocks noGrp="1"/>
          </p:cNvSpPr>
          <p:nvPr>
            <p:ph type="dt" sz="half" idx="10"/>
          </p:nvPr>
        </p:nvSpPr>
        <p:spPr/>
        <p:txBody>
          <a:bodyPr/>
          <a:lstStyle>
            <a:lvl1pPr>
              <a:defRPr/>
            </a:lvl1pPr>
          </a:lstStyle>
          <a:p>
            <a:pPr>
              <a:defRPr/>
            </a:pPr>
            <a:endParaRPr lang="en-US"/>
          </a:p>
        </p:txBody>
      </p:sp>
      <p:sp>
        <p:nvSpPr>
          <p:cNvPr id="3" name="Footer Placeholder 9"/>
          <p:cNvSpPr>
            <a:spLocks noGrp="1"/>
          </p:cNvSpPr>
          <p:nvPr>
            <p:ph type="ftr" sz="quarter" idx="11"/>
          </p:nvPr>
        </p:nvSpPr>
        <p:spPr/>
        <p:txBody>
          <a:bodyPr/>
          <a:lstStyle>
            <a:lvl1pPr>
              <a:defRPr/>
            </a:lvl1pPr>
          </a:lstStyle>
          <a:p>
            <a:pPr>
              <a:defRPr/>
            </a:pPr>
            <a:endParaRPr lang="en-US"/>
          </a:p>
        </p:txBody>
      </p:sp>
      <p:sp>
        <p:nvSpPr>
          <p:cNvPr id="4" name="Slide Number Placeholder 21"/>
          <p:cNvSpPr>
            <a:spLocks noGrp="1"/>
          </p:cNvSpPr>
          <p:nvPr>
            <p:ph type="sldNum" sz="quarter" idx="12"/>
          </p:nvPr>
        </p:nvSpPr>
        <p:spPr/>
        <p:txBody>
          <a:bodyPr/>
          <a:lstStyle>
            <a:lvl1pPr>
              <a:defRPr/>
            </a:lvl1pPr>
          </a:lstStyle>
          <a:p>
            <a:pPr>
              <a:defRPr/>
            </a:pPr>
            <a:fld id="{9BFD4590-B733-455D-A854-DD0EC75EED26}" type="slidenum">
              <a:rPr lang="en-US"/>
              <a:pPr>
                <a:defRPr/>
              </a:pPr>
              <a:t>‹#›</a:t>
            </a:fld>
            <a:endParaRPr lang="en-US"/>
          </a:p>
        </p:txBody>
      </p:sp>
    </p:spTree>
  </p:cSld>
  <p:clrMapOvr>
    <a:masterClrMapping/>
  </p:clrMapOvr>
  <p:transition spd="med">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ext Placeholder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smtClean="0"/>
              <a:t>Click to edit Master title style</a:t>
            </a:r>
            <a:endParaRPr lang="en-US"/>
          </a:p>
        </p:txBody>
      </p:sp>
      <p:sp>
        <p:nvSpPr>
          <p:cNvPr id="5" name="Date Placeholder 23"/>
          <p:cNvSpPr>
            <a:spLocks noGrp="1"/>
          </p:cNvSpPr>
          <p:nvPr>
            <p:ph type="dt" sz="half" idx="10"/>
          </p:nvPr>
        </p:nvSpPr>
        <p:spPr/>
        <p:txBody>
          <a:bodyPr/>
          <a:lstStyle>
            <a:lvl1pPr>
              <a:defRPr/>
            </a:lvl1pPr>
          </a:lstStyle>
          <a:p>
            <a:pPr>
              <a:defRPr/>
            </a:pPr>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1B013212-76FA-4FDF-A5CA-8E61C79B5E33}" type="slidenum">
              <a:rPr lang="en-US"/>
              <a:pPr>
                <a:defRPr/>
              </a:pPr>
              <a:t>‹#›</a:t>
            </a:fld>
            <a:endParaRPr lang="en-US"/>
          </a:p>
        </p:txBody>
      </p:sp>
    </p:spTree>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smtClean="0"/>
              <a:t>Click to edit Master title style</a:t>
            </a:r>
            <a:endParaRPr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23"/>
          <p:cNvSpPr>
            <a:spLocks noGrp="1"/>
          </p:cNvSpPr>
          <p:nvPr>
            <p:ph type="dt" sz="half" idx="10"/>
          </p:nvPr>
        </p:nvSpPr>
        <p:spPr/>
        <p:txBody>
          <a:bodyPr/>
          <a:lstStyle>
            <a:lvl1pPr>
              <a:defRPr/>
            </a:lvl1pPr>
          </a:lstStyle>
          <a:p>
            <a:pPr>
              <a:defRPr/>
            </a:pPr>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B49B3922-E02C-4842-8E9C-6909A5D9337F}" type="slidenum">
              <a:rPr lang="en-US"/>
              <a:pPr>
                <a:defRPr/>
              </a:pPr>
              <a:t>‹#›</a:t>
            </a:fld>
            <a:endParaRPr lang="en-US"/>
          </a:p>
        </p:txBody>
      </p:sp>
    </p:spTree>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Text Placeholder 8"/>
          <p:cNvSpPr>
            <a:spLocks noGrp="1"/>
          </p:cNvSpPr>
          <p:nvPr>
            <p:ph type="body" idx="1"/>
          </p:nvPr>
        </p:nvSpPr>
        <p:spPr bwMode="auto">
          <a:xfrm>
            <a:off x="457200" y="1447800"/>
            <a:ext cx="82296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 name="Date Placeholder 23"/>
          <p:cNvSpPr>
            <a:spLocks noGrp="1"/>
          </p:cNvSpPr>
          <p:nvPr>
            <p:ph type="dt" sz="half" idx="2"/>
          </p:nvPr>
        </p:nvSpPr>
        <p:spPr>
          <a:xfrm>
            <a:off x="5791200" y="6203950"/>
            <a:ext cx="2590800" cy="384175"/>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en-US"/>
          </a:p>
        </p:txBody>
      </p:sp>
      <p:sp>
        <p:nvSpPr>
          <p:cNvPr id="10" name="Footer Placeholder 9"/>
          <p:cNvSpPr>
            <a:spLocks noGrp="1"/>
          </p:cNvSpPr>
          <p:nvPr>
            <p:ph type="ftr" sz="quarter" idx="3"/>
          </p:nvPr>
        </p:nvSpPr>
        <p:spPr>
          <a:xfrm>
            <a:off x="2133600" y="6203950"/>
            <a:ext cx="3581400" cy="384175"/>
          </a:xfrm>
          <a:prstGeom prst="rect">
            <a:avLst/>
          </a:prstGeom>
        </p:spPr>
        <p:txBody>
          <a:bodyPr vert="horz" anchor="ctr" anchorCtr="0"/>
          <a:lstStyle>
            <a:lvl1pPr algn="r" eaLnBrk="1" latinLnBrk="0" hangingPunct="1">
              <a:defRPr kumimoji="0" sz="1200">
                <a:solidFill>
                  <a:schemeClr val="tx2"/>
                </a:solidFill>
              </a:defRPr>
            </a:lvl1pPr>
          </a:lstStyle>
          <a:p>
            <a:pPr>
              <a:defRPr/>
            </a:pPr>
            <a:endParaRPr lang="en-US"/>
          </a:p>
        </p:txBody>
      </p:sp>
      <p:sp>
        <p:nvSpPr>
          <p:cNvPr id="22" name="Slide Number Placeholder 21"/>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pPr>
              <a:defRPr/>
            </a:pPr>
            <a:fld id="{A77ECBBC-E171-448C-9F4D-8A8F030A911C}" type="slidenum">
              <a:rPr lang="en-US"/>
              <a:pPr>
                <a:defRPr/>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en-US" smtClean="0"/>
              <a:t>Click to edit Master title style</a:t>
            </a:r>
            <a:endParaRPr lang="en-US"/>
          </a:p>
        </p:txBody>
      </p:sp>
    </p:spTree>
  </p:cSld>
  <p:clrMap bg1="lt1" tx1="dk1" bg2="lt2" tx2="dk2" accent1="accent1" accent2="accent2" accent3="accent3" accent4="accent4" accent5="accent5" accent6="accent6" hlink="hlink" folHlink="folHlink"/>
  <p:sldLayoutIdLst>
    <p:sldLayoutId id="2147485583" r:id="rId1"/>
    <p:sldLayoutId id="2147485534" r:id="rId2"/>
    <p:sldLayoutId id="2147485584" r:id="rId3"/>
    <p:sldLayoutId id="2147485535" r:id="rId4"/>
    <p:sldLayoutId id="2147485585" r:id="rId5"/>
    <p:sldLayoutId id="2147485536" r:id="rId6"/>
    <p:sldLayoutId id="2147485537" r:id="rId7"/>
    <p:sldLayoutId id="2147485538" r:id="rId8"/>
    <p:sldLayoutId id="2147485539" r:id="rId9"/>
    <p:sldLayoutId id="2147485540" r:id="rId10"/>
    <p:sldLayoutId id="2147485541" r:id="rId11"/>
    <p:sldLayoutId id="2147485542" r:id="rId12"/>
    <p:sldLayoutId id="2147485543" r:id="rId13"/>
  </p:sldLayoutIdLst>
  <p:transition spd="med">
    <p:random/>
  </p:transition>
  <p:timing>
    <p:tnLst>
      <p:par>
        <p:cTn id="1" dur="indefinite" restart="never" nodeType="tmRoot"/>
      </p:par>
    </p:tnLst>
  </p:timing>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8" name="Rectangle 7"/>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9" name="Rectangle 8"/>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0" name="Rectangle 9"/>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1" name="Rectangle 10"/>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2" name="Rectangle 11"/>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5" name="Rectangle 14"/>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6" name="Rectangle 15"/>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7" name="Rectangle 16"/>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2" name="Title Placeholder 21"/>
          <p:cNvSpPr>
            <a:spLocks noGrp="1"/>
          </p:cNvSpPr>
          <p:nvPr>
            <p:ph type="title"/>
          </p:nvPr>
        </p:nvSpPr>
        <p:spPr>
          <a:xfrm>
            <a:off x="914400" y="512763"/>
            <a:ext cx="7772400" cy="914400"/>
          </a:xfrm>
          <a:prstGeom prst="rect">
            <a:avLst/>
          </a:prstGeom>
        </p:spPr>
        <p:txBody>
          <a:bodyPr vert="horz" anchor="t">
            <a:noAutofit/>
          </a:bodyPr>
          <a:lstStyle>
            <a:extLst/>
          </a:lstStyle>
          <a:p>
            <a:r>
              <a:rPr lang="en-US" smtClean="0"/>
              <a:t>Click to edit Master title style</a:t>
            </a:r>
            <a:endParaRPr lang="en-US"/>
          </a:p>
        </p:txBody>
      </p:sp>
      <p:sp>
        <p:nvSpPr>
          <p:cNvPr id="2060" name="Text Placeholder 12"/>
          <p:cNvSpPr>
            <a:spLocks noGrp="1"/>
          </p:cNvSpPr>
          <p:nvPr>
            <p:ph type="body" idx="1"/>
          </p:nvPr>
        </p:nvSpPr>
        <p:spPr bwMode="auto">
          <a:xfrm>
            <a:off x="914400" y="178435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pPr>
              <a:defRPr/>
            </a:pPr>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pPr>
              <a:defRPr/>
            </a:pPr>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pPr>
              <a:defRPr/>
            </a:pPr>
            <a:fld id="{AB816AF1-70CA-4147-B7B3-F5A24F670068}"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5586" r:id="rId1"/>
    <p:sldLayoutId id="2147485544" r:id="rId2"/>
    <p:sldLayoutId id="2147485587" r:id="rId3"/>
    <p:sldLayoutId id="2147485588" r:id="rId4"/>
    <p:sldLayoutId id="2147485589" r:id="rId5"/>
    <p:sldLayoutId id="2147485545" r:id="rId6"/>
    <p:sldLayoutId id="2147485590" r:id="rId7"/>
    <p:sldLayoutId id="2147485546" r:id="rId8"/>
    <p:sldLayoutId id="2147485591" r:id="rId9"/>
    <p:sldLayoutId id="2147485547" r:id="rId10"/>
    <p:sldLayoutId id="2147485548" r:id="rId11"/>
    <p:sldLayoutId id="2147485549" r:id="rId12"/>
  </p:sldLayoutIdLst>
  <p:transition spd="med">
    <p:random/>
  </p:transition>
  <p:timing>
    <p:tnLst>
      <p:par>
        <p:cTn id="1" dur="indefinite" restart="never" nodeType="tmRoot"/>
      </p:par>
    </p:tnLst>
  </p:timing>
  <p:txStyles>
    <p:titleStyle>
      <a:lvl1pPr algn="l" rtl="0" eaLnBrk="0" fontAlgn="base" hangingPunct="0">
        <a:spcBef>
          <a:spcPct val="0"/>
        </a:spcBef>
        <a:spcAft>
          <a:spcPct val="0"/>
        </a:spcAft>
        <a:defRPr sz="4000" kern="1200" spc="-100">
          <a:solidFill>
            <a:srgbClr val="C1EEFF"/>
          </a:solidFill>
          <a:latin typeface="+mj-lt"/>
          <a:ea typeface="+mj-ea"/>
          <a:cs typeface="+mj-cs"/>
        </a:defRPr>
      </a:lvl1pPr>
      <a:lvl2pPr algn="l" rtl="0" eaLnBrk="0" fontAlgn="base" hangingPunct="0">
        <a:spcBef>
          <a:spcPct val="0"/>
        </a:spcBef>
        <a:spcAft>
          <a:spcPct val="0"/>
        </a:spcAft>
        <a:defRPr sz="4000">
          <a:solidFill>
            <a:srgbClr val="C1EEFF"/>
          </a:solidFill>
          <a:latin typeface="Consolas" pitchFamily="49" charset="0"/>
        </a:defRPr>
      </a:lvl2pPr>
      <a:lvl3pPr algn="l" rtl="0" eaLnBrk="0" fontAlgn="base" hangingPunct="0">
        <a:spcBef>
          <a:spcPct val="0"/>
        </a:spcBef>
        <a:spcAft>
          <a:spcPct val="0"/>
        </a:spcAft>
        <a:defRPr sz="4000">
          <a:solidFill>
            <a:srgbClr val="C1EEFF"/>
          </a:solidFill>
          <a:latin typeface="Consolas" pitchFamily="49" charset="0"/>
        </a:defRPr>
      </a:lvl3pPr>
      <a:lvl4pPr algn="l" rtl="0" eaLnBrk="0" fontAlgn="base" hangingPunct="0">
        <a:spcBef>
          <a:spcPct val="0"/>
        </a:spcBef>
        <a:spcAft>
          <a:spcPct val="0"/>
        </a:spcAft>
        <a:defRPr sz="4000">
          <a:solidFill>
            <a:srgbClr val="C1EEFF"/>
          </a:solidFill>
          <a:latin typeface="Consolas" pitchFamily="49" charset="0"/>
        </a:defRPr>
      </a:lvl4pPr>
      <a:lvl5pPr algn="l" rtl="0" eaLnBrk="0" fontAlgn="base" hangingPunct="0">
        <a:spcBef>
          <a:spcPct val="0"/>
        </a:spcBef>
        <a:spcAft>
          <a:spcPct val="0"/>
        </a:spcAft>
        <a:defRPr sz="4000">
          <a:solidFill>
            <a:srgbClr val="C1EEFF"/>
          </a:solidFill>
          <a:latin typeface="Consolas" pitchFamily="49" charset="0"/>
        </a:defRPr>
      </a:lvl5pPr>
      <a:lvl6pPr marL="457200" algn="l" rtl="0" fontAlgn="base">
        <a:spcBef>
          <a:spcPct val="0"/>
        </a:spcBef>
        <a:spcAft>
          <a:spcPct val="0"/>
        </a:spcAft>
        <a:defRPr sz="4000">
          <a:solidFill>
            <a:srgbClr val="C1EEFF"/>
          </a:solidFill>
          <a:latin typeface="Consolas" pitchFamily="49" charset="0"/>
        </a:defRPr>
      </a:lvl6pPr>
      <a:lvl7pPr marL="914400" algn="l" rtl="0" fontAlgn="base">
        <a:spcBef>
          <a:spcPct val="0"/>
        </a:spcBef>
        <a:spcAft>
          <a:spcPct val="0"/>
        </a:spcAft>
        <a:defRPr sz="4000">
          <a:solidFill>
            <a:srgbClr val="C1EEFF"/>
          </a:solidFill>
          <a:latin typeface="Consolas" pitchFamily="49" charset="0"/>
        </a:defRPr>
      </a:lvl7pPr>
      <a:lvl8pPr marL="1371600" algn="l" rtl="0" fontAlgn="base">
        <a:spcBef>
          <a:spcPct val="0"/>
        </a:spcBef>
        <a:spcAft>
          <a:spcPct val="0"/>
        </a:spcAft>
        <a:defRPr sz="4000">
          <a:solidFill>
            <a:srgbClr val="C1EEFF"/>
          </a:solidFill>
          <a:latin typeface="Consolas" pitchFamily="49" charset="0"/>
        </a:defRPr>
      </a:lvl8pPr>
      <a:lvl9pPr marL="1828800" algn="l" rtl="0" fontAlgn="base">
        <a:spcBef>
          <a:spcPct val="0"/>
        </a:spcBef>
        <a:spcAft>
          <a:spcPct val="0"/>
        </a:spcAft>
        <a:defRPr sz="4000">
          <a:solidFill>
            <a:srgbClr val="C1EEFF"/>
          </a:solidFill>
          <a:latin typeface="Consolas" pitchFamily="49" charset="0"/>
        </a:defRPr>
      </a:lvl9pPr>
      <a:extLst/>
    </p:titleStyle>
    <p:bodyStyle>
      <a:lvl1pPr marL="411163" indent="-342900" algn="l" rtl="0" eaLnBrk="0" fontAlgn="base" hangingPunct="0">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mn-cs"/>
        </a:defRPr>
      </a:lvl1pPr>
      <a:lvl2pPr marL="739775" indent="-285750" algn="l" rtl="0" eaLnBrk="0" fontAlgn="base" hangingPunct="0">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5363"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60475" indent="-228600" algn="l" rtl="0" eaLnBrk="0" fontAlgn="base" hangingPunct="0">
        <a:spcBef>
          <a:spcPct val="20000"/>
        </a:spcBef>
        <a:spcAft>
          <a:spcPct val="0"/>
        </a:spcAft>
        <a:buClr>
          <a:srgbClr val="FEB80A"/>
        </a:buClr>
        <a:buFont typeface="Wingdings 3" pitchFamily="18" charset="2"/>
        <a:buChar char=""/>
        <a:defRPr sz="2200" kern="1200">
          <a:solidFill>
            <a:schemeClr val="tx1"/>
          </a:solidFill>
          <a:latin typeface="+mn-lt"/>
          <a:ea typeface="+mn-ea"/>
          <a:cs typeface="+mn-cs"/>
        </a:defRPr>
      </a:lvl4pPr>
      <a:lvl5pPr marL="1481138" indent="-209550" algn="l" rtl="0" eaLnBrk="0" fontAlgn="base" hangingPunct="0">
        <a:spcBef>
          <a:spcPct val="20000"/>
        </a:spcBef>
        <a:spcAft>
          <a:spcPct val="0"/>
        </a:spcAft>
        <a:buClr>
          <a:srgbClr val="FEB80A"/>
        </a:buClr>
        <a:buFont typeface="Wingdings 2"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3075"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defRPr/>
            </a:pPr>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defRPr/>
            </a:pPr>
            <a:fld id="{EAF4D4E3-3EB2-4FE0-9CA1-0125B6228032}"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5550" r:id="rId1"/>
    <p:sldLayoutId id="2147485551" r:id="rId2"/>
    <p:sldLayoutId id="2147485552" r:id="rId3"/>
    <p:sldLayoutId id="2147485553" r:id="rId4"/>
    <p:sldLayoutId id="2147485554" r:id="rId5"/>
    <p:sldLayoutId id="2147485555" r:id="rId6"/>
    <p:sldLayoutId id="2147485556" r:id="rId7"/>
    <p:sldLayoutId id="2147485557" r:id="rId8"/>
    <p:sldLayoutId id="2147485558" r:id="rId9"/>
    <p:sldLayoutId id="2147485559" r:id="rId10"/>
    <p:sldLayoutId id="2147485560" r:id="rId11"/>
    <p:sldLayoutId id="2147485561" r:id="rId12"/>
  </p:sldLayoutIdLst>
  <p:transition spd="med">
    <p:random/>
  </p:transition>
  <p:timing>
    <p:tnLst>
      <p:par>
        <p:cTn id="1" dur="indefinite" restart="never" nodeType="tmRoot"/>
      </p:par>
    </p:tnLst>
  </p:timing>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schemeClr val="tx1"/>
              </a:solidFill>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schemeClr val="tx1"/>
              </a:solidFill>
              <a:latin typeface="+mn-lt"/>
            </a:endParaRPr>
          </a:p>
        </p:txBody>
      </p:sp>
      <p:sp>
        <p:nvSpPr>
          <p:cNvPr id="4100"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4101"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D3FC515A-9985-4C93-A70F-3E968DCA1A54}" type="slidenum">
              <a:rPr lang="en-US"/>
              <a:pPr>
                <a:defRPr/>
              </a:pPr>
              <a:t>‹#›</a:t>
            </a:fld>
            <a:endParaRPr lang="en-US"/>
          </a:p>
        </p:txBody>
      </p:sp>
      <p:grpSp>
        <p:nvGrpSpPr>
          <p:cNvPr id="4105"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dk1" tx1="lt1" bg2="dk2" tx2="lt2" accent1="accent1" accent2="accent2" accent3="accent3" accent4="accent4" accent5="accent5" accent6="accent6" hlink="hlink" folHlink="folHlink"/>
  <p:sldLayoutIdLst>
    <p:sldLayoutId id="2147485562" r:id="rId1"/>
    <p:sldLayoutId id="2147485563" r:id="rId2"/>
    <p:sldLayoutId id="2147485564" r:id="rId3"/>
    <p:sldLayoutId id="2147485565" r:id="rId4"/>
    <p:sldLayoutId id="2147485566" r:id="rId5"/>
    <p:sldLayoutId id="2147485567" r:id="rId6"/>
    <p:sldLayoutId id="2147485568" r:id="rId7"/>
    <p:sldLayoutId id="2147485569" r:id="rId8"/>
    <p:sldLayoutId id="2147485592" r:id="rId9"/>
    <p:sldLayoutId id="2147485570" r:id="rId10"/>
    <p:sldLayoutId id="2147485571"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schemeClr val="tx1"/>
              </a:solidFill>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schemeClr val="tx1"/>
              </a:solidFill>
              <a:latin typeface="+mn-lt"/>
            </a:endParaRPr>
          </a:p>
        </p:txBody>
      </p:sp>
      <p:sp>
        <p:nvSpPr>
          <p:cNvPr id="5124"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5125"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96A70276-3CD0-4F60-8896-63D6506A4885}" type="slidenum">
              <a:rPr lang="en-US"/>
              <a:pPr>
                <a:defRPr/>
              </a:pPr>
              <a:t>‹#›</a:t>
            </a:fld>
            <a:endParaRPr lang="en-US"/>
          </a:p>
        </p:txBody>
      </p:sp>
      <p:grpSp>
        <p:nvGrpSpPr>
          <p:cNvPr id="5129"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dk1" tx1="lt1" bg2="dk2" tx2="lt2" accent1="accent1" accent2="accent2" accent3="accent3" accent4="accent4" accent5="accent5" accent6="accent6" hlink="hlink" folHlink="folHlink"/>
  <p:sldLayoutIdLst>
    <p:sldLayoutId id="2147485572" r:id="rId1"/>
    <p:sldLayoutId id="2147485573" r:id="rId2"/>
    <p:sldLayoutId id="2147485574" r:id="rId3"/>
    <p:sldLayoutId id="2147485575" r:id="rId4"/>
    <p:sldLayoutId id="2147485576" r:id="rId5"/>
    <p:sldLayoutId id="2147485577" r:id="rId6"/>
    <p:sldLayoutId id="2147485578" r:id="rId7"/>
    <p:sldLayoutId id="2147485579" r:id="rId8"/>
    <p:sldLayoutId id="2147485593" r:id="rId9"/>
    <p:sldLayoutId id="2147485580" r:id="rId10"/>
    <p:sldLayoutId id="2147485581" r:id="rId11"/>
    <p:sldLayoutId id="2147485582" r:id="rId12"/>
  </p:sldLayoutIdLst>
  <p:transition spd="med">
    <p:random/>
  </p:transition>
  <p:timing>
    <p:tnLst>
      <p:par>
        <p:cTn id="1" dur="indefinite" restart="never" nodeType="tmRoot"/>
      </p:par>
    </p:tnLst>
  </p:timing>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slideLayout" Target="../slideLayouts/slideLayout7.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5.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5.xml"/></Relationships>
</file>

<file path=ppt/slides/_rels/slide22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0.xml"/></Relationships>
</file>

<file path=ppt/slides/_rels/slide22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0.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0.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0.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0.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0.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0.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0.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0.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7.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7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7.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1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2.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2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39.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3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39.xml"/></Relationships>
</file>

<file path=ppt/slides/_rels/slide33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52.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43.x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slideLayout" Target="../slideLayouts/slideLayout60.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09600" y="838200"/>
            <a:ext cx="7772400" cy="1143000"/>
          </a:xfrm>
        </p:spPr>
        <p:txBody>
          <a:bodyPr>
            <a:normAutofit fontScale="90000"/>
          </a:bodyPr>
          <a:lstStyle/>
          <a:p>
            <a:pPr eaLnBrk="1" fontAlgn="auto" hangingPunct="1">
              <a:spcAft>
                <a:spcPts val="0"/>
              </a:spcAft>
              <a:defRPr/>
            </a:pPr>
            <a:r>
              <a:rPr sz="6000" b="1" u="sng" smtClean="0">
                <a:solidFill>
                  <a:srgbClr val="FF0000"/>
                </a:solidFill>
                <a:effectLst>
                  <a:outerShdw blurRad="38100" dist="38100" dir="2700000" algn="tl">
                    <a:srgbClr val="FFFFFF"/>
                  </a:outerShdw>
                </a:effectLst>
              </a:rPr>
              <a:t>RECORDS / FORMS AND PQDR</a:t>
            </a:r>
          </a:p>
        </p:txBody>
      </p:sp>
      <p:sp>
        <p:nvSpPr>
          <p:cNvPr id="4099" name="Rectangle 3"/>
          <p:cNvSpPr>
            <a:spLocks noGrp="1" noChangeArrowheads="1"/>
          </p:cNvSpPr>
          <p:nvPr>
            <p:ph type="body" sz="half" idx="1"/>
          </p:nvPr>
        </p:nvSpPr>
        <p:spPr/>
        <p:txBody>
          <a:bodyPr/>
          <a:lstStyle/>
          <a:p>
            <a:pPr eaLnBrk="1" fontAlgn="auto" hangingPunct="1">
              <a:spcAft>
                <a:spcPts val="0"/>
              </a:spcAft>
              <a:buFont typeface="Wingdings 2"/>
              <a:buNone/>
              <a:defRPr/>
            </a:pPr>
            <a:endParaRPr lang="en-US" sz="5400" b="1" dirty="0" smtClean="0">
              <a:effectLst>
                <a:outerShdw blurRad="38100" dist="38100" dir="2700000" algn="tl">
                  <a:srgbClr val="FFFFFF"/>
                </a:outerShdw>
              </a:effectLst>
            </a:endParaRPr>
          </a:p>
          <a:p>
            <a:pPr eaLnBrk="1" fontAlgn="auto" hangingPunct="1">
              <a:spcAft>
                <a:spcPts val="0"/>
              </a:spcAft>
              <a:buFont typeface="Wingdings 2"/>
              <a:buNone/>
              <a:defRPr/>
            </a:pPr>
            <a:r>
              <a:rPr lang="en-US" sz="5400" b="1" dirty="0" smtClean="0">
                <a:effectLst>
                  <a:outerShdw blurRad="38100" dist="38100" dir="2700000" algn="tl">
                    <a:srgbClr val="FFFFFF"/>
                  </a:outerShdw>
                </a:effectLst>
              </a:rPr>
              <a:t>GYSGT WEBBER</a:t>
            </a:r>
          </a:p>
          <a:p>
            <a:pPr eaLnBrk="1" fontAlgn="auto" hangingPunct="1">
              <a:spcAft>
                <a:spcPts val="0"/>
              </a:spcAft>
              <a:buFont typeface="Wingdings 2"/>
              <a:buNone/>
              <a:defRPr/>
            </a:pPr>
            <a:endParaRPr lang="en-US" sz="5400" b="1" dirty="0" smtClean="0">
              <a:effectLst>
                <a:outerShdw blurRad="38100" dist="38100" dir="2700000" algn="tl">
                  <a:srgbClr val="FFFFFF"/>
                </a:outerShdw>
              </a:effectLst>
              <a:latin typeface="Courier New" pitchFamily="49" charset="0"/>
            </a:endParaRPr>
          </a:p>
        </p:txBody>
      </p:sp>
      <p:pic>
        <p:nvPicPr>
          <p:cNvPr id="17412" name="ClipArt Placeholder 6" descr="REC FORM PIC.jpg"/>
          <p:cNvPicPr>
            <a:picLocks noGrp="1" noChangeAspect="1"/>
          </p:cNvPicPr>
          <p:nvPr>
            <p:ph type="clipArt" sz="half" idx="2"/>
          </p:nvPr>
        </p:nvPicPr>
        <p:blipFill>
          <a:blip r:embed="rId2" cstate="print"/>
          <a:srcRect/>
          <a:stretch>
            <a:fillRect/>
          </a:stretch>
        </p:blipFill>
        <p:spPr>
          <a:xfrm>
            <a:off x="5005388" y="2566988"/>
            <a:ext cx="3095625" cy="3095625"/>
          </a:xfrm>
        </p:spPr>
      </p:pic>
    </p:spTree>
  </p:cSld>
  <p:clrMapOvr>
    <a:masterClrMapping/>
  </p:clrMapOvr>
  <p:transition spd="med">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7" name="Rectangle 3"/>
          <p:cNvSpPr>
            <a:spLocks noGrp="1" noChangeArrowheads="1"/>
          </p:cNvSpPr>
          <p:nvPr>
            <p:ph type="subTitle" idx="1"/>
          </p:nvPr>
        </p:nvSpPr>
        <p:spPr>
          <a:xfrm>
            <a:off x="1447800" y="2590800"/>
            <a:ext cx="6400800" cy="2438400"/>
          </a:xfrm>
        </p:spPr>
        <p:txBody>
          <a:bodyPr/>
          <a:lstStyle/>
          <a:p>
            <a:pPr eaLnBrk="1" fontAlgn="auto" hangingPunct="1">
              <a:spcAft>
                <a:spcPts val="0"/>
              </a:spcAft>
              <a:buFont typeface="Wingdings 2"/>
              <a:buNone/>
              <a:defRPr/>
            </a:pPr>
            <a:r>
              <a:rPr lang="en-US" sz="4800" b="1" dirty="0" smtClean="0">
                <a:solidFill>
                  <a:schemeClr val="tx1"/>
                </a:solidFill>
              </a:rPr>
              <a:t>MOTOR VEHICLE AND ENGINEER RECORD FOLDER</a:t>
            </a:r>
          </a:p>
        </p:txBody>
      </p:sp>
      <p:sp>
        <p:nvSpPr>
          <p:cNvPr id="11266" name="Rectangle 2"/>
          <p:cNvSpPr>
            <a:spLocks noGrp="1" noChangeArrowheads="1"/>
          </p:cNvSpPr>
          <p:nvPr>
            <p:ph type="ctrTitle"/>
          </p:nvPr>
        </p:nvSpPr>
        <p:spPr>
          <a:xfrm>
            <a:off x="685800" y="304800"/>
            <a:ext cx="7772400" cy="1143000"/>
          </a:xfrm>
        </p:spPr>
        <p:txBody>
          <a:bodyPr/>
          <a:lstStyle/>
          <a:p>
            <a:pPr eaLnBrk="1" fontAlgn="auto" hangingPunct="1">
              <a:spcAft>
                <a:spcPts val="0"/>
              </a:spcAft>
              <a:defRPr/>
            </a:pPr>
            <a:r>
              <a:rPr sz="6000" b="1" u="sng" smtClean="0">
                <a:solidFill>
                  <a:srgbClr val="FF0000"/>
                </a:solidFill>
              </a:rPr>
              <a:t>NAVMC 696D</a:t>
            </a:r>
          </a:p>
        </p:txBody>
      </p:sp>
    </p:spTree>
  </p:cSld>
  <p:clrMapOvr>
    <a:masterClrMapping/>
  </p:clrMapOvr>
  <p:transition spd="med">
    <p:random/>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0515" name="Rectangle 3"/>
          <p:cNvSpPr>
            <a:spLocks noGrp="1" noChangeArrowheads="1"/>
          </p:cNvSpPr>
          <p:nvPr>
            <p:ph idx="1"/>
          </p:nvPr>
        </p:nvSpPr>
        <p:spPr>
          <a:xfrm>
            <a:off x="0" y="2057400"/>
            <a:ext cx="9144000" cy="4114800"/>
          </a:xfrm>
        </p:spPr>
        <p:txBody>
          <a:bodyPr/>
          <a:lstStyle/>
          <a:p>
            <a:pPr eaLnBrk="1" hangingPunct="1">
              <a:buClr>
                <a:srgbClr val="FF0000"/>
              </a:buClr>
              <a:buFontTx/>
              <a:buChar char="Q"/>
            </a:pPr>
            <a:r>
              <a:rPr lang="en-US" sz="2800" smtClean="0">
                <a:solidFill>
                  <a:srgbClr val="FF0000"/>
                </a:solidFill>
              </a:rPr>
              <a:t>.</a:t>
            </a:r>
            <a:r>
              <a:rPr lang="en-US" smtClean="0">
                <a:solidFill>
                  <a:srgbClr val="FFFFFF"/>
                </a:solidFill>
              </a:rPr>
              <a:t> </a:t>
            </a:r>
            <a:r>
              <a:rPr lang="en-US" sz="2800" b="1" smtClean="0"/>
              <a:t>Can the Load Test Equipment Daily Checklist be destroyed once all corrective action is transferred to the ERO?</a:t>
            </a:r>
          </a:p>
          <a:p>
            <a:pPr eaLnBrk="1" hangingPunct="1">
              <a:buClr>
                <a:srgbClr val="FF0000"/>
              </a:buClr>
              <a:buFontTx/>
              <a:buChar char="Q"/>
            </a:pPr>
            <a:endParaRPr lang="en-US" sz="2800" b="1" smtClean="0"/>
          </a:p>
          <a:p>
            <a:pPr eaLnBrk="1" hangingPunct="1">
              <a:buClr>
                <a:srgbClr val="00FF00"/>
              </a:buClr>
              <a:buFont typeface="Wingdings 2" pitchFamily="18" charset="2"/>
              <a:buNone/>
            </a:pPr>
            <a:r>
              <a:rPr lang="en-US" sz="2800" smtClean="0"/>
              <a:t>A. </a:t>
            </a:r>
            <a:r>
              <a:rPr lang="en-US" sz="2800" b="1" smtClean="0"/>
              <a:t>No!</a:t>
            </a:r>
          </a:p>
        </p:txBody>
      </p:sp>
      <p:sp>
        <p:nvSpPr>
          <p:cNvPr id="103426" name="Rectangle 2"/>
          <p:cNvSpPr>
            <a:spLocks noGrp="1" noChangeArrowheads="1"/>
          </p:cNvSpPr>
          <p:nvPr>
            <p:ph type="title"/>
          </p:nvPr>
        </p:nvSpPr>
        <p:spPr>
          <a:xfrm>
            <a:off x="0" y="381000"/>
            <a:ext cx="9144000" cy="1143000"/>
          </a:xfrm>
        </p:spPr>
        <p:txBody>
          <a:bodyPr/>
          <a:lstStyle/>
          <a:p>
            <a:pPr algn="ctr" eaLnBrk="1" fontAlgn="auto" hangingPunct="1">
              <a:spcAft>
                <a:spcPts val="0"/>
              </a:spcAft>
              <a:defRPr/>
            </a:pPr>
            <a:r>
              <a:rPr sz="6000" b="1" smtClean="0">
                <a:solidFill>
                  <a:srgbClr val="FF0000"/>
                </a:solidFill>
              </a:rPr>
              <a:t>QUESTIONS TO YOU!!!</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0515">
                                            <p:txEl>
                                              <p:pRg st="0" end="0"/>
                                            </p:txEl>
                                          </p:spTgt>
                                        </p:tgtEl>
                                        <p:attrNameLst>
                                          <p:attrName>style.visibility</p:attrName>
                                        </p:attrNameLst>
                                      </p:cBhvr>
                                      <p:to>
                                        <p:strVal val="visible"/>
                                      </p:to>
                                    </p:set>
                                    <p:animEffect transition="in" filter="dissolve">
                                      <p:cBhvr>
                                        <p:cTn id="7" dur="500"/>
                                        <p:tgtEl>
                                          <p:spTgt spid="3205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20515">
                                            <p:txEl>
                                              <p:pRg st="2" end="2"/>
                                            </p:txEl>
                                          </p:spTgt>
                                        </p:tgtEl>
                                        <p:attrNameLst>
                                          <p:attrName>style.visibility</p:attrName>
                                        </p:attrNameLst>
                                      </p:cBhvr>
                                      <p:to>
                                        <p:strVal val="visible"/>
                                      </p:to>
                                    </p:set>
                                    <p:animEffect transition="in" filter="dissolve">
                                      <p:cBhvr>
                                        <p:cTn id="12" dur="500"/>
                                        <p:tgtEl>
                                          <p:spTgt spid="3205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515" grpId="0" build="p" autoUpdateAnimBg="0"/>
    </p:bldLst>
  </p:timing>
</p:sld>
</file>

<file path=ppt/slides/slide10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1539" name="Rectangle 3"/>
          <p:cNvSpPr>
            <a:spLocks noGrp="1" noChangeArrowheads="1"/>
          </p:cNvSpPr>
          <p:nvPr>
            <p:ph idx="1"/>
          </p:nvPr>
        </p:nvSpPr>
        <p:spPr>
          <a:xfrm>
            <a:off x="685800" y="3581400"/>
            <a:ext cx="7772400" cy="1828800"/>
          </a:xfrm>
        </p:spPr>
        <p:txBody>
          <a:bodyPr/>
          <a:lstStyle/>
          <a:p>
            <a:pPr algn="ctr" eaLnBrk="1" hangingPunct="1">
              <a:lnSpc>
                <a:spcPct val="90000"/>
              </a:lnSpc>
              <a:buFontTx/>
              <a:buNone/>
            </a:pPr>
            <a:r>
              <a:rPr lang="en-US" sz="4000" b="1" smtClean="0">
                <a:latin typeface="Times New Roman" pitchFamily="18" charset="0"/>
                <a:cs typeface="Times New Roman" pitchFamily="18" charset="0"/>
              </a:rPr>
              <a:t>FOUND IN THE TM 4700-15/1H, PG. 2-17-1</a:t>
            </a:r>
          </a:p>
          <a:p>
            <a:pPr algn="ctr" eaLnBrk="1" hangingPunct="1">
              <a:lnSpc>
                <a:spcPct val="90000"/>
              </a:lnSpc>
              <a:buFontTx/>
              <a:buNone/>
            </a:pPr>
            <a:r>
              <a:rPr lang="en-US" sz="4000" b="1" smtClean="0">
                <a:latin typeface="Times New Roman" pitchFamily="18" charset="0"/>
                <a:cs typeface="Times New Roman" pitchFamily="18" charset="0"/>
              </a:rPr>
              <a:t>PARA. 2.17</a:t>
            </a:r>
          </a:p>
        </p:txBody>
      </p:sp>
      <p:sp>
        <p:nvSpPr>
          <p:cNvPr id="321538" name="Rectangle 2"/>
          <p:cNvSpPr>
            <a:spLocks noGrp="1" noChangeArrowheads="1"/>
          </p:cNvSpPr>
          <p:nvPr>
            <p:ph type="title"/>
          </p:nvPr>
        </p:nvSpPr>
        <p:spPr>
          <a:xfrm>
            <a:off x="685800" y="53975"/>
            <a:ext cx="7772400" cy="2667000"/>
          </a:xfrm>
        </p:spPr>
        <p:txBody>
          <a:bodyPr>
            <a:normAutofit fontScale="90000"/>
          </a:bodyPr>
          <a:lstStyle/>
          <a:p>
            <a:pPr algn="ctr" eaLnBrk="1" fontAlgn="auto" hangingPunct="1">
              <a:spcAft>
                <a:spcPts val="0"/>
              </a:spcAft>
              <a:defRPr/>
            </a:pPr>
            <a:r>
              <a:rPr sz="6000" b="1" smtClean="0">
                <a:solidFill>
                  <a:srgbClr val="FF0000"/>
                </a:solidFill>
              </a:rPr>
              <a:t>SF 91</a:t>
            </a:r>
            <a:br>
              <a:rPr sz="6000" b="1" smtClean="0">
                <a:solidFill>
                  <a:srgbClr val="FF0000"/>
                </a:solidFill>
              </a:rPr>
            </a:br>
            <a:r>
              <a:rPr sz="6000" b="1" smtClean="0">
                <a:solidFill>
                  <a:srgbClr val="FF0000"/>
                </a:solidFill>
              </a:rPr>
              <a:t>MOTOR VEHICLE</a:t>
            </a:r>
            <a:br>
              <a:rPr sz="6000" b="1" smtClean="0">
                <a:solidFill>
                  <a:srgbClr val="FF0000"/>
                </a:solidFill>
              </a:rPr>
            </a:br>
            <a:r>
              <a:rPr sz="6000" b="1" smtClean="0">
                <a:solidFill>
                  <a:srgbClr val="FF0000"/>
                </a:solidFill>
              </a:rPr>
              <a:t>ACCIDENT REPORT</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321538"/>
                                        </p:tgtEl>
                                        <p:attrNameLst>
                                          <p:attrName>style.visibility</p:attrName>
                                        </p:attrNameLst>
                                      </p:cBhvr>
                                      <p:to>
                                        <p:strVal val="visible"/>
                                      </p:to>
                                    </p:set>
                                    <p:animEffect transition="in" filter="checkerboard(across)">
                                      <p:cBhvr>
                                        <p:cTn id="7" dur="500"/>
                                        <p:tgtEl>
                                          <p:spTgt spid="32153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21539">
                                            <p:txEl>
                                              <p:pRg st="0" end="0"/>
                                            </p:txEl>
                                          </p:spTgt>
                                        </p:tgtEl>
                                        <p:attrNameLst>
                                          <p:attrName>style.visibility</p:attrName>
                                        </p:attrNameLst>
                                      </p:cBhvr>
                                      <p:to>
                                        <p:strVal val="visible"/>
                                      </p:to>
                                    </p:set>
                                    <p:animEffect transition="in" filter="dissolve">
                                      <p:cBhvr>
                                        <p:cTn id="11" dur="500"/>
                                        <p:tgtEl>
                                          <p:spTgt spid="321539">
                                            <p:txEl>
                                              <p:pRg st="0" end="0"/>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321539">
                                            <p:txEl>
                                              <p:pRg st="1" end="1"/>
                                            </p:txEl>
                                          </p:spTgt>
                                        </p:tgtEl>
                                        <p:attrNameLst>
                                          <p:attrName>style.visibility</p:attrName>
                                        </p:attrNameLst>
                                      </p:cBhvr>
                                      <p:to>
                                        <p:strVal val="visible"/>
                                      </p:to>
                                    </p:set>
                                    <p:animEffect transition="in" filter="dissolve">
                                      <p:cBhvr>
                                        <p:cTn id="15" dur="500"/>
                                        <p:tgtEl>
                                          <p:spTgt spid="3215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39" grpId="0" build="p" autoUpdateAnimBg="0" advAuto="0"/>
    </p:bldLst>
  </p:timing>
</p:sld>
</file>

<file path=ppt/slides/slide10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0899" name="Rectangle 3"/>
          <p:cNvSpPr>
            <a:spLocks noGrp="1" noChangeArrowheads="1"/>
          </p:cNvSpPr>
          <p:nvPr>
            <p:ph idx="1"/>
          </p:nvPr>
        </p:nvSpPr>
        <p:spPr>
          <a:xfrm>
            <a:off x="685800" y="1752600"/>
            <a:ext cx="7620000" cy="2971800"/>
          </a:xfrm>
        </p:spPr>
        <p:txBody>
          <a:bodyPr/>
          <a:lstStyle/>
          <a:p>
            <a:pPr algn="ctr" eaLnBrk="1" hangingPunct="1">
              <a:buClr>
                <a:srgbClr val="FFFF00"/>
              </a:buClr>
              <a:buFontTx/>
              <a:buNone/>
            </a:pPr>
            <a:r>
              <a:rPr lang="en-US" sz="4000" b="1" smtClean="0">
                <a:solidFill>
                  <a:srgbClr val="FFFFFF"/>
                </a:solidFill>
              </a:rPr>
              <a:t>   </a:t>
            </a:r>
            <a:r>
              <a:rPr lang="en-US" sz="4400" b="1" smtClean="0"/>
              <a:t>Is to provide a detailed report of any accident involving a motor vehicle.</a:t>
            </a:r>
            <a:endParaRPr lang="en-US" sz="4000" b="1" smtClean="0"/>
          </a:p>
          <a:p>
            <a:pPr lvl="1" eaLnBrk="1" hangingPunct="1">
              <a:buClr>
                <a:srgbClr val="FFFFFF"/>
              </a:buClr>
            </a:pPr>
            <a:endParaRPr lang="en-US" sz="4000" b="1" smtClean="0"/>
          </a:p>
        </p:txBody>
      </p:sp>
      <p:sp>
        <p:nvSpPr>
          <p:cNvPr id="105474" name="Rectangle 2"/>
          <p:cNvSpPr>
            <a:spLocks noGrp="1" noChangeArrowheads="1"/>
          </p:cNvSpPr>
          <p:nvPr>
            <p:ph type="title"/>
          </p:nvPr>
        </p:nvSpPr>
        <p:spPr>
          <a:xfrm>
            <a:off x="0" y="411163"/>
            <a:ext cx="9144000" cy="781050"/>
          </a:xfrm>
        </p:spPr>
        <p:txBody>
          <a:bodyPr>
            <a:normAutofit fontScale="90000"/>
          </a:bodyPr>
          <a:lstStyle/>
          <a:p>
            <a:pPr algn="ctr" eaLnBrk="1" fontAlgn="auto" hangingPunct="1">
              <a:spcAft>
                <a:spcPts val="0"/>
              </a:spcAft>
              <a:defRPr/>
            </a:pPr>
            <a:r>
              <a:rPr sz="6000" b="1" smtClean="0">
                <a:solidFill>
                  <a:srgbClr val="FF0000"/>
                </a:solidFill>
              </a:rPr>
              <a:t>PURPOSE</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animEffect transition="in" filter="dissolve">
                                      <p:cBhvr>
                                        <p:cTn id="7" dur="500"/>
                                        <p:tgtEl>
                                          <p:spTgt spid="808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build="p" bldLvl="2" autoUpdateAnimBg="0" advAuto="0"/>
    </p:bldLst>
  </p:timing>
</p:sld>
</file>

<file path=ppt/slides/slide10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2563" name="Rectangle 3"/>
          <p:cNvSpPr>
            <a:spLocks noGrp="1" noChangeArrowheads="1"/>
          </p:cNvSpPr>
          <p:nvPr>
            <p:ph idx="1"/>
          </p:nvPr>
        </p:nvSpPr>
        <p:spPr>
          <a:xfrm>
            <a:off x="0" y="2057400"/>
            <a:ext cx="9144000" cy="4495800"/>
          </a:xfrm>
        </p:spPr>
        <p:txBody>
          <a:bodyPr/>
          <a:lstStyle/>
          <a:p>
            <a:pPr eaLnBrk="1" hangingPunct="1">
              <a:buClr>
                <a:srgbClr val="FF0000"/>
              </a:buClr>
              <a:buFont typeface="Wingdings" pitchFamily="2" charset="2"/>
              <a:buChar char="Ø"/>
            </a:pPr>
            <a:r>
              <a:rPr lang="en-US" b="1" smtClean="0"/>
              <a:t>Operator of any vehicle involved, is responsible for submitting this report. </a:t>
            </a:r>
          </a:p>
          <a:p>
            <a:pPr lvl="1" eaLnBrk="1" hangingPunct="1">
              <a:buClr>
                <a:srgbClr val="FF0000"/>
              </a:buClr>
              <a:buFont typeface="Wingdings" pitchFamily="2" charset="2"/>
              <a:buChar char="ü"/>
            </a:pPr>
            <a:r>
              <a:rPr lang="en-US" b="1" smtClean="0">
                <a:solidFill>
                  <a:schemeClr val="tx1"/>
                </a:solidFill>
              </a:rPr>
              <a:t>Second party can initiate for the operator using any witnesses.</a:t>
            </a:r>
          </a:p>
          <a:p>
            <a:pPr lvl="1" eaLnBrk="1" hangingPunct="1">
              <a:buClr>
                <a:srgbClr val="FF0000"/>
              </a:buClr>
              <a:buFont typeface="Wingdings" pitchFamily="2" charset="2"/>
              <a:buChar char="ü"/>
            </a:pPr>
            <a:r>
              <a:rPr lang="en-US" b="1" smtClean="0">
                <a:solidFill>
                  <a:schemeClr val="tx1"/>
                </a:solidFill>
              </a:rPr>
              <a:t>Operator’s supervisor(OIC) fills out their portion.</a:t>
            </a:r>
          </a:p>
          <a:p>
            <a:pPr lvl="1" eaLnBrk="1" hangingPunct="1">
              <a:buClr>
                <a:srgbClr val="FF0000"/>
              </a:buClr>
              <a:buFont typeface="Wingdings" pitchFamily="2" charset="2"/>
              <a:buChar char="ü"/>
            </a:pPr>
            <a:r>
              <a:rPr lang="en-US" b="1" smtClean="0">
                <a:solidFill>
                  <a:schemeClr val="tx1"/>
                </a:solidFill>
              </a:rPr>
              <a:t>Investigating Officer will complete the accident investigator portions per the Manual of Judge Advocate General.</a:t>
            </a:r>
          </a:p>
        </p:txBody>
      </p:sp>
      <p:sp>
        <p:nvSpPr>
          <p:cNvPr id="106498" name="Rectangle 2"/>
          <p:cNvSpPr>
            <a:spLocks noGrp="1" noChangeArrowheads="1"/>
          </p:cNvSpPr>
          <p:nvPr>
            <p:ph type="title"/>
          </p:nvPr>
        </p:nvSpPr>
        <p:spPr>
          <a:xfrm>
            <a:off x="0" y="381000"/>
            <a:ext cx="9144000" cy="1143000"/>
          </a:xfrm>
        </p:spPr>
        <p:txBody>
          <a:bodyPr/>
          <a:lstStyle/>
          <a:p>
            <a:pPr algn="ctr" eaLnBrk="1" fontAlgn="auto" hangingPunct="1">
              <a:spcAft>
                <a:spcPts val="0"/>
              </a:spcAft>
              <a:defRPr/>
            </a:pPr>
            <a:r>
              <a:rPr sz="6000" b="1" smtClean="0">
                <a:solidFill>
                  <a:srgbClr val="FF0000"/>
                </a:solidFill>
              </a:rPr>
              <a:t>RESPONSIBILITIES</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22563">
                                            <p:txEl>
                                              <p:pRg st="0" end="0"/>
                                            </p:txEl>
                                          </p:spTgt>
                                        </p:tgtEl>
                                        <p:attrNameLst>
                                          <p:attrName>style.visibility</p:attrName>
                                        </p:attrNameLst>
                                      </p:cBhvr>
                                      <p:to>
                                        <p:strVal val="visible"/>
                                      </p:to>
                                    </p:set>
                                    <p:animEffect transition="in" filter="slide(fromLeft)">
                                      <p:cBhvr>
                                        <p:cTn id="7" dur="500"/>
                                        <p:tgtEl>
                                          <p:spTgt spid="322563">
                                            <p:txEl>
                                              <p:pRg st="0" end="0"/>
                                            </p:txEl>
                                          </p:spTgt>
                                        </p:tgtEl>
                                      </p:cBhvr>
                                    </p:animEffect>
                                  </p:childTnLst>
                                  <p:subTnLst>
                                    <p:animClr clrSpc="rgb" dir="cw">
                                      <p:cBhvr override="childStyle">
                                        <p:cTn dur="1" fill="hold" display="0" masterRel="nextClick" afterEffect="1"/>
                                        <p:tgtEl>
                                          <p:spTgt spid="322563">
                                            <p:txEl>
                                              <p:pRg st="0" end="0"/>
                                            </p:txEl>
                                          </p:spTgt>
                                        </p:tgtEl>
                                        <p:attrNameLst>
                                          <p:attrName>ppt_c</p:attrName>
                                        </p:attrNameLst>
                                      </p:cBhvr>
                                      <p:to>
                                        <a:srgbClr val="5F5F5F"/>
                                      </p:to>
                                    </p:animClr>
                                  </p:sub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322563">
                                            <p:txEl>
                                              <p:pRg st="1" end="1"/>
                                            </p:txEl>
                                          </p:spTgt>
                                        </p:tgtEl>
                                        <p:attrNameLst>
                                          <p:attrName>style.visibility</p:attrName>
                                        </p:attrNameLst>
                                      </p:cBhvr>
                                      <p:to>
                                        <p:strVal val="visible"/>
                                      </p:to>
                                    </p:set>
                                    <p:animEffect transition="in" filter="slide(fromLeft)">
                                      <p:cBhvr>
                                        <p:cTn id="12" dur="500"/>
                                        <p:tgtEl>
                                          <p:spTgt spid="322563">
                                            <p:txEl>
                                              <p:pRg st="1" end="1"/>
                                            </p:txEl>
                                          </p:spTgt>
                                        </p:tgtEl>
                                      </p:cBhvr>
                                    </p:animEffect>
                                  </p:childTnLst>
                                  <p:subTnLst>
                                    <p:animClr clrSpc="rgb" dir="cw">
                                      <p:cBhvr override="childStyle">
                                        <p:cTn dur="1" fill="hold" display="0" masterRel="nextClick" afterEffect="1"/>
                                        <p:tgtEl>
                                          <p:spTgt spid="322563">
                                            <p:txEl>
                                              <p:pRg st="1" end="1"/>
                                            </p:txEl>
                                          </p:spTgt>
                                        </p:tgtEl>
                                        <p:attrNameLst>
                                          <p:attrName>ppt_c</p:attrName>
                                        </p:attrNameLst>
                                      </p:cBhvr>
                                      <p:to>
                                        <a:srgbClr val="5F5F5F"/>
                                      </p:to>
                                    </p:animClr>
                                  </p:sub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322563">
                                            <p:txEl>
                                              <p:pRg st="2" end="2"/>
                                            </p:txEl>
                                          </p:spTgt>
                                        </p:tgtEl>
                                        <p:attrNameLst>
                                          <p:attrName>style.visibility</p:attrName>
                                        </p:attrNameLst>
                                      </p:cBhvr>
                                      <p:to>
                                        <p:strVal val="visible"/>
                                      </p:to>
                                    </p:set>
                                    <p:animEffect transition="in" filter="slide(fromLeft)">
                                      <p:cBhvr>
                                        <p:cTn id="17" dur="500"/>
                                        <p:tgtEl>
                                          <p:spTgt spid="322563">
                                            <p:txEl>
                                              <p:pRg st="2" end="2"/>
                                            </p:txEl>
                                          </p:spTgt>
                                        </p:tgtEl>
                                      </p:cBhvr>
                                    </p:animEffect>
                                  </p:childTnLst>
                                  <p:subTnLst>
                                    <p:animClr clrSpc="rgb" dir="cw">
                                      <p:cBhvr override="childStyle">
                                        <p:cTn dur="1" fill="hold" display="0" masterRel="nextClick" afterEffect="1"/>
                                        <p:tgtEl>
                                          <p:spTgt spid="322563">
                                            <p:txEl>
                                              <p:pRg st="2" end="2"/>
                                            </p:txEl>
                                          </p:spTgt>
                                        </p:tgtEl>
                                        <p:attrNameLst>
                                          <p:attrName>ppt_c</p:attrName>
                                        </p:attrNameLst>
                                      </p:cBhvr>
                                      <p:to>
                                        <a:srgbClr val="5F5F5F"/>
                                      </p:to>
                                    </p:animClr>
                                  </p:sub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322563">
                                            <p:txEl>
                                              <p:pRg st="3" end="3"/>
                                            </p:txEl>
                                          </p:spTgt>
                                        </p:tgtEl>
                                        <p:attrNameLst>
                                          <p:attrName>style.visibility</p:attrName>
                                        </p:attrNameLst>
                                      </p:cBhvr>
                                      <p:to>
                                        <p:strVal val="visible"/>
                                      </p:to>
                                    </p:set>
                                    <p:animEffect transition="in" filter="slide(fromLeft)">
                                      <p:cBhvr>
                                        <p:cTn id="22" dur="500"/>
                                        <p:tgtEl>
                                          <p:spTgt spid="322563">
                                            <p:txEl>
                                              <p:pRg st="3" end="3"/>
                                            </p:txEl>
                                          </p:spTgt>
                                        </p:tgtEl>
                                      </p:cBhvr>
                                    </p:animEffect>
                                  </p:childTnLst>
                                  <p:subTnLst>
                                    <p:animClr clrSpc="rgb" dir="cw">
                                      <p:cBhvr override="childStyle">
                                        <p:cTn dur="1" fill="hold" display="0" masterRel="nextClick" afterEffect="1"/>
                                        <p:tgtEl>
                                          <p:spTgt spid="322563">
                                            <p:txEl>
                                              <p:pRg st="3" end="3"/>
                                            </p:txEl>
                                          </p:spTgt>
                                        </p:tgtEl>
                                        <p:attrNameLst>
                                          <p:attrName>ppt_c</p:attrName>
                                        </p:attrNameLst>
                                      </p:cBhvr>
                                      <p:to>
                                        <a:srgbClr val="5F5F5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563" grpId="0" build="p" bldLvl="2" autoUpdateAnimBg="0"/>
    </p:bldLst>
  </p:timing>
</p:sld>
</file>

<file path=ppt/slides/slide10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1923" name="Rectangle 3"/>
          <p:cNvSpPr>
            <a:spLocks noGrp="1" noChangeArrowheads="1"/>
          </p:cNvSpPr>
          <p:nvPr>
            <p:ph idx="1"/>
          </p:nvPr>
        </p:nvSpPr>
        <p:spPr>
          <a:xfrm>
            <a:off x="0" y="2057400"/>
            <a:ext cx="9144000" cy="4800600"/>
          </a:xfrm>
        </p:spPr>
        <p:txBody>
          <a:bodyPr/>
          <a:lstStyle/>
          <a:p>
            <a:pPr eaLnBrk="1" hangingPunct="1">
              <a:buClr>
                <a:srgbClr val="FF0000"/>
              </a:buClr>
              <a:buFont typeface="Wingdings" pitchFamily="2" charset="2"/>
              <a:buChar char="Ø"/>
            </a:pPr>
            <a:r>
              <a:rPr lang="en-US" sz="3200" b="1" smtClean="0">
                <a:latin typeface="Times New Roman" pitchFamily="18" charset="0"/>
                <a:cs typeface="Times New Roman" pitchFamily="18" charset="0"/>
              </a:rPr>
              <a:t>Preparation Instructions.</a:t>
            </a:r>
            <a:r>
              <a:rPr lang="en-US" sz="3200" smtClean="0">
                <a:latin typeface="Times New Roman" pitchFamily="18" charset="0"/>
                <a:cs typeface="Times New Roman" pitchFamily="18" charset="0"/>
              </a:rPr>
              <a:t> </a:t>
            </a:r>
            <a:r>
              <a:rPr lang="en-US" sz="3200" b="1" smtClean="0">
                <a:latin typeface="Times New Roman" pitchFamily="18" charset="0"/>
                <a:cs typeface="Times New Roman" pitchFamily="18" charset="0"/>
              </a:rPr>
              <a:t>All entries are self-explanatory.</a:t>
            </a:r>
          </a:p>
          <a:p>
            <a:pPr lvl="1" eaLnBrk="1" hangingPunct="1">
              <a:buClr>
                <a:srgbClr val="FF0000"/>
              </a:buClr>
              <a:buFont typeface="Wingdings" pitchFamily="2" charset="2"/>
              <a:buChar char="ü"/>
            </a:pPr>
            <a:r>
              <a:rPr lang="en-US" sz="3200" b="1" smtClean="0">
                <a:solidFill>
                  <a:schemeClr val="tx1"/>
                </a:solidFill>
                <a:latin typeface="Times New Roman" pitchFamily="18" charset="0"/>
                <a:cs typeface="Times New Roman" pitchFamily="18" charset="0"/>
              </a:rPr>
              <a:t>Submit to the Equip. Officer for review and appropriate action.</a:t>
            </a:r>
          </a:p>
          <a:p>
            <a:pPr eaLnBrk="1" hangingPunct="1">
              <a:buClr>
                <a:srgbClr val="FF0000"/>
              </a:buClr>
              <a:buFont typeface="Wingdings" pitchFamily="2" charset="2"/>
              <a:buChar char="Ø"/>
            </a:pPr>
            <a:r>
              <a:rPr lang="en-US" sz="3200" b="1" smtClean="0">
                <a:latin typeface="Times New Roman" pitchFamily="18" charset="0"/>
                <a:cs typeface="Times New Roman" pitchFamily="18" charset="0"/>
              </a:rPr>
              <a:t>Filing.</a:t>
            </a:r>
            <a:r>
              <a:rPr lang="en-US" sz="3200" smtClean="0">
                <a:latin typeface="Times New Roman" pitchFamily="18" charset="0"/>
                <a:cs typeface="Times New Roman" pitchFamily="18" charset="0"/>
              </a:rPr>
              <a:t> </a:t>
            </a:r>
            <a:r>
              <a:rPr lang="en-US" sz="3200" b="1" smtClean="0">
                <a:latin typeface="Times New Roman" pitchFamily="18" charset="0"/>
                <a:cs typeface="Times New Roman" pitchFamily="18" charset="0"/>
              </a:rPr>
              <a:t>Carry a blank SF 91 with each vehicle.</a:t>
            </a:r>
          </a:p>
          <a:p>
            <a:pPr eaLnBrk="1" hangingPunct="1">
              <a:buClr>
                <a:srgbClr val="FF0000"/>
              </a:buClr>
              <a:buFont typeface="Wingdings" pitchFamily="2" charset="2"/>
              <a:buChar char="Ø"/>
            </a:pPr>
            <a:r>
              <a:rPr lang="en-US" sz="3200" b="1" smtClean="0">
                <a:latin typeface="Times New Roman" pitchFamily="18" charset="0"/>
                <a:cs typeface="Times New Roman" pitchFamily="18" charset="0"/>
              </a:rPr>
              <a:t>Disposition.</a:t>
            </a:r>
            <a:r>
              <a:rPr lang="en-US" sz="3200" smtClean="0">
                <a:latin typeface="Times New Roman" pitchFamily="18" charset="0"/>
                <a:cs typeface="Times New Roman" pitchFamily="18" charset="0"/>
              </a:rPr>
              <a:t> </a:t>
            </a:r>
            <a:r>
              <a:rPr lang="en-US" sz="3200" b="1" smtClean="0">
                <a:latin typeface="Times New Roman" pitchFamily="18" charset="0"/>
                <a:cs typeface="Times New Roman" pitchFamily="18" charset="0"/>
              </a:rPr>
              <a:t>Retain the SF 91 with the accident investigation per the JAG Manual.</a:t>
            </a:r>
          </a:p>
        </p:txBody>
      </p:sp>
      <p:sp>
        <p:nvSpPr>
          <p:cNvPr id="107522" name="Rectangle 2"/>
          <p:cNvSpPr>
            <a:spLocks noGrp="1" noChangeArrowheads="1"/>
          </p:cNvSpPr>
          <p:nvPr>
            <p:ph type="title"/>
          </p:nvPr>
        </p:nvSpPr>
        <p:spPr>
          <a:xfrm>
            <a:off x="0" y="381000"/>
            <a:ext cx="9144000" cy="1143000"/>
          </a:xfrm>
        </p:spPr>
        <p:txBody>
          <a:bodyPr/>
          <a:lstStyle/>
          <a:p>
            <a:pPr algn="ctr" eaLnBrk="1" fontAlgn="auto" hangingPunct="1">
              <a:spcAft>
                <a:spcPts val="0"/>
              </a:spcAft>
              <a:defRPr/>
            </a:pPr>
            <a:r>
              <a:rPr sz="6000" b="1" smtClean="0">
                <a:solidFill>
                  <a:srgbClr val="FF0000"/>
                </a:solidFill>
              </a:rPr>
              <a:t>SF-91</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animEffect transition="in" filter="checkerboard(across)">
                                      <p:cBhvr>
                                        <p:cTn id="7" dur="500"/>
                                        <p:tgtEl>
                                          <p:spTgt spid="81923">
                                            <p:txEl>
                                              <p:pRg st="0" end="0"/>
                                            </p:txEl>
                                          </p:spTgt>
                                        </p:tgtEl>
                                      </p:cBhvr>
                                    </p:animEffect>
                                  </p:childTnLst>
                                  <p:subTnLst>
                                    <p:animClr clrSpc="rgb" dir="cw">
                                      <p:cBhvr override="childStyle">
                                        <p:cTn dur="1" fill="hold" display="0" masterRel="nextClick" afterEffect="1"/>
                                        <p:tgtEl>
                                          <p:spTgt spid="81923">
                                            <p:txEl>
                                              <p:pRg st="0" end="0"/>
                                            </p:txEl>
                                          </p:spTgt>
                                        </p:tgtEl>
                                        <p:attrNameLst>
                                          <p:attrName>ppt_c</p:attrName>
                                        </p:attrNameLst>
                                      </p:cBhvr>
                                      <p:to>
                                        <a:srgbClr val="5F5F5F"/>
                                      </p:to>
                                    </p:animClr>
                                  </p:sub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1923">
                                            <p:txEl>
                                              <p:pRg st="1" end="1"/>
                                            </p:txEl>
                                          </p:spTgt>
                                        </p:tgtEl>
                                        <p:attrNameLst>
                                          <p:attrName>style.visibility</p:attrName>
                                        </p:attrNameLst>
                                      </p:cBhvr>
                                      <p:to>
                                        <p:strVal val="visible"/>
                                      </p:to>
                                    </p:set>
                                    <p:animEffect transition="in" filter="checkerboard(across)">
                                      <p:cBhvr>
                                        <p:cTn id="12" dur="500"/>
                                        <p:tgtEl>
                                          <p:spTgt spid="81923">
                                            <p:txEl>
                                              <p:pRg st="1" end="1"/>
                                            </p:txEl>
                                          </p:spTgt>
                                        </p:tgtEl>
                                      </p:cBhvr>
                                    </p:animEffect>
                                  </p:childTnLst>
                                  <p:subTnLst>
                                    <p:animClr clrSpc="rgb" dir="cw">
                                      <p:cBhvr override="childStyle">
                                        <p:cTn dur="1" fill="hold" display="0" masterRel="nextClick" afterEffect="1"/>
                                        <p:tgtEl>
                                          <p:spTgt spid="81923">
                                            <p:txEl>
                                              <p:pRg st="1" end="1"/>
                                            </p:txEl>
                                          </p:spTgt>
                                        </p:tgtEl>
                                        <p:attrNameLst>
                                          <p:attrName>ppt_c</p:attrName>
                                        </p:attrNameLst>
                                      </p:cBhvr>
                                      <p:to>
                                        <a:srgbClr val="5F5F5F"/>
                                      </p:to>
                                    </p:animClr>
                                  </p:sub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1923">
                                            <p:txEl>
                                              <p:pRg st="2" end="2"/>
                                            </p:txEl>
                                          </p:spTgt>
                                        </p:tgtEl>
                                        <p:attrNameLst>
                                          <p:attrName>style.visibility</p:attrName>
                                        </p:attrNameLst>
                                      </p:cBhvr>
                                      <p:to>
                                        <p:strVal val="visible"/>
                                      </p:to>
                                    </p:set>
                                    <p:animEffect transition="in" filter="checkerboard(across)">
                                      <p:cBhvr>
                                        <p:cTn id="17" dur="500"/>
                                        <p:tgtEl>
                                          <p:spTgt spid="81923">
                                            <p:txEl>
                                              <p:pRg st="2" end="2"/>
                                            </p:txEl>
                                          </p:spTgt>
                                        </p:tgtEl>
                                      </p:cBhvr>
                                    </p:animEffect>
                                  </p:childTnLst>
                                  <p:subTnLst>
                                    <p:animClr clrSpc="rgb" dir="cw">
                                      <p:cBhvr override="childStyle">
                                        <p:cTn dur="1" fill="hold" display="0" masterRel="nextClick" afterEffect="1"/>
                                        <p:tgtEl>
                                          <p:spTgt spid="81923">
                                            <p:txEl>
                                              <p:pRg st="2" end="2"/>
                                            </p:txEl>
                                          </p:spTgt>
                                        </p:tgtEl>
                                        <p:attrNameLst>
                                          <p:attrName>ppt_c</p:attrName>
                                        </p:attrNameLst>
                                      </p:cBhvr>
                                      <p:to>
                                        <a:srgbClr val="5F5F5F"/>
                                      </p:to>
                                    </p:animClr>
                                  </p:sub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81923">
                                            <p:txEl>
                                              <p:pRg st="3" end="3"/>
                                            </p:txEl>
                                          </p:spTgt>
                                        </p:tgtEl>
                                        <p:attrNameLst>
                                          <p:attrName>style.visibility</p:attrName>
                                        </p:attrNameLst>
                                      </p:cBhvr>
                                      <p:to>
                                        <p:strVal val="visible"/>
                                      </p:to>
                                    </p:set>
                                    <p:animEffect transition="in" filter="checkerboard(across)">
                                      <p:cBhvr>
                                        <p:cTn id="22" dur="500"/>
                                        <p:tgtEl>
                                          <p:spTgt spid="81923">
                                            <p:txEl>
                                              <p:pRg st="3" end="3"/>
                                            </p:txEl>
                                          </p:spTgt>
                                        </p:tgtEl>
                                      </p:cBhvr>
                                    </p:animEffect>
                                  </p:childTnLst>
                                  <p:subTnLst>
                                    <p:animClr clrSpc="rgb" dir="cw">
                                      <p:cBhvr override="childStyle">
                                        <p:cTn dur="1" fill="hold" display="0" masterRel="nextClick" afterEffect="1"/>
                                        <p:tgtEl>
                                          <p:spTgt spid="81923">
                                            <p:txEl>
                                              <p:pRg st="3" end="3"/>
                                            </p:txEl>
                                          </p:spTgt>
                                        </p:tgtEl>
                                        <p:attrNameLst>
                                          <p:attrName>ppt_c</p:attrName>
                                        </p:attrNameLst>
                                      </p:cBhvr>
                                      <p:to>
                                        <a:srgbClr val="5F5F5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build="p" bldLvl="2" autoUpdateAnimBg="0"/>
    </p:bldLst>
  </p:timing>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8660" name="Picture 4" descr="Marine Form9"/>
          <p:cNvPicPr>
            <a:picLocks noChangeAspect="1" noChangeArrowheads="1"/>
          </p:cNvPicPr>
          <p:nvPr/>
        </p:nvPicPr>
        <p:blipFill>
          <a:blip r:embed="rId2" cstate="print"/>
          <a:srcRect/>
          <a:stretch>
            <a:fillRect/>
          </a:stretch>
        </p:blipFill>
        <p:spPr bwMode="auto">
          <a:xfrm>
            <a:off x="34925" y="0"/>
            <a:ext cx="9144000" cy="6858000"/>
          </a:xfrm>
          <a:prstGeom prst="rect">
            <a:avLst/>
          </a:prstGeom>
          <a:noFill/>
          <a:ln w="9525">
            <a:noFill/>
            <a:miter lim="800000"/>
            <a:headEnd/>
            <a:tailEnd/>
          </a:ln>
        </p:spPr>
      </p:pic>
      <p:sp>
        <p:nvSpPr>
          <p:cNvPr id="198663" name="Text Box 7"/>
          <p:cNvSpPr txBox="1">
            <a:spLocks noChangeArrowheads="1"/>
          </p:cNvSpPr>
          <p:nvPr/>
        </p:nvSpPr>
        <p:spPr bwMode="auto">
          <a:xfrm>
            <a:off x="0" y="1606550"/>
            <a:ext cx="9144000" cy="692150"/>
          </a:xfrm>
          <a:prstGeom prst="rect">
            <a:avLst/>
          </a:prstGeom>
          <a:solidFill>
            <a:srgbClr val="B2B2B2">
              <a:alpha val="50195"/>
            </a:srgbClr>
          </a:solidFill>
          <a:ln w="50800">
            <a:solidFill>
              <a:schemeClr val="bg1"/>
            </a:solidFill>
            <a:miter lim="800000"/>
            <a:headEnd type="none" w="sm" len="sm"/>
            <a:tailEnd type="none" w="sm" len="sm"/>
          </a:ln>
        </p:spPr>
        <p:txBody>
          <a:bodyPr>
            <a:spAutoFit/>
          </a:bodyPr>
          <a:lstStyle/>
          <a:p>
            <a:pPr algn="ctr" eaLnBrk="0" hangingPunct="0"/>
            <a:r>
              <a:rPr lang="en-US" sz="3600">
                <a:solidFill>
                  <a:srgbClr val="FF0000"/>
                </a:solidFill>
              </a:rPr>
              <a:t>SF-91 PAGE 1</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98660"/>
                                        </p:tgtEl>
                                        <p:attrNameLst>
                                          <p:attrName>style.visibility</p:attrName>
                                        </p:attrNameLst>
                                      </p:cBhvr>
                                      <p:to>
                                        <p:strVal val="visible"/>
                                      </p:to>
                                    </p:set>
                                    <p:animEffect transition="in" filter="dissolve">
                                      <p:cBhvr>
                                        <p:cTn id="7" dur="500"/>
                                        <p:tgtEl>
                                          <p:spTgt spid="198660"/>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98663"/>
                                        </p:tgtEl>
                                        <p:attrNameLst>
                                          <p:attrName>style.visibility</p:attrName>
                                        </p:attrNameLst>
                                      </p:cBhvr>
                                      <p:to>
                                        <p:strVal val="visible"/>
                                      </p:to>
                                    </p:set>
                                    <p:animEffect transition="in" filter="dissolve">
                                      <p:cBhvr>
                                        <p:cTn id="11" dur="500"/>
                                        <p:tgtEl>
                                          <p:spTgt spid="198663"/>
                                        </p:tgtEl>
                                      </p:cBhvr>
                                    </p:animEffect>
                                  </p:childTnLst>
                                  <p:subTnLst>
                                    <p:set>
                                      <p:cBhvr override="childStyle">
                                        <p:cTn dur="1" fill="hold" display="0" masterRel="nextClick" afterEffect="1"/>
                                        <p:tgtEl>
                                          <p:spTgt spid="19866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63" grpId="0" animBg="1" autoUpdateAnimBg="0"/>
    </p:bldLst>
  </p:timing>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3586" name="Picture 2" descr="Marine Form10"/>
          <p:cNvPicPr>
            <a:picLocks noChangeAspect="1" noChangeArrowheads="1"/>
          </p:cNvPicPr>
          <p:nvPr/>
        </p:nvPicPr>
        <p:blipFill>
          <a:blip r:embed="rId2" cstate="print"/>
          <a:srcRect/>
          <a:stretch>
            <a:fillRect/>
          </a:stretch>
        </p:blipFill>
        <p:spPr bwMode="auto">
          <a:xfrm>
            <a:off x="0" y="17463"/>
            <a:ext cx="9196388" cy="6858000"/>
          </a:xfrm>
          <a:prstGeom prst="rect">
            <a:avLst/>
          </a:prstGeom>
          <a:noFill/>
          <a:ln w="9525">
            <a:noFill/>
            <a:miter lim="800000"/>
            <a:headEnd/>
            <a:tailEnd/>
          </a:ln>
        </p:spPr>
      </p:pic>
      <p:sp>
        <p:nvSpPr>
          <p:cNvPr id="323587" name="Text Box 3"/>
          <p:cNvSpPr txBox="1">
            <a:spLocks noChangeArrowheads="1"/>
          </p:cNvSpPr>
          <p:nvPr/>
        </p:nvSpPr>
        <p:spPr bwMode="auto">
          <a:xfrm>
            <a:off x="0" y="2743200"/>
            <a:ext cx="9144000" cy="641350"/>
          </a:xfrm>
          <a:prstGeom prst="rect">
            <a:avLst/>
          </a:prstGeom>
          <a:noFill/>
          <a:ln w="12700">
            <a:noFill/>
            <a:miter lim="800000"/>
            <a:headEnd type="none" w="sm" len="sm"/>
            <a:tailEnd type="none" w="sm" len="sm"/>
          </a:ln>
        </p:spPr>
        <p:txBody>
          <a:bodyPr>
            <a:spAutoFit/>
          </a:bodyPr>
          <a:lstStyle/>
          <a:p>
            <a:pPr algn="ctr" eaLnBrk="0" hangingPunct="0"/>
            <a:r>
              <a:rPr lang="en-US" sz="3600">
                <a:solidFill>
                  <a:srgbClr val="FF0000"/>
                </a:solidFill>
              </a:rPr>
              <a:t>SF-91 PAGE 2</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23586"/>
                                        </p:tgtEl>
                                        <p:attrNameLst>
                                          <p:attrName>style.visibility</p:attrName>
                                        </p:attrNameLst>
                                      </p:cBhvr>
                                      <p:to>
                                        <p:strVal val="visible"/>
                                      </p:to>
                                    </p:set>
                                    <p:anim calcmode="lin" valueType="num">
                                      <p:cBhvr additive="base">
                                        <p:cTn id="7" dur="500" fill="hold"/>
                                        <p:tgtEl>
                                          <p:spTgt spid="323586"/>
                                        </p:tgtEl>
                                        <p:attrNameLst>
                                          <p:attrName>ppt_x</p:attrName>
                                        </p:attrNameLst>
                                      </p:cBhvr>
                                      <p:tavLst>
                                        <p:tav tm="0">
                                          <p:val>
                                            <p:strVal val="0-#ppt_w/2"/>
                                          </p:val>
                                        </p:tav>
                                        <p:tav tm="100000">
                                          <p:val>
                                            <p:strVal val="#ppt_x"/>
                                          </p:val>
                                        </p:tav>
                                      </p:tavLst>
                                    </p:anim>
                                    <p:anim calcmode="lin" valueType="num">
                                      <p:cBhvr additive="base">
                                        <p:cTn id="8" dur="500" fill="hold"/>
                                        <p:tgtEl>
                                          <p:spTgt spid="32358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 presetClass="entr" presetSubtype="10" fill="hold" grpId="0" nodeType="afterEffect">
                                  <p:stCondLst>
                                    <p:cond delay="0"/>
                                  </p:stCondLst>
                                  <p:childTnLst>
                                    <p:set>
                                      <p:cBhvr>
                                        <p:cTn id="11" dur="1" fill="hold">
                                          <p:stCondLst>
                                            <p:cond delay="0"/>
                                          </p:stCondLst>
                                        </p:cTn>
                                        <p:tgtEl>
                                          <p:spTgt spid="323587"/>
                                        </p:tgtEl>
                                        <p:attrNameLst>
                                          <p:attrName>style.visibility</p:attrName>
                                        </p:attrNameLst>
                                      </p:cBhvr>
                                      <p:to>
                                        <p:strVal val="visible"/>
                                      </p:to>
                                    </p:set>
                                    <p:animEffect transition="in" filter="checkerboard(across)">
                                      <p:cBhvr>
                                        <p:cTn id="12" dur="500"/>
                                        <p:tgtEl>
                                          <p:spTgt spid="323587"/>
                                        </p:tgtEl>
                                      </p:cBhvr>
                                    </p:animEffect>
                                  </p:childTnLst>
                                  <p:subTnLst>
                                    <p:set>
                                      <p:cBhvr override="childStyle">
                                        <p:cTn dur="1" fill="hold" display="0" masterRel="nextClick" afterEffect="1"/>
                                        <p:tgtEl>
                                          <p:spTgt spid="32358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3587" grpId="0" autoUpdateAnimBg="0"/>
    </p:bldLst>
  </p:timing>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9684" name="Picture 4" descr="Marine Form11"/>
          <p:cNvPicPr>
            <a:picLocks noChangeAspect="1" noChangeArrowheads="1"/>
          </p:cNvPicPr>
          <p:nvPr/>
        </p:nvPicPr>
        <p:blipFill>
          <a:blip r:embed="rId2" cstate="print"/>
          <a:srcRect/>
          <a:stretch>
            <a:fillRect/>
          </a:stretch>
        </p:blipFill>
        <p:spPr bwMode="auto">
          <a:xfrm>
            <a:off x="34925" y="0"/>
            <a:ext cx="9144000" cy="6858000"/>
          </a:xfrm>
          <a:prstGeom prst="rect">
            <a:avLst/>
          </a:prstGeom>
          <a:noFill/>
          <a:ln w="9525">
            <a:noFill/>
            <a:miter lim="800000"/>
            <a:headEnd/>
            <a:tailEnd/>
          </a:ln>
        </p:spPr>
      </p:pic>
      <p:sp>
        <p:nvSpPr>
          <p:cNvPr id="199686" name="Text Box 6"/>
          <p:cNvSpPr txBox="1">
            <a:spLocks noChangeArrowheads="1"/>
          </p:cNvSpPr>
          <p:nvPr/>
        </p:nvSpPr>
        <p:spPr bwMode="auto">
          <a:xfrm>
            <a:off x="2651125" y="577850"/>
            <a:ext cx="3054350" cy="641350"/>
          </a:xfrm>
          <a:prstGeom prst="rect">
            <a:avLst/>
          </a:prstGeom>
          <a:noFill/>
          <a:ln w="12700">
            <a:noFill/>
            <a:miter lim="800000"/>
            <a:headEnd type="none" w="sm" len="sm"/>
            <a:tailEnd type="none" w="sm" len="sm"/>
          </a:ln>
        </p:spPr>
        <p:txBody>
          <a:bodyPr wrap="none">
            <a:spAutoFit/>
          </a:bodyPr>
          <a:lstStyle/>
          <a:p>
            <a:pPr eaLnBrk="0" hangingPunct="0"/>
            <a:r>
              <a:rPr lang="en-US" sz="3600">
                <a:solidFill>
                  <a:srgbClr val="FF0000"/>
                </a:solidFill>
              </a:rPr>
              <a:t>SF-91 PAGE 3</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99684"/>
                                        </p:tgtEl>
                                        <p:attrNameLst>
                                          <p:attrName>style.visibility</p:attrName>
                                        </p:attrNameLst>
                                      </p:cBhvr>
                                      <p:to>
                                        <p:strVal val="visible"/>
                                      </p:to>
                                    </p:set>
                                    <p:animEffect transition="in" filter="randombar(horizontal)">
                                      <p:cBhvr>
                                        <p:cTn id="7" dur="500"/>
                                        <p:tgtEl>
                                          <p:spTgt spid="199684"/>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99686"/>
                                        </p:tgtEl>
                                        <p:attrNameLst>
                                          <p:attrName>style.visibility</p:attrName>
                                        </p:attrNameLst>
                                      </p:cBhvr>
                                      <p:to>
                                        <p:strVal val="visible"/>
                                      </p:to>
                                    </p:set>
                                    <p:animEffect transition="in" filter="checkerboard(across)">
                                      <p:cBhvr>
                                        <p:cTn id="11" dur="500"/>
                                        <p:tgtEl>
                                          <p:spTgt spid="199686"/>
                                        </p:tgtEl>
                                      </p:cBhvr>
                                    </p:animEffect>
                                  </p:childTnLst>
                                  <p:subTnLst>
                                    <p:set>
                                      <p:cBhvr override="childStyle">
                                        <p:cTn dur="1" fill="hold" display="0" masterRel="nextClick" afterEffect="1"/>
                                        <p:tgtEl>
                                          <p:spTgt spid="19968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6" grpId="0" autoUpdateAnimBg="0"/>
    </p:bldLst>
  </p:timing>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4610" name="Picture 2" descr="Marine Form1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24611" name="Text Box 3"/>
          <p:cNvSpPr txBox="1">
            <a:spLocks noChangeArrowheads="1"/>
          </p:cNvSpPr>
          <p:nvPr/>
        </p:nvSpPr>
        <p:spPr bwMode="auto">
          <a:xfrm>
            <a:off x="2743200" y="533400"/>
            <a:ext cx="3054350" cy="641350"/>
          </a:xfrm>
          <a:prstGeom prst="rect">
            <a:avLst/>
          </a:prstGeom>
          <a:noFill/>
          <a:ln w="12700">
            <a:noFill/>
            <a:miter lim="800000"/>
            <a:headEnd type="none" w="sm" len="sm"/>
            <a:tailEnd type="none" w="sm" len="sm"/>
          </a:ln>
        </p:spPr>
        <p:txBody>
          <a:bodyPr wrap="none">
            <a:spAutoFit/>
          </a:bodyPr>
          <a:lstStyle/>
          <a:p>
            <a:pPr eaLnBrk="0" hangingPunct="0"/>
            <a:r>
              <a:rPr lang="en-US" sz="3600">
                <a:solidFill>
                  <a:srgbClr val="FF0000"/>
                </a:solidFill>
              </a:rPr>
              <a:t>SF-91 PAGE 4</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324610"/>
                                        </p:tgtEl>
                                        <p:attrNameLst>
                                          <p:attrName>style.visibility</p:attrName>
                                        </p:attrNameLst>
                                      </p:cBhvr>
                                      <p:to>
                                        <p:strVal val="visible"/>
                                      </p:to>
                                    </p:set>
                                    <p:animEffect transition="in" filter="barn(inHorizontal)">
                                      <p:cBhvr>
                                        <p:cTn id="7" dur="500"/>
                                        <p:tgtEl>
                                          <p:spTgt spid="324610"/>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324611"/>
                                        </p:tgtEl>
                                        <p:attrNameLst>
                                          <p:attrName>style.visibility</p:attrName>
                                        </p:attrNameLst>
                                      </p:cBhvr>
                                      <p:to>
                                        <p:strVal val="visible"/>
                                      </p:to>
                                    </p:set>
                                    <p:animEffect transition="in" filter="box(in)">
                                      <p:cBhvr>
                                        <p:cTn id="11" dur="500"/>
                                        <p:tgtEl>
                                          <p:spTgt spid="324611"/>
                                        </p:tgtEl>
                                      </p:cBhvr>
                                    </p:animEffect>
                                  </p:childTnLst>
                                  <p:subTnLst>
                                    <p:set>
                                      <p:cBhvr override="childStyle">
                                        <p:cTn dur="1" fill="hold" display="0" masterRel="nextClick" afterEffect="1"/>
                                        <p:tgtEl>
                                          <p:spTgt spid="32461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611" grpId="0" autoUpdateAnimBg="0"/>
    </p:bldLst>
  </p:timing>
</p:sld>
</file>

<file path=ppt/slides/slide10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5635" name="Rectangle 3"/>
          <p:cNvSpPr>
            <a:spLocks noGrp="1" noChangeArrowheads="1"/>
          </p:cNvSpPr>
          <p:nvPr>
            <p:ph idx="1"/>
          </p:nvPr>
        </p:nvSpPr>
        <p:spPr>
          <a:xfrm>
            <a:off x="685800" y="3276600"/>
            <a:ext cx="7772400" cy="2590800"/>
          </a:xfrm>
        </p:spPr>
        <p:txBody>
          <a:bodyPr/>
          <a:lstStyle/>
          <a:p>
            <a:pPr algn="ctr" eaLnBrk="1" hangingPunct="1">
              <a:buFontTx/>
              <a:buNone/>
            </a:pPr>
            <a:r>
              <a:rPr lang="en-US" sz="4000" b="1" smtClean="0"/>
              <a:t>FOUND IN TM 4700-15/1H,</a:t>
            </a:r>
          </a:p>
          <a:p>
            <a:pPr algn="ctr" eaLnBrk="1" hangingPunct="1">
              <a:buFontTx/>
              <a:buNone/>
            </a:pPr>
            <a:r>
              <a:rPr lang="en-US" sz="4000" b="1" smtClean="0"/>
              <a:t>PG. 2-17-1</a:t>
            </a:r>
          </a:p>
          <a:p>
            <a:pPr algn="ctr" eaLnBrk="1" hangingPunct="1">
              <a:buFontTx/>
              <a:buNone/>
            </a:pPr>
            <a:r>
              <a:rPr lang="en-US" sz="4000" b="1" smtClean="0"/>
              <a:t>PARA. 2.17.1</a:t>
            </a:r>
          </a:p>
        </p:txBody>
      </p:sp>
      <p:sp>
        <p:nvSpPr>
          <p:cNvPr id="325634" name="Rectangle 2"/>
          <p:cNvSpPr>
            <a:spLocks noGrp="1" noChangeArrowheads="1"/>
          </p:cNvSpPr>
          <p:nvPr>
            <p:ph type="title"/>
          </p:nvPr>
        </p:nvSpPr>
        <p:spPr>
          <a:xfrm>
            <a:off x="685800" y="-96838"/>
            <a:ext cx="7772400" cy="2725738"/>
          </a:xfrm>
        </p:spPr>
        <p:txBody>
          <a:bodyPr>
            <a:normAutofit fontScale="90000"/>
          </a:bodyPr>
          <a:lstStyle/>
          <a:p>
            <a:pPr algn="ctr" eaLnBrk="1" fontAlgn="auto" hangingPunct="1">
              <a:spcAft>
                <a:spcPts val="0"/>
              </a:spcAft>
              <a:defRPr/>
            </a:pPr>
            <a:r>
              <a:rPr sz="6000" b="1" smtClean="0">
                <a:solidFill>
                  <a:srgbClr val="FF0000"/>
                </a:solidFill>
              </a:rPr>
              <a:t>SF-94</a:t>
            </a:r>
            <a:br>
              <a:rPr sz="6000" b="1" smtClean="0">
                <a:solidFill>
                  <a:srgbClr val="FF0000"/>
                </a:solidFill>
              </a:rPr>
            </a:br>
            <a:r>
              <a:rPr sz="6000" b="1" smtClean="0">
                <a:solidFill>
                  <a:srgbClr val="FF0000"/>
                </a:solidFill>
              </a:rPr>
              <a:t>STATEMENT OF</a:t>
            </a:r>
            <a:br>
              <a:rPr sz="6000" b="1" smtClean="0">
                <a:solidFill>
                  <a:srgbClr val="FF0000"/>
                </a:solidFill>
              </a:rPr>
            </a:br>
            <a:r>
              <a:rPr sz="6000" b="1" smtClean="0">
                <a:solidFill>
                  <a:srgbClr val="FF0000"/>
                </a:solidFill>
              </a:rPr>
              <a:t>WITNESS</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325634"/>
                                        </p:tgtEl>
                                        <p:attrNameLst>
                                          <p:attrName>style.visibility</p:attrName>
                                        </p:attrNameLst>
                                      </p:cBhvr>
                                      <p:to>
                                        <p:strVal val="visible"/>
                                      </p:to>
                                    </p:set>
                                  </p:childTnLst>
                                </p:cTn>
                              </p:par>
                            </p:childTnLst>
                          </p:cTn>
                        </p:par>
                        <p:par>
                          <p:cTn id="7" fill="hold">
                            <p:stCondLst>
                              <p:cond delay="500"/>
                            </p:stCondLst>
                            <p:childTnLst>
                              <p:par>
                                <p:cTn id="8" presetID="12" presetClass="entr" presetSubtype="2" fill="hold" grpId="0" nodeType="afterEffect">
                                  <p:stCondLst>
                                    <p:cond delay="0"/>
                                  </p:stCondLst>
                                  <p:childTnLst>
                                    <p:set>
                                      <p:cBhvr>
                                        <p:cTn id="9" dur="1" fill="hold">
                                          <p:stCondLst>
                                            <p:cond delay="0"/>
                                          </p:stCondLst>
                                        </p:cTn>
                                        <p:tgtEl>
                                          <p:spTgt spid="325635">
                                            <p:txEl>
                                              <p:pRg st="0" end="0"/>
                                            </p:txEl>
                                          </p:spTgt>
                                        </p:tgtEl>
                                        <p:attrNameLst>
                                          <p:attrName>style.visibility</p:attrName>
                                        </p:attrNameLst>
                                      </p:cBhvr>
                                      <p:to>
                                        <p:strVal val="visible"/>
                                      </p:to>
                                    </p:set>
                                    <p:animEffect transition="in" filter="slide(fromRight)">
                                      <p:cBhvr>
                                        <p:cTn id="10" dur="500"/>
                                        <p:tgtEl>
                                          <p:spTgt spid="325635">
                                            <p:txEl>
                                              <p:pRg st="0" end="0"/>
                                            </p:txEl>
                                          </p:spTgt>
                                        </p:tgtEl>
                                      </p:cBhvr>
                                    </p:animEffect>
                                  </p:childTnLst>
                                </p:cTn>
                              </p:par>
                            </p:childTnLst>
                          </p:cTn>
                        </p:par>
                        <p:par>
                          <p:cTn id="11" fill="hold">
                            <p:stCondLst>
                              <p:cond delay="1000"/>
                            </p:stCondLst>
                            <p:childTnLst>
                              <p:par>
                                <p:cTn id="12" presetID="12" presetClass="entr" presetSubtype="2" fill="hold" grpId="0" nodeType="afterEffect">
                                  <p:stCondLst>
                                    <p:cond delay="0"/>
                                  </p:stCondLst>
                                  <p:childTnLst>
                                    <p:set>
                                      <p:cBhvr>
                                        <p:cTn id="13" dur="1" fill="hold">
                                          <p:stCondLst>
                                            <p:cond delay="0"/>
                                          </p:stCondLst>
                                        </p:cTn>
                                        <p:tgtEl>
                                          <p:spTgt spid="325635">
                                            <p:txEl>
                                              <p:pRg st="1" end="1"/>
                                            </p:txEl>
                                          </p:spTgt>
                                        </p:tgtEl>
                                        <p:attrNameLst>
                                          <p:attrName>style.visibility</p:attrName>
                                        </p:attrNameLst>
                                      </p:cBhvr>
                                      <p:to>
                                        <p:strVal val="visible"/>
                                      </p:to>
                                    </p:set>
                                    <p:animEffect transition="in" filter="slide(fromRight)">
                                      <p:cBhvr>
                                        <p:cTn id="14" dur="500"/>
                                        <p:tgtEl>
                                          <p:spTgt spid="325635">
                                            <p:txEl>
                                              <p:pRg st="1" end="1"/>
                                            </p:txEl>
                                          </p:spTgt>
                                        </p:tgtEl>
                                      </p:cBhvr>
                                    </p:animEffect>
                                  </p:childTnLst>
                                </p:cTn>
                              </p:par>
                            </p:childTnLst>
                          </p:cTn>
                        </p:par>
                        <p:par>
                          <p:cTn id="15" fill="hold">
                            <p:stCondLst>
                              <p:cond delay="1500"/>
                            </p:stCondLst>
                            <p:childTnLst>
                              <p:par>
                                <p:cTn id="16" presetID="12" presetClass="entr" presetSubtype="2" fill="hold" grpId="0" nodeType="afterEffect">
                                  <p:stCondLst>
                                    <p:cond delay="0"/>
                                  </p:stCondLst>
                                  <p:childTnLst>
                                    <p:set>
                                      <p:cBhvr>
                                        <p:cTn id="17" dur="1" fill="hold">
                                          <p:stCondLst>
                                            <p:cond delay="0"/>
                                          </p:stCondLst>
                                        </p:cTn>
                                        <p:tgtEl>
                                          <p:spTgt spid="325635">
                                            <p:txEl>
                                              <p:pRg st="2" end="2"/>
                                            </p:txEl>
                                          </p:spTgt>
                                        </p:tgtEl>
                                        <p:attrNameLst>
                                          <p:attrName>style.visibility</p:attrName>
                                        </p:attrNameLst>
                                      </p:cBhvr>
                                      <p:to>
                                        <p:strVal val="visible"/>
                                      </p:to>
                                    </p:set>
                                    <p:animEffect transition="in" filter="slide(fromRight)">
                                      <p:cBhvr>
                                        <p:cTn id="18" dur="500"/>
                                        <p:tgtEl>
                                          <p:spTgt spid="3256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635" grpId="0" build="p" autoUpdateAnimBg="0" advAuto="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650" name="Picture 1026" descr="testform"/>
          <p:cNvPicPr>
            <a:picLocks noChangeArrowheads="1"/>
          </p:cNvPicPr>
          <p:nvPr/>
        </p:nvPicPr>
        <p:blipFill>
          <a:blip r:embed="rId2" cstate="print"/>
          <a:srcRect/>
          <a:stretch>
            <a:fillRect/>
          </a:stretch>
        </p:blipFill>
        <p:spPr bwMode="auto">
          <a:xfrm>
            <a:off x="0" y="17463"/>
            <a:ext cx="9223375" cy="6892925"/>
          </a:xfrm>
          <a:prstGeom prst="rect">
            <a:avLst/>
          </a:prstGeom>
          <a:noFill/>
          <a:ln w="9525">
            <a:noFill/>
            <a:miter lim="800000"/>
            <a:headEnd/>
            <a:tailEnd/>
          </a:ln>
        </p:spPr>
      </p:pic>
      <p:sp>
        <p:nvSpPr>
          <p:cNvPr id="27651" name="Text Box 1028"/>
          <p:cNvSpPr txBox="1">
            <a:spLocks noChangeArrowheads="1"/>
          </p:cNvSpPr>
          <p:nvPr/>
        </p:nvSpPr>
        <p:spPr bwMode="auto">
          <a:xfrm>
            <a:off x="269875" y="2686050"/>
            <a:ext cx="8874125" cy="579438"/>
          </a:xfrm>
          <a:prstGeom prst="rect">
            <a:avLst/>
          </a:prstGeom>
          <a:noFill/>
          <a:ln w="12700">
            <a:noFill/>
            <a:miter lim="800000"/>
            <a:headEnd type="none" w="sm" len="sm"/>
            <a:tailEnd type="none" w="sm" len="sm"/>
          </a:ln>
        </p:spPr>
        <p:txBody>
          <a:bodyPr>
            <a:spAutoFit/>
          </a:bodyPr>
          <a:lstStyle/>
          <a:p>
            <a:pPr eaLnBrk="0" hangingPunct="0"/>
            <a:r>
              <a:rPr lang="en-US" sz="3200" i="1" u="sng">
                <a:solidFill>
                  <a:srgbClr val="FF0000"/>
                </a:solidFill>
              </a:rPr>
              <a:t>       FOUND IN TM 4700-15/1H, PAGE 2-14-1      </a:t>
            </a:r>
          </a:p>
        </p:txBody>
      </p:sp>
    </p:spTree>
  </p:cSld>
  <p:clrMapOvr>
    <a:masterClrMapping/>
  </p:clrMapOvr>
  <p:transition spd="med">
    <p:random/>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0707" name="Rectangle 3"/>
          <p:cNvSpPr>
            <a:spLocks noGrp="1" noChangeArrowheads="1"/>
          </p:cNvSpPr>
          <p:nvPr>
            <p:ph idx="1"/>
          </p:nvPr>
        </p:nvSpPr>
        <p:spPr>
          <a:xfrm>
            <a:off x="0" y="1143000"/>
            <a:ext cx="9144000" cy="5715000"/>
          </a:xfrm>
        </p:spPr>
        <p:txBody>
          <a:bodyPr/>
          <a:lstStyle/>
          <a:p>
            <a:pPr eaLnBrk="1" hangingPunct="1">
              <a:buClr>
                <a:srgbClr val="FF0000"/>
              </a:buClr>
              <a:buFont typeface="Wingdings" pitchFamily="2" charset="2"/>
              <a:buChar char="Ø"/>
            </a:pPr>
            <a:r>
              <a:rPr lang="en-US" sz="3200" b="1" smtClean="0">
                <a:latin typeface="Times New Roman" pitchFamily="18" charset="0"/>
                <a:cs typeface="Times New Roman" pitchFamily="18" charset="0"/>
              </a:rPr>
              <a:t>Purpose.</a:t>
            </a:r>
            <a:r>
              <a:rPr lang="en-US" sz="3200" smtClean="0">
                <a:latin typeface="Times New Roman" pitchFamily="18" charset="0"/>
                <a:cs typeface="Times New Roman" pitchFamily="18" charset="0"/>
              </a:rPr>
              <a:t>  </a:t>
            </a:r>
            <a:r>
              <a:rPr lang="en-US" sz="3200" b="1" smtClean="0">
                <a:latin typeface="Times New Roman" pitchFamily="18" charset="0"/>
                <a:cs typeface="Times New Roman" pitchFamily="18" charset="0"/>
              </a:rPr>
              <a:t>To provide a detailed statement from an accident witness per section V of the SF 91.</a:t>
            </a:r>
          </a:p>
          <a:p>
            <a:pPr eaLnBrk="1" hangingPunct="1">
              <a:buClr>
                <a:srgbClr val="FFFF00"/>
              </a:buClr>
              <a:buFont typeface="Wingdings" pitchFamily="2" charset="2"/>
              <a:buChar char="Ø"/>
            </a:pPr>
            <a:endParaRPr lang="en-US" sz="3200" b="1" smtClean="0">
              <a:latin typeface="Times New Roman" pitchFamily="18" charset="0"/>
              <a:cs typeface="Times New Roman" pitchFamily="18" charset="0"/>
            </a:endParaRPr>
          </a:p>
          <a:p>
            <a:pPr eaLnBrk="1" hangingPunct="1">
              <a:buClr>
                <a:srgbClr val="FF0000"/>
              </a:buClr>
              <a:buFont typeface="Wingdings" pitchFamily="2" charset="2"/>
              <a:buChar char="Ø"/>
            </a:pPr>
            <a:r>
              <a:rPr lang="en-US" sz="3200" b="1" smtClean="0">
                <a:latin typeface="Times New Roman" pitchFamily="18" charset="0"/>
                <a:cs typeface="Times New Roman" pitchFamily="18" charset="0"/>
              </a:rPr>
              <a:t>Responsibilities.</a:t>
            </a:r>
            <a:r>
              <a:rPr lang="en-US" sz="3200" smtClean="0">
                <a:latin typeface="Times New Roman" pitchFamily="18" charset="0"/>
                <a:cs typeface="Times New Roman" pitchFamily="18" charset="0"/>
              </a:rPr>
              <a:t>  </a:t>
            </a:r>
            <a:r>
              <a:rPr lang="en-US" sz="3200" b="1" smtClean="0">
                <a:latin typeface="Times New Roman" pitchFamily="18" charset="0"/>
                <a:cs typeface="Times New Roman" pitchFamily="18" charset="0"/>
              </a:rPr>
              <a:t>Individual that is responsible for completing the SF 91 will request that witnesses complete the SF 94.</a:t>
            </a:r>
          </a:p>
          <a:p>
            <a:pPr lvl="1" eaLnBrk="1" hangingPunct="1">
              <a:buClr>
                <a:srgbClr val="FF0000"/>
              </a:buClr>
              <a:buFont typeface="Wingdings" pitchFamily="2" charset="2"/>
              <a:buChar char="ü"/>
            </a:pPr>
            <a:r>
              <a:rPr lang="en-US" sz="3200" b="1" smtClean="0">
                <a:solidFill>
                  <a:schemeClr val="tx1"/>
                </a:solidFill>
                <a:latin typeface="Times New Roman" pitchFamily="18" charset="0"/>
                <a:cs typeface="Times New Roman" pitchFamily="18" charset="0"/>
              </a:rPr>
              <a:t>Not mandatory for the public.</a:t>
            </a:r>
          </a:p>
          <a:p>
            <a:pPr lvl="1" eaLnBrk="1" hangingPunct="1">
              <a:buClr>
                <a:srgbClr val="FF0000"/>
              </a:buClr>
              <a:buFont typeface="Wingdings" pitchFamily="2" charset="2"/>
              <a:buChar char="ü"/>
            </a:pPr>
            <a:r>
              <a:rPr lang="en-US" sz="3200" b="1" smtClean="0">
                <a:solidFill>
                  <a:schemeClr val="tx1"/>
                </a:solidFill>
                <a:latin typeface="Times New Roman" pitchFamily="18" charset="0"/>
                <a:cs typeface="Times New Roman" pitchFamily="18" charset="0"/>
              </a:rPr>
              <a:t>Mandatory for the military and federal employees.</a:t>
            </a:r>
          </a:p>
          <a:p>
            <a:pPr lvl="2" eaLnBrk="1" hangingPunct="1">
              <a:buClr>
                <a:srgbClr val="FF0000"/>
              </a:buClr>
            </a:pPr>
            <a:r>
              <a:rPr lang="en-US" sz="2800" b="1" smtClean="0">
                <a:latin typeface="Times New Roman" pitchFamily="18" charset="0"/>
                <a:cs typeface="Times New Roman" pitchFamily="18" charset="0"/>
              </a:rPr>
              <a:t>Compliance statement on the back of the  SF 94.</a:t>
            </a:r>
          </a:p>
        </p:txBody>
      </p:sp>
      <p:sp>
        <p:nvSpPr>
          <p:cNvPr id="113666" name="Rectangle 2"/>
          <p:cNvSpPr>
            <a:spLocks noGrp="1" noChangeArrowheads="1"/>
          </p:cNvSpPr>
          <p:nvPr>
            <p:ph type="title"/>
          </p:nvPr>
        </p:nvSpPr>
        <p:spPr>
          <a:xfrm>
            <a:off x="685800" y="34925"/>
            <a:ext cx="7772400" cy="838200"/>
          </a:xfrm>
        </p:spPr>
        <p:txBody>
          <a:bodyPr>
            <a:normAutofit fontScale="90000"/>
          </a:bodyPr>
          <a:lstStyle/>
          <a:p>
            <a:pPr algn="ctr" eaLnBrk="1" fontAlgn="auto" hangingPunct="1">
              <a:spcAft>
                <a:spcPts val="0"/>
              </a:spcAft>
              <a:defRPr/>
            </a:pPr>
            <a:r>
              <a:rPr sz="6000" b="1" smtClean="0">
                <a:solidFill>
                  <a:srgbClr val="FF0000"/>
                </a:solidFill>
              </a:rPr>
              <a:t>SF-94</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0707">
                                            <p:txEl>
                                              <p:pRg st="0" end="0"/>
                                            </p:txEl>
                                          </p:spTgt>
                                        </p:tgtEl>
                                        <p:attrNameLst>
                                          <p:attrName>style.visibility</p:attrName>
                                        </p:attrNameLst>
                                      </p:cBhvr>
                                      <p:to>
                                        <p:strVal val="visible"/>
                                      </p:to>
                                    </p:set>
                                    <p:anim calcmode="lin" valueType="num">
                                      <p:cBhvr additive="base">
                                        <p:cTn id="7" dur="500" fill="hold"/>
                                        <p:tgtEl>
                                          <p:spTgt spid="2007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00707">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00707">
                                            <p:txEl>
                                              <p:pRg st="0" end="0"/>
                                            </p:txEl>
                                          </p:spTgt>
                                        </p:tgtEl>
                                        <p:attrNameLst>
                                          <p:attrName>ppt_c</p:attrName>
                                        </p:attrNameLst>
                                      </p:cBhvr>
                                      <p:to>
                                        <a:srgbClr val="5F5F5F"/>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0707">
                                            <p:txEl>
                                              <p:pRg st="2" end="2"/>
                                            </p:txEl>
                                          </p:spTgt>
                                        </p:tgtEl>
                                        <p:attrNameLst>
                                          <p:attrName>style.visibility</p:attrName>
                                        </p:attrNameLst>
                                      </p:cBhvr>
                                      <p:to>
                                        <p:strVal val="visible"/>
                                      </p:to>
                                    </p:set>
                                    <p:anim calcmode="lin" valueType="num">
                                      <p:cBhvr additive="base">
                                        <p:cTn id="13" dur="500" fill="hold"/>
                                        <p:tgtEl>
                                          <p:spTgt spid="200707">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00707">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00707">
                                            <p:txEl>
                                              <p:pRg st="2" end="2"/>
                                            </p:txEl>
                                          </p:spTgt>
                                        </p:tgtEl>
                                        <p:attrNameLst>
                                          <p:attrName>ppt_c</p:attrName>
                                        </p:attrNameLst>
                                      </p:cBhvr>
                                      <p:to>
                                        <a:srgbClr val="5F5F5F"/>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00707">
                                            <p:txEl>
                                              <p:pRg st="3" end="3"/>
                                            </p:txEl>
                                          </p:spTgt>
                                        </p:tgtEl>
                                        <p:attrNameLst>
                                          <p:attrName>style.visibility</p:attrName>
                                        </p:attrNameLst>
                                      </p:cBhvr>
                                      <p:to>
                                        <p:strVal val="visible"/>
                                      </p:to>
                                    </p:set>
                                    <p:anim calcmode="lin" valueType="num">
                                      <p:cBhvr additive="base">
                                        <p:cTn id="19" dur="500" fill="hold"/>
                                        <p:tgtEl>
                                          <p:spTgt spid="200707">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00707">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00707">
                                            <p:txEl>
                                              <p:pRg st="3" end="3"/>
                                            </p:txEl>
                                          </p:spTgt>
                                        </p:tgtEl>
                                        <p:attrNameLst>
                                          <p:attrName>ppt_c</p:attrName>
                                        </p:attrNameLst>
                                      </p:cBhvr>
                                      <p:to>
                                        <a:srgbClr val="5F5F5F"/>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00707">
                                            <p:txEl>
                                              <p:pRg st="4" end="4"/>
                                            </p:txEl>
                                          </p:spTgt>
                                        </p:tgtEl>
                                        <p:attrNameLst>
                                          <p:attrName>style.visibility</p:attrName>
                                        </p:attrNameLst>
                                      </p:cBhvr>
                                      <p:to>
                                        <p:strVal val="visible"/>
                                      </p:to>
                                    </p:set>
                                    <p:anim calcmode="lin" valueType="num">
                                      <p:cBhvr additive="base">
                                        <p:cTn id="25" dur="500" fill="hold"/>
                                        <p:tgtEl>
                                          <p:spTgt spid="200707">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00707">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00707">
                                            <p:txEl>
                                              <p:pRg st="4" end="4"/>
                                            </p:txEl>
                                          </p:spTgt>
                                        </p:tgtEl>
                                        <p:attrNameLst>
                                          <p:attrName>ppt_c</p:attrName>
                                        </p:attrNameLst>
                                      </p:cBhvr>
                                      <p:to>
                                        <a:srgbClr val="5F5F5F"/>
                                      </p:to>
                                    </p:animClr>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00707">
                                            <p:txEl>
                                              <p:pRg st="5" end="5"/>
                                            </p:txEl>
                                          </p:spTgt>
                                        </p:tgtEl>
                                        <p:attrNameLst>
                                          <p:attrName>style.visibility</p:attrName>
                                        </p:attrNameLst>
                                      </p:cBhvr>
                                      <p:to>
                                        <p:strVal val="visible"/>
                                      </p:to>
                                    </p:set>
                                    <p:anim calcmode="lin" valueType="num">
                                      <p:cBhvr additive="base">
                                        <p:cTn id="31" dur="500" fill="hold"/>
                                        <p:tgtEl>
                                          <p:spTgt spid="200707">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00707">
                                            <p:txEl>
                                              <p:pRg st="5" end="5"/>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00707">
                                            <p:txEl>
                                              <p:pRg st="5" end="5"/>
                                            </p:txEl>
                                          </p:spTgt>
                                        </p:tgtEl>
                                        <p:attrNameLst>
                                          <p:attrName>ppt_c</p:attrName>
                                        </p:attrNameLst>
                                      </p:cBhvr>
                                      <p:to>
                                        <a:srgbClr val="5F5F5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7" grpId="0" build="p" bldLvl="3" autoUpdateAnimBg="0"/>
    </p:bldLst>
  </p:timing>
</p:sld>
</file>

<file path=ppt/slides/slide11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1731" name="Rectangle 3"/>
          <p:cNvSpPr>
            <a:spLocks noGrp="1" noChangeArrowheads="1"/>
          </p:cNvSpPr>
          <p:nvPr>
            <p:ph idx="1"/>
          </p:nvPr>
        </p:nvSpPr>
        <p:spPr>
          <a:xfrm>
            <a:off x="0" y="2057400"/>
            <a:ext cx="9144000" cy="4800600"/>
          </a:xfrm>
        </p:spPr>
        <p:txBody>
          <a:bodyPr/>
          <a:lstStyle/>
          <a:p>
            <a:pPr eaLnBrk="1" hangingPunct="1">
              <a:buClr>
                <a:srgbClr val="FF0000"/>
              </a:buClr>
              <a:buFont typeface="Wingdings" pitchFamily="2" charset="2"/>
              <a:buChar char="Ø"/>
            </a:pPr>
            <a:r>
              <a:rPr lang="en-US" sz="3600" b="1" smtClean="0">
                <a:latin typeface="Times New Roman" pitchFamily="18" charset="0"/>
                <a:cs typeface="Times New Roman" pitchFamily="18" charset="0"/>
              </a:rPr>
              <a:t>Preparation Instructions. All entries are self-explanatory.</a:t>
            </a:r>
          </a:p>
          <a:p>
            <a:pPr eaLnBrk="1" hangingPunct="1">
              <a:buClr>
                <a:srgbClr val="FFFF00"/>
              </a:buClr>
              <a:buFont typeface="Wingdings" pitchFamily="2" charset="2"/>
              <a:buChar char="Ø"/>
            </a:pPr>
            <a:endParaRPr lang="en-US" sz="3600" b="1" smtClean="0">
              <a:latin typeface="Times New Roman" pitchFamily="18" charset="0"/>
              <a:cs typeface="Times New Roman" pitchFamily="18" charset="0"/>
            </a:endParaRPr>
          </a:p>
          <a:p>
            <a:pPr eaLnBrk="1" hangingPunct="1">
              <a:buClr>
                <a:srgbClr val="FF0000"/>
              </a:buClr>
              <a:buFont typeface="Wingdings" pitchFamily="2" charset="2"/>
              <a:buChar char="Ø"/>
            </a:pPr>
            <a:r>
              <a:rPr lang="en-US" sz="3600" b="1" smtClean="0">
                <a:latin typeface="Times New Roman" pitchFamily="18" charset="0"/>
                <a:cs typeface="Times New Roman" pitchFamily="18" charset="0"/>
              </a:rPr>
              <a:t>Filing.  Retain two SF 94’s in each vehicle.</a:t>
            </a:r>
          </a:p>
          <a:p>
            <a:pPr eaLnBrk="1" hangingPunct="1">
              <a:buClr>
                <a:srgbClr val="FFFF00"/>
              </a:buClr>
              <a:buFont typeface="Wingdings" pitchFamily="2" charset="2"/>
              <a:buChar char="Ø"/>
            </a:pPr>
            <a:endParaRPr lang="en-US" sz="3600" b="1" smtClean="0">
              <a:latin typeface="Times New Roman" pitchFamily="18" charset="0"/>
              <a:cs typeface="Times New Roman" pitchFamily="18" charset="0"/>
            </a:endParaRPr>
          </a:p>
          <a:p>
            <a:pPr eaLnBrk="1" hangingPunct="1">
              <a:buClr>
                <a:srgbClr val="FF0000"/>
              </a:buClr>
              <a:buFont typeface="Wingdings" pitchFamily="2" charset="2"/>
              <a:buChar char="Ø"/>
            </a:pPr>
            <a:r>
              <a:rPr lang="en-US" sz="3600" b="1" smtClean="0">
                <a:latin typeface="Times New Roman" pitchFamily="18" charset="0"/>
                <a:cs typeface="Times New Roman" pitchFamily="18" charset="0"/>
              </a:rPr>
              <a:t>Disposition.  Retain with completed SF 91.</a:t>
            </a:r>
            <a:endParaRPr lang="en-US" sz="3600" b="1" u="sng" smtClean="0">
              <a:latin typeface="Times New Roman" pitchFamily="18" charset="0"/>
              <a:cs typeface="Times New Roman" pitchFamily="18" charset="0"/>
            </a:endParaRPr>
          </a:p>
        </p:txBody>
      </p:sp>
      <p:sp>
        <p:nvSpPr>
          <p:cNvPr id="114690" name="Rectangle 2"/>
          <p:cNvSpPr>
            <a:spLocks noGrp="1" noChangeArrowheads="1"/>
          </p:cNvSpPr>
          <p:nvPr>
            <p:ph type="title"/>
          </p:nvPr>
        </p:nvSpPr>
        <p:spPr>
          <a:xfrm>
            <a:off x="609600" y="533400"/>
            <a:ext cx="7772400" cy="838200"/>
          </a:xfrm>
        </p:spPr>
        <p:txBody>
          <a:bodyPr>
            <a:normAutofit fontScale="90000"/>
          </a:bodyPr>
          <a:lstStyle/>
          <a:p>
            <a:pPr algn="ctr" eaLnBrk="1" fontAlgn="auto" hangingPunct="1">
              <a:spcAft>
                <a:spcPts val="0"/>
              </a:spcAft>
              <a:defRPr/>
            </a:pPr>
            <a:r>
              <a:rPr sz="6000" b="1" smtClean="0">
                <a:solidFill>
                  <a:srgbClr val="FF0000"/>
                </a:solidFill>
              </a:rPr>
              <a:t>SF-94</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1731">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01731">
                                            <p:txEl>
                                              <p:pRg st="0" end="0"/>
                                            </p:txEl>
                                          </p:spTgt>
                                        </p:tgtEl>
                                        <p:attrNameLst>
                                          <p:attrName>ppt_c</p:attrName>
                                        </p:attrNameLst>
                                      </p:cBhvr>
                                      <p:to>
                                        <a:srgbClr val="5F5F5F"/>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1731">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201731">
                                            <p:txEl>
                                              <p:pRg st="2" end="2"/>
                                            </p:txEl>
                                          </p:spTgt>
                                        </p:tgtEl>
                                        <p:attrNameLst>
                                          <p:attrName>ppt_c</p:attrName>
                                        </p:attrNameLst>
                                      </p:cBhvr>
                                      <p:to>
                                        <a:srgbClr val="5F5F5F"/>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1731">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201731">
                                            <p:txEl>
                                              <p:pRg st="4" end="4"/>
                                            </p:txEl>
                                          </p:spTgt>
                                        </p:tgtEl>
                                        <p:attrNameLst>
                                          <p:attrName>ppt_c</p:attrName>
                                        </p:attrNameLst>
                                      </p:cBhvr>
                                      <p:to>
                                        <a:srgbClr val="5F5F5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1" grpId="0" build="p" bldLvl="2" autoUpdateAnimBg="0"/>
    </p:bldLst>
  </p:timing>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762000" y="5715000"/>
            <a:ext cx="7772400" cy="1143000"/>
          </a:xfrm>
        </p:spPr>
        <p:txBody>
          <a:bodyPr>
            <a:normAutofit fontScale="90000"/>
          </a:bodyPr>
          <a:lstStyle/>
          <a:p>
            <a:pPr algn="ctr" eaLnBrk="1" fontAlgn="auto" hangingPunct="1">
              <a:spcAft>
                <a:spcPts val="0"/>
              </a:spcAft>
              <a:defRPr/>
            </a:pPr>
            <a:r>
              <a:rPr sz="9600" b="1" smtClean="0">
                <a:solidFill>
                  <a:srgbClr val="FF0000"/>
                </a:solidFill>
              </a:rPr>
              <a:t>QUESTIONS</a:t>
            </a:r>
            <a:br>
              <a:rPr sz="9600" b="1" smtClean="0">
                <a:solidFill>
                  <a:srgbClr val="FF0000"/>
                </a:solidFill>
              </a:rPr>
            </a:br>
            <a:r>
              <a:rPr sz="13300" b="1" smtClean="0">
                <a:solidFill>
                  <a:srgbClr val="FF0000"/>
                </a:solidFill>
              </a:rPr>
              <a:t>?</a:t>
            </a:r>
            <a:br>
              <a:rPr sz="13300" b="1" smtClean="0">
                <a:solidFill>
                  <a:srgbClr val="FF0000"/>
                </a:solidFill>
              </a:rPr>
            </a:br>
            <a:endParaRPr sz="13300" b="1" smtClean="0">
              <a:solidFill>
                <a:srgbClr val="FF0000"/>
              </a:solidFill>
            </a:endParaRPr>
          </a:p>
        </p:txBody>
      </p:sp>
    </p:spTree>
  </p:cSld>
  <p:clrMapOvr>
    <a:masterClrMapping/>
  </p:clrMapOvr>
  <p:transition spd="med">
    <p:random/>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6659" name="Rectangle 3"/>
          <p:cNvSpPr>
            <a:spLocks noGrp="1" noChangeArrowheads="1"/>
          </p:cNvSpPr>
          <p:nvPr>
            <p:ph idx="1"/>
          </p:nvPr>
        </p:nvSpPr>
        <p:spPr>
          <a:xfrm>
            <a:off x="685800" y="2057400"/>
            <a:ext cx="9144000" cy="4114800"/>
          </a:xfrm>
        </p:spPr>
        <p:txBody>
          <a:bodyPr/>
          <a:lstStyle/>
          <a:p>
            <a:pPr eaLnBrk="1" hangingPunct="1">
              <a:buClr>
                <a:srgbClr val="FF0000"/>
              </a:buClr>
              <a:buFontTx/>
              <a:buChar char="Q"/>
            </a:pPr>
            <a:r>
              <a:rPr lang="en-US" sz="3200" smtClean="0">
                <a:solidFill>
                  <a:srgbClr val="FF0000"/>
                </a:solidFill>
              </a:rPr>
              <a:t>.</a:t>
            </a:r>
            <a:r>
              <a:rPr lang="en-US" smtClean="0">
                <a:solidFill>
                  <a:srgbClr val="FFFFFF"/>
                </a:solidFill>
              </a:rPr>
              <a:t> </a:t>
            </a:r>
            <a:r>
              <a:rPr lang="en-US" sz="3200" b="1" smtClean="0"/>
              <a:t>What is the purpose of the SF-91?</a:t>
            </a:r>
          </a:p>
          <a:p>
            <a:pPr eaLnBrk="1" hangingPunct="1">
              <a:buClr>
                <a:srgbClr val="FF0000"/>
              </a:buClr>
              <a:buFontTx/>
              <a:buChar char="Q"/>
            </a:pPr>
            <a:endParaRPr lang="en-US" sz="3200" b="1" smtClean="0"/>
          </a:p>
          <a:p>
            <a:pPr eaLnBrk="1" hangingPunct="1">
              <a:buClr>
                <a:srgbClr val="00FF00"/>
              </a:buClr>
              <a:buFont typeface="Wingdings 2" pitchFamily="18" charset="2"/>
              <a:buNone/>
            </a:pPr>
            <a:r>
              <a:rPr lang="en-US" sz="3200" b="1" smtClean="0"/>
              <a:t>A. To provide a detailed report of accident involving a motor vehicle.</a:t>
            </a:r>
          </a:p>
        </p:txBody>
      </p:sp>
      <p:sp>
        <p:nvSpPr>
          <p:cNvPr id="116738" name="Rectangle 2"/>
          <p:cNvSpPr>
            <a:spLocks noGrp="1" noChangeArrowheads="1"/>
          </p:cNvSpPr>
          <p:nvPr>
            <p:ph type="title"/>
          </p:nvPr>
        </p:nvSpPr>
        <p:spPr>
          <a:xfrm>
            <a:off x="0" y="381000"/>
            <a:ext cx="9144000" cy="1143000"/>
          </a:xfrm>
        </p:spPr>
        <p:txBody>
          <a:bodyPr/>
          <a:lstStyle/>
          <a:p>
            <a:pPr algn="ctr" eaLnBrk="1" fontAlgn="auto" hangingPunct="1">
              <a:spcAft>
                <a:spcPts val="0"/>
              </a:spcAft>
              <a:defRPr/>
            </a:pPr>
            <a:r>
              <a:rPr sz="6000" b="1" smtClean="0">
                <a:solidFill>
                  <a:srgbClr val="FF0000"/>
                </a:solidFill>
              </a:rPr>
              <a:t>QUESTIONS TO YOU!!!</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66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266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59" grpId="0" build="p" autoUpdateAnimBg="0"/>
    </p:bldLst>
  </p:timing>
</p:sld>
</file>

<file path=ppt/slides/slide11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7683" name="Rectangle 3"/>
          <p:cNvSpPr>
            <a:spLocks noGrp="1" noChangeArrowheads="1"/>
          </p:cNvSpPr>
          <p:nvPr>
            <p:ph idx="1"/>
          </p:nvPr>
        </p:nvSpPr>
        <p:spPr/>
        <p:txBody>
          <a:bodyPr/>
          <a:lstStyle/>
          <a:p>
            <a:pPr eaLnBrk="1" hangingPunct="1">
              <a:buClr>
                <a:srgbClr val="FF0000"/>
              </a:buClr>
              <a:buFontTx/>
              <a:buChar char="Q"/>
            </a:pPr>
            <a:r>
              <a:rPr lang="en-US" sz="3200" smtClean="0">
                <a:solidFill>
                  <a:srgbClr val="FF0000"/>
                </a:solidFill>
              </a:rPr>
              <a:t>.</a:t>
            </a:r>
            <a:r>
              <a:rPr lang="en-US" smtClean="0">
                <a:solidFill>
                  <a:srgbClr val="FFFFFF"/>
                </a:solidFill>
              </a:rPr>
              <a:t> </a:t>
            </a:r>
            <a:r>
              <a:rPr lang="en-US" sz="3200" b="1" smtClean="0"/>
              <a:t>What is the purpose of the SF-94?</a:t>
            </a:r>
          </a:p>
          <a:p>
            <a:pPr eaLnBrk="1" hangingPunct="1">
              <a:buClr>
                <a:srgbClr val="FF0000"/>
              </a:buClr>
              <a:buFontTx/>
              <a:buChar char="Q"/>
            </a:pPr>
            <a:endParaRPr lang="en-US" sz="3200" b="1" smtClean="0"/>
          </a:p>
          <a:p>
            <a:pPr eaLnBrk="1" hangingPunct="1">
              <a:buClr>
                <a:srgbClr val="00FF00"/>
              </a:buClr>
              <a:buFont typeface="Wingdings 2" pitchFamily="18" charset="2"/>
              <a:buNone/>
            </a:pPr>
            <a:r>
              <a:rPr lang="en-US" sz="3200" smtClean="0"/>
              <a:t>A.  </a:t>
            </a:r>
            <a:r>
              <a:rPr lang="en-US" sz="3200" b="1" smtClean="0"/>
              <a:t>To provide a detailed statement from an accident witness per section V of the SF-91.</a:t>
            </a:r>
            <a:endParaRPr lang="en-US" sz="3200" smtClean="0"/>
          </a:p>
        </p:txBody>
      </p:sp>
      <p:sp>
        <p:nvSpPr>
          <p:cNvPr id="117762" name="Rectangle 2"/>
          <p:cNvSpPr>
            <a:spLocks noGrp="1" noChangeArrowheads="1"/>
          </p:cNvSpPr>
          <p:nvPr>
            <p:ph type="title"/>
          </p:nvPr>
        </p:nvSpPr>
        <p:spPr>
          <a:xfrm>
            <a:off x="0" y="381000"/>
            <a:ext cx="9144000" cy="1143000"/>
          </a:xfrm>
        </p:spPr>
        <p:txBody>
          <a:bodyPr/>
          <a:lstStyle/>
          <a:p>
            <a:pPr algn="ctr" eaLnBrk="1" fontAlgn="auto" hangingPunct="1">
              <a:spcAft>
                <a:spcPts val="0"/>
              </a:spcAft>
              <a:defRPr/>
            </a:pPr>
            <a:r>
              <a:rPr sz="6000" b="1" smtClean="0">
                <a:solidFill>
                  <a:srgbClr val="FF0000"/>
                </a:solidFill>
              </a:rPr>
              <a:t>QUESTIONS TO YOU!!!</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327683">
                                            <p:txEl>
                                              <p:pRg st="0" end="0"/>
                                            </p:txEl>
                                          </p:spTgt>
                                        </p:tgtEl>
                                        <p:attrNameLst>
                                          <p:attrName>style.visibility</p:attrName>
                                        </p:attrNameLst>
                                      </p:cBhvr>
                                      <p:to>
                                        <p:strVal val="visible"/>
                                      </p:to>
                                    </p:set>
                                    <p:animEffect transition="in" filter="checkerboard(down)">
                                      <p:cBhvr>
                                        <p:cTn id="7" dur="500"/>
                                        <p:tgtEl>
                                          <p:spTgt spid="3276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327683">
                                            <p:txEl>
                                              <p:pRg st="2" end="2"/>
                                            </p:txEl>
                                          </p:spTgt>
                                        </p:tgtEl>
                                        <p:attrNameLst>
                                          <p:attrName>style.visibility</p:attrName>
                                        </p:attrNameLst>
                                      </p:cBhvr>
                                      <p:to>
                                        <p:strVal val="visible"/>
                                      </p:to>
                                    </p:set>
                                    <p:animEffect transition="in" filter="checkerboard(down)">
                                      <p:cBhvr>
                                        <p:cTn id="12" dur="500"/>
                                        <p:tgtEl>
                                          <p:spTgt spid="3276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683" grpId="0" build="p" autoUpdateAnimBg="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Content Placeholder 2"/>
          <p:cNvSpPr>
            <a:spLocks noGrp="1"/>
          </p:cNvSpPr>
          <p:nvPr>
            <p:ph idx="1"/>
          </p:nvPr>
        </p:nvSpPr>
        <p:spPr>
          <a:xfrm>
            <a:off x="685800" y="2743200"/>
            <a:ext cx="7772400" cy="1371600"/>
          </a:xfrm>
        </p:spPr>
        <p:txBody>
          <a:bodyPr/>
          <a:lstStyle/>
          <a:p>
            <a:pPr algn="ctr" eaLnBrk="1" hangingPunct="1">
              <a:buFontTx/>
              <a:buNone/>
            </a:pPr>
            <a:r>
              <a:rPr lang="en-US" sz="7200" b="1" i="1" smtClean="0">
                <a:solidFill>
                  <a:srgbClr val="FF0000"/>
                </a:solidFill>
              </a:rPr>
              <a:t>BREAK!!!</a:t>
            </a:r>
          </a:p>
        </p:txBody>
      </p:sp>
    </p:spTree>
  </p:cSld>
  <p:clrMapOvr>
    <a:masterClrMapping/>
  </p:clrMapOvr>
  <p:transition spd="med">
    <p:random/>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5170" name="Rectangle 3"/>
          <p:cNvSpPr>
            <a:spLocks noGrp="1" noChangeArrowheads="1"/>
          </p:cNvSpPr>
          <p:nvPr>
            <p:ph idx="1"/>
          </p:nvPr>
        </p:nvSpPr>
        <p:spPr>
          <a:xfrm>
            <a:off x="0" y="2057400"/>
            <a:ext cx="9144000" cy="4114800"/>
          </a:xfrm>
        </p:spPr>
        <p:txBody>
          <a:bodyPr/>
          <a:lstStyle/>
          <a:p>
            <a:pPr algn="ctr" eaLnBrk="1" hangingPunct="1">
              <a:buFontTx/>
              <a:buChar char=" "/>
            </a:pPr>
            <a:endParaRPr lang="en-US" smtClean="0"/>
          </a:p>
          <a:p>
            <a:pPr algn="ctr" eaLnBrk="1" hangingPunct="1">
              <a:buFontTx/>
              <a:buChar char=" "/>
            </a:pPr>
            <a:r>
              <a:rPr lang="en-US" sz="2800" b="1" smtClean="0"/>
              <a:t>WORKSHEET FOR PREVENTIVE MAINTENANCE AND TECHNICAL INSPECTION FOR ENGINEER EQUIPMENT</a:t>
            </a:r>
          </a:p>
        </p:txBody>
      </p:sp>
      <p:sp>
        <p:nvSpPr>
          <p:cNvPr id="119810" name="Rectangle 2"/>
          <p:cNvSpPr>
            <a:spLocks noGrp="1" noChangeArrowheads="1"/>
          </p:cNvSpPr>
          <p:nvPr>
            <p:ph type="title"/>
          </p:nvPr>
        </p:nvSpPr>
        <p:spPr/>
        <p:txBody>
          <a:bodyPr/>
          <a:lstStyle/>
          <a:p>
            <a:pPr algn="ctr" eaLnBrk="1" fontAlgn="auto" hangingPunct="1">
              <a:spcAft>
                <a:spcPts val="0"/>
              </a:spcAft>
              <a:defRPr/>
            </a:pPr>
            <a:r>
              <a:rPr sz="6000" b="1" smtClean="0">
                <a:solidFill>
                  <a:srgbClr val="FF0000"/>
                </a:solidFill>
              </a:rPr>
              <a:t>NAVMC 10560</a:t>
            </a:r>
          </a:p>
        </p:txBody>
      </p:sp>
    </p:spTree>
  </p:cSld>
  <p:clrMapOvr>
    <a:masterClrMapping/>
  </p:clrMapOvr>
  <p:transition spd="med">
    <p:random/>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6019" name="Rectangle 3"/>
          <p:cNvSpPr>
            <a:spLocks noGrp="1" noChangeArrowheads="1"/>
          </p:cNvSpPr>
          <p:nvPr>
            <p:ph idx="1"/>
          </p:nvPr>
        </p:nvSpPr>
        <p:spPr>
          <a:xfrm>
            <a:off x="0" y="990600"/>
            <a:ext cx="9144000" cy="5867400"/>
          </a:xfrm>
        </p:spPr>
        <p:txBody>
          <a:bodyPr/>
          <a:lstStyle/>
          <a:p>
            <a:pPr eaLnBrk="1" hangingPunct="1">
              <a:buClr>
                <a:srgbClr val="FF0000"/>
              </a:buClr>
              <a:buFont typeface="Wingdings" pitchFamily="2" charset="2"/>
              <a:buChar char="Ø"/>
            </a:pPr>
            <a:r>
              <a:rPr lang="en-US" sz="2800" b="1" smtClean="0"/>
              <a:t>To provide a check list for performing and recording:</a:t>
            </a:r>
          </a:p>
          <a:p>
            <a:pPr lvl="1" eaLnBrk="1" hangingPunct="1">
              <a:buClr>
                <a:srgbClr val="FF0000"/>
              </a:buClr>
              <a:buFont typeface="Wingdings" pitchFamily="2" charset="2"/>
              <a:buChar char="ü"/>
            </a:pPr>
            <a:r>
              <a:rPr lang="en-US" sz="2800" b="1" smtClean="0">
                <a:solidFill>
                  <a:schemeClr val="tx1"/>
                </a:solidFill>
              </a:rPr>
              <a:t>PMCS.</a:t>
            </a:r>
          </a:p>
          <a:p>
            <a:pPr lvl="1" eaLnBrk="1" hangingPunct="1">
              <a:buClr>
                <a:srgbClr val="FF0000"/>
              </a:buClr>
              <a:buFont typeface="Wingdings" pitchFamily="2" charset="2"/>
              <a:buChar char="ü"/>
            </a:pPr>
            <a:r>
              <a:rPr lang="en-US" sz="2800" b="1" smtClean="0">
                <a:solidFill>
                  <a:schemeClr val="tx1"/>
                </a:solidFill>
              </a:rPr>
              <a:t>LTI’s</a:t>
            </a:r>
          </a:p>
          <a:p>
            <a:pPr lvl="2" eaLnBrk="1" hangingPunct="1">
              <a:buClr>
                <a:srgbClr val="FF0000"/>
              </a:buClr>
            </a:pPr>
            <a:r>
              <a:rPr lang="en-US" sz="2400" b="1" smtClean="0"/>
              <a:t>Including acceptance, prior to major repair, and at the discretion of the Engr. Equip. Officer/Chief.</a:t>
            </a:r>
          </a:p>
          <a:p>
            <a:pPr lvl="1" eaLnBrk="1" hangingPunct="1">
              <a:buClr>
                <a:srgbClr val="FF0000"/>
              </a:buClr>
              <a:buFont typeface="Wingdings" pitchFamily="2" charset="2"/>
              <a:buChar char="ü"/>
            </a:pPr>
            <a:r>
              <a:rPr lang="en-US" sz="2800" b="1" smtClean="0">
                <a:solidFill>
                  <a:schemeClr val="tx1"/>
                </a:solidFill>
              </a:rPr>
              <a:t>Also used as a guide when performing an annual/safety condition check.</a:t>
            </a:r>
          </a:p>
          <a:p>
            <a:pPr lvl="1" eaLnBrk="1" hangingPunct="1">
              <a:buClr>
                <a:srgbClr val="FFFF00"/>
              </a:buClr>
              <a:buFontTx/>
              <a:buNone/>
            </a:pPr>
            <a:r>
              <a:rPr lang="en-US" sz="2800" b="1" smtClean="0">
                <a:solidFill>
                  <a:schemeClr val="tx1"/>
                </a:solidFill>
              </a:rPr>
              <a:t>NOTE: Units are required to perform an LTI prior to equipment being placed in service. (Acceptance LTI)</a:t>
            </a:r>
          </a:p>
        </p:txBody>
      </p:sp>
      <p:sp>
        <p:nvSpPr>
          <p:cNvPr id="120834" name="Rectangle 2"/>
          <p:cNvSpPr>
            <a:spLocks noGrp="1" noChangeArrowheads="1"/>
          </p:cNvSpPr>
          <p:nvPr>
            <p:ph type="title"/>
          </p:nvPr>
        </p:nvSpPr>
        <p:spPr>
          <a:xfrm>
            <a:off x="685800" y="0"/>
            <a:ext cx="7772400" cy="1143000"/>
          </a:xfrm>
        </p:spPr>
        <p:txBody>
          <a:bodyPr/>
          <a:lstStyle/>
          <a:p>
            <a:pPr algn="ctr" eaLnBrk="1" fontAlgn="auto" hangingPunct="1">
              <a:spcAft>
                <a:spcPts val="0"/>
              </a:spcAft>
              <a:defRPr/>
            </a:pPr>
            <a:r>
              <a:rPr sz="6000" b="1" smtClean="0">
                <a:solidFill>
                  <a:srgbClr val="FF0000"/>
                </a:solidFill>
              </a:rPr>
              <a:t>PURPOSE</a:t>
            </a:r>
          </a:p>
        </p:txBody>
      </p:sp>
      <p:pic>
        <p:nvPicPr>
          <p:cNvPr id="137221" name="Picture 5" descr="C:\Users\justin.j.webber\AppData\Local\Microsoft\Windows\Temporary Internet Files\Content.IE5\0J31MSHR\MC900433883[1].png"/>
          <p:cNvPicPr>
            <a:picLocks noChangeAspect="1" noChangeArrowheads="1"/>
          </p:cNvPicPr>
          <p:nvPr/>
        </p:nvPicPr>
        <p:blipFill>
          <a:blip r:embed="rId2" cstate="print"/>
          <a:srcRect/>
          <a:stretch>
            <a:fillRect/>
          </a:stretch>
        </p:blipFill>
        <p:spPr bwMode="auto">
          <a:xfrm>
            <a:off x="7543800" y="3048000"/>
            <a:ext cx="1447800" cy="1676400"/>
          </a:xfrm>
          <a:prstGeom prst="rect">
            <a:avLst/>
          </a:prstGeom>
          <a:noFill/>
          <a:ln w="9525">
            <a:noFill/>
            <a:miter lim="800000"/>
            <a:headEnd/>
            <a:tailEnd/>
          </a:ln>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6019">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6019">
                                            <p:txEl>
                                              <p:pRg st="0" end="0"/>
                                            </p:txEl>
                                          </p:spTgt>
                                        </p:tgtEl>
                                        <p:attrNameLst>
                                          <p:attrName>ppt_c</p:attrName>
                                        </p:attrNameLst>
                                      </p:cBhvr>
                                      <p:to>
                                        <a:srgbClr val="5F5F5F"/>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6019">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86019">
                                            <p:txEl>
                                              <p:pRg st="1" end="1"/>
                                            </p:txEl>
                                          </p:spTgt>
                                        </p:tgtEl>
                                        <p:attrNameLst>
                                          <p:attrName>ppt_c</p:attrName>
                                        </p:attrNameLst>
                                      </p:cBhvr>
                                      <p:to>
                                        <a:srgbClr val="5F5F5F"/>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6019">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86019">
                                            <p:txEl>
                                              <p:pRg st="2" end="2"/>
                                            </p:txEl>
                                          </p:spTgt>
                                        </p:tgtEl>
                                        <p:attrNameLst>
                                          <p:attrName>ppt_c</p:attrName>
                                        </p:attrNameLst>
                                      </p:cBhvr>
                                      <p:to>
                                        <a:srgbClr val="5F5F5F"/>
                                      </p:to>
                                    </p:animClr>
                                  </p:subTnLst>
                                </p:cTn>
                              </p:par>
                              <p:par>
                                <p:cTn id="15" presetID="1" presetClass="entr" presetSubtype="0" fill="hold" grpId="0" nodeType="withEffect">
                                  <p:stCondLst>
                                    <p:cond delay="0"/>
                                  </p:stCondLst>
                                  <p:childTnLst>
                                    <p:set>
                                      <p:cBhvr>
                                        <p:cTn id="16" dur="1" fill="hold">
                                          <p:stCondLst>
                                            <p:cond delay="499"/>
                                          </p:stCondLst>
                                        </p:cTn>
                                        <p:tgtEl>
                                          <p:spTgt spid="86019">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86019">
                                            <p:txEl>
                                              <p:pRg st="3" end="3"/>
                                            </p:txEl>
                                          </p:spTgt>
                                        </p:tgtEl>
                                        <p:attrNameLst>
                                          <p:attrName>ppt_c</p:attrName>
                                        </p:attrNameLst>
                                      </p:cBhvr>
                                      <p:to>
                                        <a:srgbClr val="5F5F5F"/>
                                      </p:to>
                                    </p:animClr>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86019">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86019">
                                            <p:txEl>
                                              <p:pRg st="4" end="4"/>
                                            </p:txEl>
                                          </p:spTgt>
                                        </p:tgtEl>
                                        <p:attrNameLst>
                                          <p:attrName>ppt_c</p:attrName>
                                        </p:attrNameLst>
                                      </p:cBhvr>
                                      <p:to>
                                        <a:srgbClr val="5F5F5F"/>
                                      </p:to>
                                    </p:animClr>
                                  </p:subTnLst>
                                </p:cTn>
                              </p:par>
                              <p:par>
                                <p:cTn id="21" presetID="10" presetClass="entr" presetSubtype="0" fill="hold" nodeType="withEffect">
                                  <p:stCondLst>
                                    <p:cond delay="1000"/>
                                  </p:stCondLst>
                                  <p:childTnLst>
                                    <p:set>
                                      <p:cBhvr>
                                        <p:cTn id="22" dur="1" fill="hold">
                                          <p:stCondLst>
                                            <p:cond delay="0"/>
                                          </p:stCondLst>
                                        </p:cTn>
                                        <p:tgtEl>
                                          <p:spTgt spid="137221"/>
                                        </p:tgtEl>
                                        <p:attrNameLst>
                                          <p:attrName>style.visibility</p:attrName>
                                        </p:attrNameLst>
                                      </p:cBhvr>
                                      <p:to>
                                        <p:strVal val="visible"/>
                                      </p:to>
                                    </p:set>
                                    <p:animEffect transition="in" filter="fade">
                                      <p:cBhvr>
                                        <p:cTn id="23" dur="2000"/>
                                        <p:tgtEl>
                                          <p:spTgt spid="137221"/>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86019">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86019">
                                            <p:txEl>
                                              <p:pRg st="5" end="5"/>
                                            </p:txEl>
                                          </p:spTgt>
                                        </p:tgtEl>
                                        <p:attrNameLst>
                                          <p:attrName>ppt_c</p:attrName>
                                        </p:attrNameLst>
                                      </p:cBhvr>
                                      <p:to>
                                        <a:srgbClr val="5F5F5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build="p" bldLvl="2" autoUpdateAnimBg="0"/>
    </p:bldLst>
  </p:timing>
</p:sld>
</file>

<file path=ppt/slides/slide11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30755" name="Rectangle 3"/>
          <p:cNvSpPr>
            <a:spLocks noGrp="1" noChangeArrowheads="1"/>
          </p:cNvSpPr>
          <p:nvPr>
            <p:ph idx="1"/>
          </p:nvPr>
        </p:nvSpPr>
        <p:spPr>
          <a:xfrm>
            <a:off x="0" y="1371600"/>
            <a:ext cx="9144000" cy="5486400"/>
          </a:xfrm>
        </p:spPr>
        <p:txBody>
          <a:bodyPr/>
          <a:lstStyle/>
          <a:p>
            <a:pPr eaLnBrk="1" hangingPunct="1">
              <a:buClr>
                <a:srgbClr val="FF0000"/>
              </a:buClr>
              <a:buFont typeface="Wingdings" pitchFamily="2" charset="2"/>
              <a:buChar char="Ø"/>
            </a:pPr>
            <a:r>
              <a:rPr lang="en-US" sz="2800" b="1" smtClean="0"/>
              <a:t>Owning unit will provide a skeleton record.</a:t>
            </a:r>
          </a:p>
          <a:p>
            <a:pPr lvl="1" eaLnBrk="1" hangingPunct="1">
              <a:buClr>
                <a:srgbClr val="FF0000"/>
              </a:buClr>
              <a:buFont typeface="Wingdings" pitchFamily="2" charset="2"/>
              <a:buChar char="ü"/>
            </a:pPr>
            <a:r>
              <a:rPr lang="en-US" sz="2800" b="1" smtClean="0">
                <a:solidFill>
                  <a:schemeClr val="tx1"/>
                </a:solidFill>
              </a:rPr>
              <a:t>Any short term transfer that does not involve formal transfer of custody,  (Command Adjustment of Allowances).</a:t>
            </a:r>
          </a:p>
          <a:p>
            <a:pPr lvl="1" eaLnBrk="1" hangingPunct="1">
              <a:buClr>
                <a:srgbClr val="FF0000"/>
              </a:buClr>
              <a:buFont typeface="Wingdings" pitchFamily="2" charset="2"/>
              <a:buChar char="ü"/>
            </a:pPr>
            <a:r>
              <a:rPr lang="en-US" sz="2800" b="1" smtClean="0">
                <a:solidFill>
                  <a:schemeClr val="tx1"/>
                </a:solidFill>
              </a:rPr>
              <a:t>Tag each record w/ the type and due date of the next Scheduled PMCS.</a:t>
            </a:r>
          </a:p>
          <a:p>
            <a:pPr lvl="1" eaLnBrk="1" hangingPunct="1">
              <a:buClr>
                <a:srgbClr val="FF0000"/>
              </a:buClr>
              <a:buFont typeface="Wingdings" pitchFamily="2" charset="2"/>
              <a:buChar char="ü"/>
            </a:pPr>
            <a:r>
              <a:rPr lang="en-US" sz="2800" b="1" smtClean="0">
                <a:solidFill>
                  <a:schemeClr val="tx1"/>
                </a:solidFill>
              </a:rPr>
              <a:t>Borrowing unit will maintain records/skeleton records up-to-date of all entries and maintenance actions performed.</a:t>
            </a:r>
          </a:p>
        </p:txBody>
      </p:sp>
      <p:sp>
        <p:nvSpPr>
          <p:cNvPr id="121858" name="Rectangle 2"/>
          <p:cNvSpPr>
            <a:spLocks noGrp="1" noChangeArrowheads="1"/>
          </p:cNvSpPr>
          <p:nvPr>
            <p:ph type="title"/>
          </p:nvPr>
        </p:nvSpPr>
        <p:spPr>
          <a:xfrm>
            <a:off x="0" y="223838"/>
            <a:ext cx="9144000" cy="1143000"/>
          </a:xfrm>
        </p:spPr>
        <p:txBody>
          <a:bodyPr/>
          <a:lstStyle/>
          <a:p>
            <a:pPr algn="ctr" eaLnBrk="1" fontAlgn="auto" hangingPunct="1">
              <a:spcAft>
                <a:spcPts val="0"/>
              </a:spcAft>
              <a:defRPr/>
            </a:pPr>
            <a:r>
              <a:rPr sz="3200" b="1" smtClean="0">
                <a:solidFill>
                  <a:srgbClr val="FF0000"/>
                </a:solidFill>
              </a:rPr>
              <a:t>EQUIP. FORMS &amp; RECORDS ON TEMPORARY LOAN </a:t>
            </a:r>
            <a:r>
              <a:rPr sz="2800" b="1" smtClean="0">
                <a:solidFill>
                  <a:srgbClr val="FF0000"/>
                </a:solidFill>
              </a:rPr>
              <a:t>(TM 4700-15/1H, Ch. 1, pg. 1-5,  Para. 1-9)</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30755">
                                            <p:txEl>
                                              <p:pRg st="0" end="0"/>
                                            </p:txEl>
                                          </p:spTgt>
                                        </p:tgtEl>
                                        <p:attrNameLst>
                                          <p:attrName>style.visibility</p:attrName>
                                        </p:attrNameLst>
                                      </p:cBhvr>
                                      <p:to>
                                        <p:strVal val="visible"/>
                                      </p:to>
                                    </p:set>
                                    <p:animEffect transition="in" filter="box(out)">
                                      <p:cBhvr>
                                        <p:cTn id="7" dur="500"/>
                                        <p:tgtEl>
                                          <p:spTgt spid="330755">
                                            <p:txEl>
                                              <p:pRg st="0" end="0"/>
                                            </p:txEl>
                                          </p:spTgt>
                                        </p:tgtEl>
                                      </p:cBhvr>
                                    </p:animEffect>
                                  </p:childTnLst>
                                  <p:subTnLst>
                                    <p:animClr clrSpc="rgb" dir="cw">
                                      <p:cBhvr override="childStyle">
                                        <p:cTn dur="1" fill="hold" display="0" masterRel="nextClick" afterEffect="1"/>
                                        <p:tgtEl>
                                          <p:spTgt spid="330755">
                                            <p:txEl>
                                              <p:pRg st="0" end="0"/>
                                            </p:txEl>
                                          </p:spTgt>
                                        </p:tgtEl>
                                        <p:attrNameLst>
                                          <p:attrName>ppt_c</p:attrName>
                                        </p:attrNameLst>
                                      </p:cBhvr>
                                      <p:to>
                                        <a:srgbClr val="5F5F5F"/>
                                      </p:to>
                                    </p:animClr>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30755">
                                            <p:txEl>
                                              <p:pRg st="1" end="1"/>
                                            </p:txEl>
                                          </p:spTgt>
                                        </p:tgtEl>
                                        <p:attrNameLst>
                                          <p:attrName>style.visibility</p:attrName>
                                        </p:attrNameLst>
                                      </p:cBhvr>
                                      <p:to>
                                        <p:strVal val="visible"/>
                                      </p:to>
                                    </p:set>
                                    <p:animEffect transition="in" filter="box(out)">
                                      <p:cBhvr>
                                        <p:cTn id="12" dur="500"/>
                                        <p:tgtEl>
                                          <p:spTgt spid="330755">
                                            <p:txEl>
                                              <p:pRg st="1" end="1"/>
                                            </p:txEl>
                                          </p:spTgt>
                                        </p:tgtEl>
                                      </p:cBhvr>
                                    </p:animEffect>
                                  </p:childTnLst>
                                  <p:subTnLst>
                                    <p:animClr clrSpc="rgb" dir="cw">
                                      <p:cBhvr override="childStyle">
                                        <p:cTn dur="1" fill="hold" display="0" masterRel="nextClick" afterEffect="1"/>
                                        <p:tgtEl>
                                          <p:spTgt spid="330755">
                                            <p:txEl>
                                              <p:pRg st="1" end="1"/>
                                            </p:txEl>
                                          </p:spTgt>
                                        </p:tgtEl>
                                        <p:attrNameLst>
                                          <p:attrName>ppt_c</p:attrName>
                                        </p:attrNameLst>
                                      </p:cBhvr>
                                      <p:to>
                                        <a:srgbClr val="5F5F5F"/>
                                      </p:to>
                                    </p:animClr>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30755">
                                            <p:txEl>
                                              <p:pRg st="2" end="2"/>
                                            </p:txEl>
                                          </p:spTgt>
                                        </p:tgtEl>
                                        <p:attrNameLst>
                                          <p:attrName>style.visibility</p:attrName>
                                        </p:attrNameLst>
                                      </p:cBhvr>
                                      <p:to>
                                        <p:strVal val="visible"/>
                                      </p:to>
                                    </p:set>
                                    <p:animEffect transition="in" filter="box(out)">
                                      <p:cBhvr>
                                        <p:cTn id="17" dur="500"/>
                                        <p:tgtEl>
                                          <p:spTgt spid="330755">
                                            <p:txEl>
                                              <p:pRg st="2" end="2"/>
                                            </p:txEl>
                                          </p:spTgt>
                                        </p:tgtEl>
                                      </p:cBhvr>
                                    </p:animEffect>
                                  </p:childTnLst>
                                  <p:subTnLst>
                                    <p:animClr clrSpc="rgb" dir="cw">
                                      <p:cBhvr override="childStyle">
                                        <p:cTn dur="1" fill="hold" display="0" masterRel="nextClick" afterEffect="1"/>
                                        <p:tgtEl>
                                          <p:spTgt spid="330755">
                                            <p:txEl>
                                              <p:pRg st="2" end="2"/>
                                            </p:txEl>
                                          </p:spTgt>
                                        </p:tgtEl>
                                        <p:attrNameLst>
                                          <p:attrName>ppt_c</p:attrName>
                                        </p:attrNameLst>
                                      </p:cBhvr>
                                      <p:to>
                                        <a:srgbClr val="5F5F5F"/>
                                      </p:to>
                                    </p:animClr>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330755">
                                            <p:txEl>
                                              <p:pRg st="3" end="3"/>
                                            </p:txEl>
                                          </p:spTgt>
                                        </p:tgtEl>
                                        <p:attrNameLst>
                                          <p:attrName>style.visibility</p:attrName>
                                        </p:attrNameLst>
                                      </p:cBhvr>
                                      <p:to>
                                        <p:strVal val="visible"/>
                                      </p:to>
                                    </p:set>
                                    <p:animEffect transition="in" filter="box(out)">
                                      <p:cBhvr>
                                        <p:cTn id="22" dur="500"/>
                                        <p:tgtEl>
                                          <p:spTgt spid="330755">
                                            <p:txEl>
                                              <p:pRg st="3" end="3"/>
                                            </p:txEl>
                                          </p:spTgt>
                                        </p:tgtEl>
                                      </p:cBhvr>
                                    </p:animEffect>
                                  </p:childTnLst>
                                  <p:subTnLst>
                                    <p:animClr clrSpc="rgb" dir="cw">
                                      <p:cBhvr override="childStyle">
                                        <p:cTn dur="1" fill="hold" display="0" masterRel="nextClick" afterEffect="1"/>
                                        <p:tgtEl>
                                          <p:spTgt spid="330755">
                                            <p:txEl>
                                              <p:pRg st="3" end="3"/>
                                            </p:txEl>
                                          </p:spTgt>
                                        </p:tgtEl>
                                        <p:attrNameLst>
                                          <p:attrName>ppt_c</p:attrName>
                                        </p:attrNameLst>
                                      </p:cBhvr>
                                      <p:to>
                                        <a:srgbClr val="5F5F5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755" grpId="0" build="p" bldLvl="2" autoUpdateAnimBg="0"/>
    </p:bldLst>
  </p:timing>
</p:sld>
</file>

<file path=ppt/slides/slide11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31779" name="Rectangle 3"/>
          <p:cNvSpPr>
            <a:spLocks noGrp="1" noChangeArrowheads="1"/>
          </p:cNvSpPr>
          <p:nvPr>
            <p:ph idx="1"/>
          </p:nvPr>
        </p:nvSpPr>
        <p:spPr>
          <a:xfrm>
            <a:off x="0" y="1219200"/>
            <a:ext cx="9144000" cy="5638800"/>
          </a:xfrm>
        </p:spPr>
        <p:txBody>
          <a:bodyPr/>
          <a:lstStyle/>
          <a:p>
            <a:pPr lvl="1" eaLnBrk="1" hangingPunct="1">
              <a:buClr>
                <a:srgbClr val="FF0000"/>
              </a:buClr>
              <a:buFont typeface="Wingdings" pitchFamily="2" charset="2"/>
              <a:buChar char="ü"/>
            </a:pPr>
            <a:r>
              <a:rPr lang="en-US" sz="3200" b="1" smtClean="0">
                <a:solidFill>
                  <a:schemeClr val="tx1"/>
                </a:solidFill>
                <a:latin typeface="Times New Roman" pitchFamily="18" charset="0"/>
                <a:cs typeface="Times New Roman" pitchFamily="18" charset="0"/>
              </a:rPr>
              <a:t>Borrowing unit will update the FMSS when loaded, or provide info necessary for owning unit to update FMSS.</a:t>
            </a:r>
          </a:p>
          <a:p>
            <a:pPr lvl="1" eaLnBrk="1" hangingPunct="1">
              <a:buClr>
                <a:srgbClr val="FF0000"/>
              </a:buClr>
              <a:buFont typeface="Wingdings" pitchFamily="2" charset="2"/>
              <a:buChar char="ü"/>
            </a:pPr>
            <a:endParaRPr lang="en-US" sz="3200" b="1" smtClean="0">
              <a:solidFill>
                <a:schemeClr val="tx1"/>
              </a:solidFill>
              <a:latin typeface="Times New Roman" pitchFamily="18" charset="0"/>
              <a:cs typeface="Times New Roman" pitchFamily="18" charset="0"/>
            </a:endParaRPr>
          </a:p>
          <a:p>
            <a:pPr lvl="1" eaLnBrk="1" hangingPunct="1">
              <a:buClr>
                <a:srgbClr val="FF0000"/>
              </a:buClr>
              <a:buFont typeface="Wingdings" pitchFamily="2" charset="2"/>
              <a:buChar char="ü"/>
            </a:pPr>
            <a:r>
              <a:rPr lang="en-US" sz="3200" b="1" smtClean="0">
                <a:solidFill>
                  <a:schemeClr val="tx1"/>
                </a:solidFill>
                <a:latin typeface="Times New Roman" pitchFamily="18" charset="0"/>
                <a:cs typeface="Times New Roman" pitchFamily="18" charset="0"/>
              </a:rPr>
              <a:t>Borrowing unit will return all forms &amp; records containing maintenance actions performed.</a:t>
            </a:r>
          </a:p>
          <a:p>
            <a:pPr lvl="1" eaLnBrk="1" hangingPunct="1">
              <a:buClr>
                <a:srgbClr val="FF0000"/>
              </a:buClr>
              <a:buFont typeface="Wingdings" pitchFamily="2" charset="2"/>
              <a:buChar char="ü"/>
            </a:pPr>
            <a:endParaRPr lang="en-US" sz="3200" b="1" smtClean="0">
              <a:solidFill>
                <a:schemeClr val="tx1"/>
              </a:solidFill>
              <a:latin typeface="Times New Roman" pitchFamily="18" charset="0"/>
              <a:cs typeface="Times New Roman" pitchFamily="18" charset="0"/>
            </a:endParaRPr>
          </a:p>
          <a:p>
            <a:pPr lvl="1" eaLnBrk="1" hangingPunct="1">
              <a:buClr>
                <a:srgbClr val="FF0000"/>
              </a:buClr>
              <a:buFont typeface="Wingdings" pitchFamily="2" charset="2"/>
              <a:buChar char="ü"/>
            </a:pPr>
            <a:r>
              <a:rPr lang="en-US" sz="3200" b="1" smtClean="0">
                <a:solidFill>
                  <a:schemeClr val="tx1"/>
                </a:solidFill>
                <a:latin typeface="Times New Roman" pitchFamily="18" charset="0"/>
                <a:cs typeface="Times New Roman" pitchFamily="18" charset="0"/>
              </a:rPr>
              <a:t>Lender will update original records &amp; file the copies per the TM 4700.</a:t>
            </a:r>
          </a:p>
        </p:txBody>
      </p:sp>
      <p:sp>
        <p:nvSpPr>
          <p:cNvPr id="122882" name="Rectangle 2"/>
          <p:cNvSpPr>
            <a:spLocks noGrp="1" noChangeArrowheads="1"/>
          </p:cNvSpPr>
          <p:nvPr>
            <p:ph type="title"/>
          </p:nvPr>
        </p:nvSpPr>
        <p:spPr>
          <a:xfrm>
            <a:off x="0" y="0"/>
            <a:ext cx="9144000" cy="1143000"/>
          </a:xfrm>
        </p:spPr>
        <p:txBody>
          <a:bodyPr/>
          <a:lstStyle/>
          <a:p>
            <a:pPr algn="ctr" eaLnBrk="1" fontAlgn="auto" hangingPunct="1">
              <a:spcAft>
                <a:spcPts val="0"/>
              </a:spcAft>
              <a:defRPr/>
            </a:pPr>
            <a:r>
              <a:rPr sz="3200" b="1" smtClean="0">
                <a:solidFill>
                  <a:srgbClr val="FF0000"/>
                </a:solidFill>
              </a:rPr>
              <a:t>EQUIP. FORMS &amp; RECORDS ON TEMPORARY LOAN (CONT.)</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331779">
                                            <p:txEl>
                                              <p:pRg st="0" end="0"/>
                                            </p:txEl>
                                          </p:spTgt>
                                        </p:tgtEl>
                                        <p:attrNameLst>
                                          <p:attrName>style.visibility</p:attrName>
                                        </p:attrNameLst>
                                      </p:cBhvr>
                                      <p:to>
                                        <p:strVal val="visible"/>
                                      </p:to>
                                    </p:set>
                                    <p:animEffect transition="in" filter="blinds(vertical)">
                                      <p:cBhvr>
                                        <p:cTn id="7" dur="500"/>
                                        <p:tgtEl>
                                          <p:spTgt spid="331779">
                                            <p:txEl>
                                              <p:pRg st="0" end="0"/>
                                            </p:txEl>
                                          </p:spTgt>
                                        </p:tgtEl>
                                      </p:cBhvr>
                                    </p:animEffect>
                                  </p:childTnLst>
                                  <p:subTnLst>
                                    <p:animClr clrSpc="rgb" dir="cw">
                                      <p:cBhvr override="childStyle">
                                        <p:cTn dur="1" fill="hold" display="0" masterRel="nextClick" afterEffect="1"/>
                                        <p:tgtEl>
                                          <p:spTgt spid="331779">
                                            <p:txEl>
                                              <p:pRg st="0" end="0"/>
                                            </p:txEl>
                                          </p:spTgt>
                                        </p:tgtEl>
                                        <p:attrNameLst>
                                          <p:attrName>ppt_c</p:attrName>
                                        </p:attrNameLst>
                                      </p:cBhvr>
                                      <p:to>
                                        <a:srgbClr val="5F5F5F"/>
                                      </p:to>
                                    </p:animClr>
                                  </p:sub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331779">
                                            <p:txEl>
                                              <p:pRg st="2" end="2"/>
                                            </p:txEl>
                                          </p:spTgt>
                                        </p:tgtEl>
                                        <p:attrNameLst>
                                          <p:attrName>style.visibility</p:attrName>
                                        </p:attrNameLst>
                                      </p:cBhvr>
                                      <p:to>
                                        <p:strVal val="visible"/>
                                      </p:to>
                                    </p:set>
                                    <p:animEffect transition="in" filter="blinds(vertical)">
                                      <p:cBhvr>
                                        <p:cTn id="12" dur="500"/>
                                        <p:tgtEl>
                                          <p:spTgt spid="331779">
                                            <p:txEl>
                                              <p:pRg st="2" end="2"/>
                                            </p:txEl>
                                          </p:spTgt>
                                        </p:tgtEl>
                                      </p:cBhvr>
                                    </p:animEffect>
                                  </p:childTnLst>
                                  <p:subTnLst>
                                    <p:animClr clrSpc="rgb" dir="cw">
                                      <p:cBhvr override="childStyle">
                                        <p:cTn dur="1" fill="hold" display="0" masterRel="nextClick" afterEffect="1"/>
                                        <p:tgtEl>
                                          <p:spTgt spid="331779">
                                            <p:txEl>
                                              <p:pRg st="2" end="2"/>
                                            </p:txEl>
                                          </p:spTgt>
                                        </p:tgtEl>
                                        <p:attrNameLst>
                                          <p:attrName>ppt_c</p:attrName>
                                        </p:attrNameLst>
                                      </p:cBhvr>
                                      <p:to>
                                        <a:srgbClr val="5F5F5F"/>
                                      </p:to>
                                    </p:animClr>
                                  </p:subTnLst>
                                </p:cTn>
                              </p:par>
                            </p:childTnLst>
                          </p:cTn>
                        </p:par>
                      </p:childTnLst>
                    </p:cTn>
                  </p:par>
                  <p:par>
                    <p:cTn id="13" fill="hold">
                      <p:stCondLst>
                        <p:cond delay="indefinite"/>
                      </p:stCondLst>
                      <p:childTnLst>
                        <p:par>
                          <p:cTn id="14" fill="hold">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331779">
                                            <p:txEl>
                                              <p:pRg st="4" end="4"/>
                                            </p:txEl>
                                          </p:spTgt>
                                        </p:tgtEl>
                                        <p:attrNameLst>
                                          <p:attrName>style.visibility</p:attrName>
                                        </p:attrNameLst>
                                      </p:cBhvr>
                                      <p:to>
                                        <p:strVal val="visible"/>
                                      </p:to>
                                    </p:set>
                                    <p:animEffect transition="in" filter="blinds(vertical)">
                                      <p:cBhvr>
                                        <p:cTn id="17" dur="500"/>
                                        <p:tgtEl>
                                          <p:spTgt spid="331779">
                                            <p:txEl>
                                              <p:pRg st="4" end="4"/>
                                            </p:txEl>
                                          </p:spTgt>
                                        </p:tgtEl>
                                      </p:cBhvr>
                                    </p:animEffect>
                                  </p:childTnLst>
                                  <p:subTnLst>
                                    <p:animClr clrSpc="rgb" dir="cw">
                                      <p:cBhvr override="childStyle">
                                        <p:cTn dur="1" fill="hold" display="0" masterRel="nextClick" afterEffect="1"/>
                                        <p:tgtEl>
                                          <p:spTgt spid="331779">
                                            <p:txEl>
                                              <p:pRg st="4" end="4"/>
                                            </p:txEl>
                                          </p:spTgt>
                                        </p:tgtEl>
                                        <p:attrNameLst>
                                          <p:attrName>ppt_c</p:attrName>
                                        </p:attrNameLst>
                                      </p:cBhvr>
                                      <p:to>
                                        <a:srgbClr val="5F5F5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779" grpId="0" build="p" bldLvl="2"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xfrm>
            <a:off x="228600" y="1828800"/>
            <a:ext cx="8610600" cy="4800600"/>
          </a:xfrm>
        </p:spPr>
        <p:txBody>
          <a:bodyPr/>
          <a:lstStyle/>
          <a:p>
            <a:pPr eaLnBrk="1" hangingPunct="1">
              <a:buFontTx/>
              <a:buNone/>
            </a:pPr>
            <a:endParaRPr lang="en-US" sz="2800" smtClean="0"/>
          </a:p>
          <a:p>
            <a:pPr eaLnBrk="1" hangingPunct="1">
              <a:buClr>
                <a:srgbClr val="FF0000"/>
              </a:buClr>
              <a:buFont typeface="Wingdings" pitchFamily="2" charset="2"/>
              <a:buChar char="Ø"/>
            </a:pPr>
            <a:r>
              <a:rPr lang="en-US" b="1" smtClean="0"/>
              <a:t>Used to maintain historical data of;</a:t>
            </a:r>
          </a:p>
          <a:p>
            <a:pPr eaLnBrk="1" hangingPunct="1">
              <a:buClr>
                <a:srgbClr val="FFFF00"/>
              </a:buClr>
              <a:buFont typeface="Wingdings" pitchFamily="2" charset="2"/>
              <a:buChar char="Ø"/>
            </a:pPr>
            <a:endParaRPr lang="en-US" sz="800" b="1" smtClean="0"/>
          </a:p>
          <a:p>
            <a:pPr lvl="1" eaLnBrk="1" hangingPunct="1">
              <a:buClr>
                <a:srgbClr val="FF0000"/>
              </a:buClr>
              <a:buFont typeface="Wingdings" pitchFamily="2" charset="2"/>
              <a:buChar char="ü"/>
            </a:pPr>
            <a:r>
              <a:rPr lang="en-US" b="1" smtClean="0">
                <a:solidFill>
                  <a:schemeClr val="tx1"/>
                </a:solidFill>
              </a:rPr>
              <a:t>Transfers</a:t>
            </a:r>
          </a:p>
          <a:p>
            <a:pPr lvl="1" eaLnBrk="1" hangingPunct="1">
              <a:buClr>
                <a:srgbClr val="FF0000"/>
              </a:buClr>
              <a:buFont typeface="Wingdings" pitchFamily="2" charset="2"/>
              <a:buChar char="ü"/>
            </a:pPr>
            <a:endParaRPr lang="en-US" sz="800" b="1" smtClean="0">
              <a:solidFill>
                <a:schemeClr val="tx1"/>
              </a:solidFill>
            </a:endParaRPr>
          </a:p>
          <a:p>
            <a:pPr lvl="1" eaLnBrk="1" hangingPunct="1">
              <a:buClr>
                <a:srgbClr val="FF0000"/>
              </a:buClr>
              <a:buFont typeface="Wingdings" pitchFamily="2" charset="2"/>
              <a:buChar char="ü"/>
            </a:pPr>
            <a:r>
              <a:rPr lang="en-US" b="1" smtClean="0">
                <a:solidFill>
                  <a:schemeClr val="tx1"/>
                </a:solidFill>
              </a:rPr>
              <a:t>Receipts</a:t>
            </a:r>
          </a:p>
          <a:p>
            <a:pPr lvl="1" eaLnBrk="1" hangingPunct="1">
              <a:buClr>
                <a:srgbClr val="FF0000"/>
              </a:buClr>
              <a:buFont typeface="Wingdings" pitchFamily="2" charset="2"/>
              <a:buChar char="ü"/>
            </a:pPr>
            <a:endParaRPr lang="en-US" sz="800" b="1" smtClean="0">
              <a:solidFill>
                <a:schemeClr val="tx1"/>
              </a:solidFill>
            </a:endParaRPr>
          </a:p>
          <a:p>
            <a:pPr lvl="1" eaLnBrk="1" hangingPunct="1">
              <a:buClr>
                <a:srgbClr val="FF0000"/>
              </a:buClr>
              <a:buFont typeface="Wingdings" pitchFamily="2" charset="2"/>
              <a:buChar char="ü"/>
            </a:pPr>
            <a:r>
              <a:rPr lang="en-US" b="1" smtClean="0">
                <a:solidFill>
                  <a:schemeClr val="tx1"/>
                </a:solidFill>
              </a:rPr>
              <a:t>Modifications</a:t>
            </a:r>
          </a:p>
          <a:p>
            <a:pPr lvl="1" eaLnBrk="1" hangingPunct="1">
              <a:buClr>
                <a:srgbClr val="FF0000"/>
              </a:buClr>
              <a:buFont typeface="Wingdings" pitchFamily="2" charset="2"/>
              <a:buChar char="ü"/>
            </a:pPr>
            <a:endParaRPr lang="en-US" sz="800" b="1" smtClean="0">
              <a:solidFill>
                <a:schemeClr val="tx1"/>
              </a:solidFill>
            </a:endParaRPr>
          </a:p>
          <a:p>
            <a:pPr lvl="1" eaLnBrk="1" hangingPunct="1">
              <a:buClr>
                <a:srgbClr val="FF0000"/>
              </a:buClr>
              <a:buFont typeface="Wingdings" pitchFamily="2" charset="2"/>
              <a:buChar char="ü"/>
            </a:pPr>
            <a:r>
              <a:rPr lang="en-US" b="1" smtClean="0">
                <a:solidFill>
                  <a:schemeClr val="tx1"/>
                </a:solidFill>
              </a:rPr>
              <a:t>Major Assembly Replacements</a:t>
            </a:r>
          </a:p>
        </p:txBody>
      </p:sp>
      <p:sp>
        <p:nvSpPr>
          <p:cNvPr id="13314" name="Rectangle 2"/>
          <p:cNvSpPr>
            <a:spLocks noGrp="1" noChangeArrowheads="1"/>
          </p:cNvSpPr>
          <p:nvPr>
            <p:ph type="title"/>
          </p:nvPr>
        </p:nvSpPr>
        <p:spPr/>
        <p:txBody>
          <a:bodyPr/>
          <a:lstStyle/>
          <a:p>
            <a:pPr algn="ctr" eaLnBrk="1" fontAlgn="auto" hangingPunct="1">
              <a:spcAft>
                <a:spcPts val="0"/>
              </a:spcAft>
              <a:defRPr/>
            </a:pPr>
            <a:r>
              <a:rPr sz="6000" b="1" u="sng" smtClean="0">
                <a:solidFill>
                  <a:srgbClr val="FF0000"/>
                </a:solidFill>
              </a:rPr>
              <a:t>PURPOSE</a:t>
            </a:r>
            <a:endParaRPr sz="6000" b="1" smtClean="0">
              <a:solidFill>
                <a:srgbClr val="FF0000"/>
              </a:solidFill>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331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3315">
                                            <p:txEl>
                                              <p:pRg st="1" end="1"/>
                                            </p:txEl>
                                          </p:spTgt>
                                        </p:tgtEl>
                                        <p:attrNameLst>
                                          <p:attrName>ppt_c</p:attrName>
                                        </p:attrNameLst>
                                      </p:cBhvr>
                                      <p:to>
                                        <a:srgbClr val="5F5F5F"/>
                                      </p:to>
                                    </p:animClr>
                                  </p:subTnLst>
                                </p:cTn>
                              </p:par>
                              <p:par>
                                <p:cTn id="7" presetID="1" presetClass="entr" presetSubtype="0" fill="hold" grpId="0" nodeType="withEffect">
                                  <p:stCondLst>
                                    <p:cond delay="0"/>
                                  </p:stCondLst>
                                  <p:childTnLst>
                                    <p:set>
                                      <p:cBhvr>
                                        <p:cTn id="8" dur="1" fill="hold">
                                          <p:stCondLst>
                                            <p:cond delay="499"/>
                                          </p:stCondLst>
                                        </p:cTn>
                                        <p:tgtEl>
                                          <p:spTgt spid="13315">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3315">
                                            <p:txEl>
                                              <p:pRg st="3" end="3"/>
                                            </p:txEl>
                                          </p:spTgt>
                                        </p:tgtEl>
                                        <p:attrNameLst>
                                          <p:attrName>ppt_c</p:attrName>
                                        </p:attrNameLst>
                                      </p:cBhvr>
                                      <p:to>
                                        <a:srgbClr val="5F5F5F"/>
                                      </p:to>
                                    </p:animClr>
                                  </p:subTnLst>
                                </p:cTn>
                              </p:par>
                              <p:par>
                                <p:cTn id="9" presetID="1" presetClass="entr" presetSubtype="0" fill="hold" grpId="0" nodeType="withEffect">
                                  <p:stCondLst>
                                    <p:cond delay="0"/>
                                  </p:stCondLst>
                                  <p:childTnLst>
                                    <p:set>
                                      <p:cBhvr>
                                        <p:cTn id="10" dur="1" fill="hold">
                                          <p:stCondLst>
                                            <p:cond delay="499"/>
                                          </p:stCondLst>
                                        </p:cTn>
                                        <p:tgtEl>
                                          <p:spTgt spid="13315">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13315">
                                            <p:txEl>
                                              <p:pRg st="5" end="5"/>
                                            </p:txEl>
                                          </p:spTgt>
                                        </p:tgtEl>
                                        <p:attrNameLst>
                                          <p:attrName>ppt_c</p:attrName>
                                        </p:attrNameLst>
                                      </p:cBhvr>
                                      <p:to>
                                        <a:srgbClr val="5F5F5F"/>
                                      </p:to>
                                    </p:animClr>
                                  </p:subTnLst>
                                </p:cTn>
                              </p:par>
                              <p:par>
                                <p:cTn id="11" presetID="1" presetClass="entr" presetSubtype="0" fill="hold" grpId="0" nodeType="withEffect">
                                  <p:stCondLst>
                                    <p:cond delay="0"/>
                                  </p:stCondLst>
                                  <p:childTnLst>
                                    <p:set>
                                      <p:cBhvr>
                                        <p:cTn id="12" dur="1" fill="hold">
                                          <p:stCondLst>
                                            <p:cond delay="499"/>
                                          </p:stCondLst>
                                        </p:cTn>
                                        <p:tgtEl>
                                          <p:spTgt spid="13315">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13315">
                                            <p:txEl>
                                              <p:pRg st="7" end="7"/>
                                            </p:txEl>
                                          </p:spTgt>
                                        </p:tgtEl>
                                        <p:attrNameLst>
                                          <p:attrName>ppt_c</p:attrName>
                                        </p:attrNameLst>
                                      </p:cBhvr>
                                      <p:to>
                                        <a:srgbClr val="5F5F5F"/>
                                      </p:to>
                                    </p:animClr>
                                  </p:subTnLst>
                                </p:cTn>
                              </p:par>
                              <p:par>
                                <p:cTn id="13" presetID="1" presetClass="entr" presetSubtype="0" fill="hold" grpId="0" nodeType="withEffect">
                                  <p:stCondLst>
                                    <p:cond delay="0"/>
                                  </p:stCondLst>
                                  <p:childTnLst>
                                    <p:set>
                                      <p:cBhvr>
                                        <p:cTn id="14" dur="1" fill="hold">
                                          <p:stCondLst>
                                            <p:cond delay="499"/>
                                          </p:stCondLst>
                                        </p:cTn>
                                        <p:tgtEl>
                                          <p:spTgt spid="13315">
                                            <p:txEl>
                                              <p:pRg st="9" end="9"/>
                                            </p:txEl>
                                          </p:spTgt>
                                        </p:tgtEl>
                                        <p:attrNameLst>
                                          <p:attrName>style.visibility</p:attrName>
                                        </p:attrNameLst>
                                      </p:cBhvr>
                                      <p:to>
                                        <p:strVal val="visible"/>
                                      </p:to>
                                    </p:set>
                                  </p:childTnLst>
                                  <p:subTnLst>
                                    <p:animClr clrSpc="rgb" dir="cw">
                                      <p:cBhvr override="childStyle">
                                        <p:cTn dur="1" fill="hold" display="0" masterRel="nextClick" afterEffect="1"/>
                                        <p:tgtEl>
                                          <p:spTgt spid="13315">
                                            <p:txEl>
                                              <p:pRg st="9" end="9"/>
                                            </p:txEl>
                                          </p:spTgt>
                                        </p:tgtEl>
                                        <p:attrNameLst>
                                          <p:attrName>ppt_c</p:attrName>
                                        </p:attrNameLst>
                                      </p:cBhvr>
                                      <p:to>
                                        <a:srgbClr val="5F5F5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utoUpdateAnimBg="0" advAuto="0"/>
    </p:bldLst>
  </p:timing>
</p:sld>
</file>

<file path=ppt/slides/slide12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32803" name="Rectangle 3"/>
          <p:cNvSpPr>
            <a:spLocks noGrp="1" noChangeArrowheads="1"/>
          </p:cNvSpPr>
          <p:nvPr>
            <p:ph idx="1"/>
          </p:nvPr>
        </p:nvSpPr>
        <p:spPr>
          <a:xfrm>
            <a:off x="0" y="2057400"/>
            <a:ext cx="9144000" cy="4114800"/>
          </a:xfrm>
        </p:spPr>
        <p:txBody>
          <a:bodyPr/>
          <a:lstStyle/>
          <a:p>
            <a:pPr lvl="1" eaLnBrk="1" hangingPunct="1">
              <a:buClr>
                <a:srgbClr val="FF0000"/>
              </a:buClr>
              <a:buFont typeface="Wingdings" pitchFamily="2" charset="2"/>
              <a:buChar char="ü"/>
            </a:pPr>
            <a:r>
              <a:rPr lang="en-US" sz="3600" b="1" smtClean="0">
                <a:solidFill>
                  <a:schemeClr val="tx1"/>
                </a:solidFill>
                <a:latin typeface="Times New Roman" pitchFamily="18" charset="0"/>
                <a:cs typeface="Times New Roman" pitchFamily="18" charset="0"/>
              </a:rPr>
              <a:t>At a minimum, skeleton records will consist of the joint LTI.</a:t>
            </a:r>
          </a:p>
          <a:p>
            <a:pPr lvl="1" eaLnBrk="1" hangingPunct="1">
              <a:buClr>
                <a:srgbClr val="FF0000"/>
              </a:buClr>
              <a:buFont typeface="Wingdings" pitchFamily="2" charset="2"/>
              <a:buChar char="ü"/>
            </a:pPr>
            <a:r>
              <a:rPr lang="en-US" sz="3600" b="1" smtClean="0">
                <a:solidFill>
                  <a:schemeClr val="tx1"/>
                </a:solidFill>
                <a:latin typeface="Times New Roman" pitchFamily="18" charset="0"/>
                <a:cs typeface="Times New Roman" pitchFamily="18" charset="0"/>
              </a:rPr>
              <a:t>White copy of all ERO’s for maintenance actions performed while on temp. loan.</a:t>
            </a:r>
          </a:p>
          <a:p>
            <a:pPr lvl="1" eaLnBrk="1" hangingPunct="1">
              <a:buClr>
                <a:srgbClr val="FF0000"/>
              </a:buClr>
              <a:buFont typeface="Wingdings" pitchFamily="2" charset="2"/>
              <a:buChar char="ü"/>
            </a:pPr>
            <a:r>
              <a:rPr lang="en-US" sz="3600" b="1" smtClean="0">
                <a:solidFill>
                  <a:schemeClr val="tx1"/>
                </a:solidFill>
                <a:latin typeface="Times New Roman" pitchFamily="18" charset="0"/>
                <a:cs typeface="Times New Roman" pitchFamily="18" charset="0"/>
              </a:rPr>
              <a:t>SL-3 Extract for all SL-3 components that were temp. loaned with equipment.</a:t>
            </a:r>
          </a:p>
          <a:p>
            <a:pPr lvl="1" eaLnBrk="1" hangingPunct="1">
              <a:buClr>
                <a:srgbClr val="FFFF00"/>
              </a:buClr>
              <a:buFont typeface="Wingdings" pitchFamily="2" charset="2"/>
              <a:buChar char="ü"/>
            </a:pPr>
            <a:endParaRPr lang="en-US" sz="3200" b="1" smtClean="0">
              <a:solidFill>
                <a:srgbClr val="FFFFFF"/>
              </a:solidFill>
            </a:endParaRPr>
          </a:p>
        </p:txBody>
      </p:sp>
      <p:sp>
        <p:nvSpPr>
          <p:cNvPr id="123906" name="Rectangle 2"/>
          <p:cNvSpPr>
            <a:spLocks noGrp="1" noChangeArrowheads="1"/>
          </p:cNvSpPr>
          <p:nvPr>
            <p:ph type="title"/>
          </p:nvPr>
        </p:nvSpPr>
        <p:spPr>
          <a:xfrm>
            <a:off x="0" y="381000"/>
            <a:ext cx="9144000" cy="1143000"/>
          </a:xfrm>
        </p:spPr>
        <p:txBody>
          <a:bodyPr/>
          <a:lstStyle/>
          <a:p>
            <a:pPr algn="ctr" eaLnBrk="1" fontAlgn="auto" hangingPunct="1">
              <a:spcAft>
                <a:spcPts val="0"/>
              </a:spcAft>
              <a:defRPr/>
            </a:pPr>
            <a:r>
              <a:rPr sz="3200" b="1" smtClean="0">
                <a:solidFill>
                  <a:srgbClr val="FF0000"/>
                </a:solidFill>
              </a:rPr>
              <a:t>EQUIP. FORMS &amp; RECORDS ON TEMPORARY LOAN (CONT.)</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32803">
                                            <p:txEl>
                                              <p:pRg st="0" end="0"/>
                                            </p:txEl>
                                          </p:spTgt>
                                        </p:tgtEl>
                                        <p:attrNameLst>
                                          <p:attrName>style.visibility</p:attrName>
                                        </p:attrNameLst>
                                      </p:cBhvr>
                                      <p:to>
                                        <p:strVal val="visible"/>
                                      </p:to>
                                    </p:set>
                                    <p:animEffect transition="in" filter="dissolve">
                                      <p:cBhvr>
                                        <p:cTn id="7" dur="500"/>
                                        <p:tgtEl>
                                          <p:spTgt spid="332803">
                                            <p:txEl>
                                              <p:pRg st="0" end="0"/>
                                            </p:txEl>
                                          </p:spTgt>
                                        </p:tgtEl>
                                      </p:cBhvr>
                                    </p:animEffect>
                                  </p:childTnLst>
                                  <p:subTnLst>
                                    <p:animClr clrSpc="rgb" dir="cw">
                                      <p:cBhvr override="childStyle">
                                        <p:cTn dur="1" fill="hold" display="0" masterRel="nextClick" afterEffect="1"/>
                                        <p:tgtEl>
                                          <p:spTgt spid="332803">
                                            <p:txEl>
                                              <p:pRg st="0" end="0"/>
                                            </p:txEl>
                                          </p:spTgt>
                                        </p:tgtEl>
                                        <p:attrNameLst>
                                          <p:attrName>ppt_c</p:attrName>
                                        </p:attrNameLst>
                                      </p:cBhvr>
                                      <p:to>
                                        <a:srgbClr val="5F5F5F"/>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32803">
                                            <p:txEl>
                                              <p:pRg st="1" end="1"/>
                                            </p:txEl>
                                          </p:spTgt>
                                        </p:tgtEl>
                                        <p:attrNameLst>
                                          <p:attrName>style.visibility</p:attrName>
                                        </p:attrNameLst>
                                      </p:cBhvr>
                                      <p:to>
                                        <p:strVal val="visible"/>
                                      </p:to>
                                    </p:set>
                                    <p:animEffect transition="in" filter="dissolve">
                                      <p:cBhvr>
                                        <p:cTn id="12" dur="500"/>
                                        <p:tgtEl>
                                          <p:spTgt spid="332803">
                                            <p:txEl>
                                              <p:pRg st="1" end="1"/>
                                            </p:txEl>
                                          </p:spTgt>
                                        </p:tgtEl>
                                      </p:cBhvr>
                                    </p:animEffect>
                                  </p:childTnLst>
                                  <p:subTnLst>
                                    <p:animClr clrSpc="rgb" dir="cw">
                                      <p:cBhvr override="childStyle">
                                        <p:cTn dur="1" fill="hold" display="0" masterRel="nextClick" afterEffect="1"/>
                                        <p:tgtEl>
                                          <p:spTgt spid="332803">
                                            <p:txEl>
                                              <p:pRg st="1" end="1"/>
                                            </p:txEl>
                                          </p:spTgt>
                                        </p:tgtEl>
                                        <p:attrNameLst>
                                          <p:attrName>ppt_c</p:attrName>
                                        </p:attrNameLst>
                                      </p:cBhvr>
                                      <p:to>
                                        <a:srgbClr val="5F5F5F"/>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32803">
                                            <p:txEl>
                                              <p:pRg st="2" end="2"/>
                                            </p:txEl>
                                          </p:spTgt>
                                        </p:tgtEl>
                                        <p:attrNameLst>
                                          <p:attrName>style.visibility</p:attrName>
                                        </p:attrNameLst>
                                      </p:cBhvr>
                                      <p:to>
                                        <p:strVal val="visible"/>
                                      </p:to>
                                    </p:set>
                                    <p:animEffect transition="in" filter="dissolve">
                                      <p:cBhvr>
                                        <p:cTn id="17" dur="500"/>
                                        <p:tgtEl>
                                          <p:spTgt spid="332803">
                                            <p:txEl>
                                              <p:pRg st="2" end="2"/>
                                            </p:txEl>
                                          </p:spTgt>
                                        </p:tgtEl>
                                      </p:cBhvr>
                                    </p:animEffect>
                                  </p:childTnLst>
                                  <p:subTnLst>
                                    <p:animClr clrSpc="rgb" dir="cw">
                                      <p:cBhvr override="childStyle">
                                        <p:cTn dur="1" fill="hold" display="0" masterRel="nextClick" afterEffect="1"/>
                                        <p:tgtEl>
                                          <p:spTgt spid="332803">
                                            <p:txEl>
                                              <p:pRg st="2" end="2"/>
                                            </p:txEl>
                                          </p:spTgt>
                                        </p:tgtEl>
                                        <p:attrNameLst>
                                          <p:attrName>ppt_c</p:attrName>
                                        </p:attrNameLst>
                                      </p:cBhvr>
                                      <p:to>
                                        <a:srgbClr val="5F5F5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03" grpId="0" build="p" bldLvl="2" autoUpdateAnimBg="0"/>
    </p:bldLst>
  </p:timing>
</p:sld>
</file>

<file path=ppt/slides/slide12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7043" name="Rectangle 3"/>
          <p:cNvSpPr>
            <a:spLocks noGrp="1" noChangeArrowheads="1"/>
          </p:cNvSpPr>
          <p:nvPr>
            <p:ph idx="1"/>
          </p:nvPr>
        </p:nvSpPr>
        <p:spPr>
          <a:xfrm>
            <a:off x="0" y="1371600"/>
            <a:ext cx="9144000" cy="5486400"/>
          </a:xfrm>
        </p:spPr>
        <p:txBody>
          <a:bodyPr/>
          <a:lstStyle/>
          <a:p>
            <a:pPr eaLnBrk="1" hangingPunct="1">
              <a:lnSpc>
                <a:spcPct val="90000"/>
              </a:lnSpc>
              <a:buClr>
                <a:srgbClr val="FF0000"/>
              </a:buClr>
              <a:buFont typeface="Wingdings" pitchFamily="2" charset="2"/>
              <a:buChar char="Ø"/>
            </a:pPr>
            <a:r>
              <a:rPr lang="en-US" sz="2800" b="1" smtClean="0"/>
              <a:t>Equipment Chief is responsible for preparing this worksheet on PMCS.</a:t>
            </a:r>
          </a:p>
          <a:p>
            <a:pPr eaLnBrk="1" hangingPunct="1">
              <a:lnSpc>
                <a:spcPct val="90000"/>
              </a:lnSpc>
              <a:buClr>
                <a:srgbClr val="FF0000"/>
              </a:buClr>
              <a:buFont typeface="Wingdings" pitchFamily="2" charset="2"/>
              <a:buChar char="Ø"/>
            </a:pPr>
            <a:r>
              <a:rPr lang="en-US" sz="2800" b="1" smtClean="0"/>
              <a:t>Prepare a template, refer to the appropriate TM’s, Technical Bulletins, etc.</a:t>
            </a:r>
          </a:p>
          <a:p>
            <a:pPr eaLnBrk="1" hangingPunct="1">
              <a:lnSpc>
                <a:spcPct val="90000"/>
              </a:lnSpc>
              <a:buClr>
                <a:srgbClr val="FF0000"/>
              </a:buClr>
              <a:buFont typeface="Wingdings" pitchFamily="2" charset="2"/>
              <a:buChar char="Ø"/>
            </a:pPr>
            <a:r>
              <a:rPr lang="en-US" sz="2800" b="1" smtClean="0"/>
              <a:t>Non-applicable portions may be blanked out.</a:t>
            </a:r>
          </a:p>
          <a:p>
            <a:pPr eaLnBrk="1" hangingPunct="1">
              <a:lnSpc>
                <a:spcPct val="90000"/>
              </a:lnSpc>
              <a:buClr>
                <a:srgbClr val="FF0000"/>
              </a:buClr>
              <a:buFont typeface="Wingdings" pitchFamily="2" charset="2"/>
              <a:buChar char="Ø"/>
            </a:pPr>
            <a:r>
              <a:rPr lang="en-US" sz="2800" b="1" smtClean="0"/>
              <a:t>The maintenance unit, with assistance from the operator will perform the required services and signs. </a:t>
            </a:r>
          </a:p>
          <a:p>
            <a:pPr eaLnBrk="1" hangingPunct="1">
              <a:lnSpc>
                <a:spcPct val="90000"/>
              </a:lnSpc>
              <a:buClr>
                <a:srgbClr val="FF0000"/>
              </a:buClr>
              <a:buFont typeface="Wingdings" pitchFamily="2" charset="2"/>
              <a:buChar char="Ø"/>
            </a:pPr>
            <a:r>
              <a:rPr lang="en-US" sz="2800" b="1" smtClean="0"/>
              <a:t>Equipment Chief will ensure required repairs are inspected and recorded before equipment is repaired.</a:t>
            </a:r>
          </a:p>
        </p:txBody>
      </p:sp>
      <p:sp>
        <p:nvSpPr>
          <p:cNvPr id="124930" name="Rectangle 2"/>
          <p:cNvSpPr>
            <a:spLocks noGrp="1" noChangeArrowheads="1"/>
          </p:cNvSpPr>
          <p:nvPr>
            <p:ph type="title"/>
          </p:nvPr>
        </p:nvSpPr>
        <p:spPr>
          <a:xfrm>
            <a:off x="685800" y="-69850"/>
            <a:ext cx="7772400" cy="914400"/>
          </a:xfrm>
        </p:spPr>
        <p:txBody>
          <a:bodyPr>
            <a:normAutofit fontScale="90000"/>
          </a:bodyPr>
          <a:lstStyle/>
          <a:p>
            <a:pPr algn="ctr" eaLnBrk="1" fontAlgn="auto" hangingPunct="1">
              <a:spcAft>
                <a:spcPts val="0"/>
              </a:spcAft>
              <a:defRPr/>
            </a:pPr>
            <a:r>
              <a:rPr sz="6000" b="1" smtClean="0">
                <a:solidFill>
                  <a:srgbClr val="FF0000"/>
                </a:solidFill>
              </a:rPr>
              <a:t>RESPONSIBILITIES</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animEffect transition="in" filter="blinds(vertical)">
                                      <p:cBhvr>
                                        <p:cTn id="7" dur="500"/>
                                        <p:tgtEl>
                                          <p:spTgt spid="87043">
                                            <p:txEl>
                                              <p:pRg st="0" end="0"/>
                                            </p:txEl>
                                          </p:spTgt>
                                        </p:tgtEl>
                                      </p:cBhvr>
                                    </p:animEffect>
                                  </p:childTnLst>
                                  <p:subTnLst>
                                    <p:animClr clrSpc="rgb" dir="cw">
                                      <p:cBhvr override="childStyle">
                                        <p:cTn dur="1" fill="hold" display="0" masterRel="nextClick" afterEffect="1"/>
                                        <p:tgtEl>
                                          <p:spTgt spid="87043">
                                            <p:txEl>
                                              <p:pRg st="0" end="0"/>
                                            </p:txEl>
                                          </p:spTgt>
                                        </p:tgtEl>
                                        <p:attrNameLst>
                                          <p:attrName>ppt_c</p:attrName>
                                        </p:attrNameLst>
                                      </p:cBhvr>
                                      <p:to>
                                        <a:srgbClr val="5F5F5F"/>
                                      </p:to>
                                    </p:animClr>
                                  </p:sub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87043">
                                            <p:txEl>
                                              <p:pRg st="1" end="1"/>
                                            </p:txEl>
                                          </p:spTgt>
                                        </p:tgtEl>
                                        <p:attrNameLst>
                                          <p:attrName>style.visibility</p:attrName>
                                        </p:attrNameLst>
                                      </p:cBhvr>
                                      <p:to>
                                        <p:strVal val="visible"/>
                                      </p:to>
                                    </p:set>
                                    <p:animEffect transition="in" filter="blinds(vertical)">
                                      <p:cBhvr>
                                        <p:cTn id="12" dur="500"/>
                                        <p:tgtEl>
                                          <p:spTgt spid="87043">
                                            <p:txEl>
                                              <p:pRg st="1" end="1"/>
                                            </p:txEl>
                                          </p:spTgt>
                                        </p:tgtEl>
                                      </p:cBhvr>
                                    </p:animEffect>
                                  </p:childTnLst>
                                  <p:subTnLst>
                                    <p:animClr clrSpc="rgb" dir="cw">
                                      <p:cBhvr override="childStyle">
                                        <p:cTn dur="1" fill="hold" display="0" masterRel="nextClick" afterEffect="1"/>
                                        <p:tgtEl>
                                          <p:spTgt spid="87043">
                                            <p:txEl>
                                              <p:pRg st="1" end="1"/>
                                            </p:txEl>
                                          </p:spTgt>
                                        </p:tgtEl>
                                        <p:attrNameLst>
                                          <p:attrName>ppt_c</p:attrName>
                                        </p:attrNameLst>
                                      </p:cBhvr>
                                      <p:to>
                                        <a:srgbClr val="5F5F5F"/>
                                      </p:to>
                                    </p:animClr>
                                  </p:subTnLst>
                                </p:cTn>
                              </p:par>
                            </p:childTnLst>
                          </p:cTn>
                        </p:par>
                      </p:childTnLst>
                    </p:cTn>
                  </p:par>
                  <p:par>
                    <p:cTn id="13" fill="hold">
                      <p:stCondLst>
                        <p:cond delay="indefinite"/>
                      </p:stCondLst>
                      <p:childTnLst>
                        <p:par>
                          <p:cTn id="14" fill="hold">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87043">
                                            <p:txEl>
                                              <p:pRg st="2" end="2"/>
                                            </p:txEl>
                                          </p:spTgt>
                                        </p:tgtEl>
                                        <p:attrNameLst>
                                          <p:attrName>style.visibility</p:attrName>
                                        </p:attrNameLst>
                                      </p:cBhvr>
                                      <p:to>
                                        <p:strVal val="visible"/>
                                      </p:to>
                                    </p:set>
                                    <p:animEffect transition="in" filter="blinds(vertical)">
                                      <p:cBhvr>
                                        <p:cTn id="17" dur="500"/>
                                        <p:tgtEl>
                                          <p:spTgt spid="87043">
                                            <p:txEl>
                                              <p:pRg st="2" end="2"/>
                                            </p:txEl>
                                          </p:spTgt>
                                        </p:tgtEl>
                                      </p:cBhvr>
                                    </p:animEffect>
                                  </p:childTnLst>
                                  <p:subTnLst>
                                    <p:animClr clrSpc="rgb" dir="cw">
                                      <p:cBhvr override="childStyle">
                                        <p:cTn dur="1" fill="hold" display="0" masterRel="nextClick" afterEffect="1"/>
                                        <p:tgtEl>
                                          <p:spTgt spid="87043">
                                            <p:txEl>
                                              <p:pRg st="2" end="2"/>
                                            </p:txEl>
                                          </p:spTgt>
                                        </p:tgtEl>
                                        <p:attrNameLst>
                                          <p:attrName>ppt_c</p:attrName>
                                        </p:attrNameLst>
                                      </p:cBhvr>
                                      <p:to>
                                        <a:srgbClr val="5F5F5F"/>
                                      </p:to>
                                    </p:animClr>
                                  </p:subTnLst>
                                </p:cTn>
                              </p:par>
                            </p:childTnLst>
                          </p:cTn>
                        </p:par>
                      </p:childTnLst>
                    </p:cTn>
                  </p:par>
                  <p:par>
                    <p:cTn id="18" fill="hold">
                      <p:stCondLst>
                        <p:cond delay="indefinite"/>
                      </p:stCondLst>
                      <p:childTnLst>
                        <p:par>
                          <p:cTn id="19" fill="hold">
                            <p:stCondLst>
                              <p:cond delay="0"/>
                            </p:stCondLst>
                            <p:childTnLst>
                              <p:par>
                                <p:cTn id="20" presetID="3" presetClass="entr" presetSubtype="5" fill="hold" grpId="0" nodeType="clickEffect">
                                  <p:stCondLst>
                                    <p:cond delay="0"/>
                                  </p:stCondLst>
                                  <p:childTnLst>
                                    <p:set>
                                      <p:cBhvr>
                                        <p:cTn id="21" dur="1" fill="hold">
                                          <p:stCondLst>
                                            <p:cond delay="0"/>
                                          </p:stCondLst>
                                        </p:cTn>
                                        <p:tgtEl>
                                          <p:spTgt spid="87043">
                                            <p:txEl>
                                              <p:pRg st="3" end="3"/>
                                            </p:txEl>
                                          </p:spTgt>
                                        </p:tgtEl>
                                        <p:attrNameLst>
                                          <p:attrName>style.visibility</p:attrName>
                                        </p:attrNameLst>
                                      </p:cBhvr>
                                      <p:to>
                                        <p:strVal val="visible"/>
                                      </p:to>
                                    </p:set>
                                    <p:animEffect transition="in" filter="blinds(vertical)">
                                      <p:cBhvr>
                                        <p:cTn id="22" dur="500"/>
                                        <p:tgtEl>
                                          <p:spTgt spid="87043">
                                            <p:txEl>
                                              <p:pRg st="3" end="3"/>
                                            </p:txEl>
                                          </p:spTgt>
                                        </p:tgtEl>
                                      </p:cBhvr>
                                    </p:animEffect>
                                  </p:childTnLst>
                                  <p:subTnLst>
                                    <p:animClr clrSpc="rgb" dir="cw">
                                      <p:cBhvr override="childStyle">
                                        <p:cTn dur="1" fill="hold" display="0" masterRel="nextClick" afterEffect="1"/>
                                        <p:tgtEl>
                                          <p:spTgt spid="87043">
                                            <p:txEl>
                                              <p:pRg st="3" end="3"/>
                                            </p:txEl>
                                          </p:spTgt>
                                        </p:tgtEl>
                                        <p:attrNameLst>
                                          <p:attrName>ppt_c</p:attrName>
                                        </p:attrNameLst>
                                      </p:cBhvr>
                                      <p:to>
                                        <a:srgbClr val="5F5F5F"/>
                                      </p:to>
                                    </p:animClr>
                                  </p:subTnLst>
                                </p:cTn>
                              </p:par>
                            </p:childTnLst>
                          </p:cTn>
                        </p:par>
                      </p:childTnLst>
                    </p:cTn>
                  </p:par>
                  <p:par>
                    <p:cTn id="23" fill="hold">
                      <p:stCondLst>
                        <p:cond delay="indefinite"/>
                      </p:stCondLst>
                      <p:childTnLst>
                        <p:par>
                          <p:cTn id="24" fill="hold">
                            <p:stCondLst>
                              <p:cond delay="0"/>
                            </p:stCondLst>
                            <p:childTnLst>
                              <p:par>
                                <p:cTn id="25" presetID="3" presetClass="entr" presetSubtype="5" fill="hold" grpId="0" nodeType="clickEffect">
                                  <p:stCondLst>
                                    <p:cond delay="0"/>
                                  </p:stCondLst>
                                  <p:childTnLst>
                                    <p:set>
                                      <p:cBhvr>
                                        <p:cTn id="26" dur="1" fill="hold">
                                          <p:stCondLst>
                                            <p:cond delay="0"/>
                                          </p:stCondLst>
                                        </p:cTn>
                                        <p:tgtEl>
                                          <p:spTgt spid="87043">
                                            <p:txEl>
                                              <p:pRg st="4" end="4"/>
                                            </p:txEl>
                                          </p:spTgt>
                                        </p:tgtEl>
                                        <p:attrNameLst>
                                          <p:attrName>style.visibility</p:attrName>
                                        </p:attrNameLst>
                                      </p:cBhvr>
                                      <p:to>
                                        <p:strVal val="visible"/>
                                      </p:to>
                                    </p:set>
                                    <p:animEffect transition="in" filter="blinds(vertical)">
                                      <p:cBhvr>
                                        <p:cTn id="27" dur="500"/>
                                        <p:tgtEl>
                                          <p:spTgt spid="87043">
                                            <p:txEl>
                                              <p:pRg st="4" end="4"/>
                                            </p:txEl>
                                          </p:spTgt>
                                        </p:tgtEl>
                                      </p:cBhvr>
                                    </p:animEffect>
                                  </p:childTnLst>
                                  <p:subTnLst>
                                    <p:animClr clrSpc="rgb" dir="cw">
                                      <p:cBhvr override="childStyle">
                                        <p:cTn dur="1" fill="hold" display="0" masterRel="nextClick" afterEffect="1"/>
                                        <p:tgtEl>
                                          <p:spTgt spid="87043">
                                            <p:txEl>
                                              <p:pRg st="4" end="4"/>
                                            </p:txEl>
                                          </p:spTgt>
                                        </p:tgtEl>
                                        <p:attrNameLst>
                                          <p:attrName>ppt_c</p:attrName>
                                        </p:attrNameLst>
                                      </p:cBhvr>
                                      <p:to>
                                        <a:srgbClr val="5F5F5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build="p" bldLvl="2" autoUpdateAnimBg="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Content Placeholder 2"/>
          <p:cNvSpPr>
            <a:spLocks noGrp="1"/>
          </p:cNvSpPr>
          <p:nvPr>
            <p:ph idx="1"/>
          </p:nvPr>
        </p:nvSpPr>
        <p:spPr>
          <a:xfrm>
            <a:off x="304800" y="1752600"/>
            <a:ext cx="8534400" cy="4419600"/>
          </a:xfrm>
        </p:spPr>
        <p:txBody>
          <a:bodyPr/>
          <a:lstStyle/>
          <a:p>
            <a:pPr algn="ctr" eaLnBrk="1" hangingPunct="1">
              <a:buFontTx/>
              <a:buNone/>
            </a:pPr>
            <a:r>
              <a:rPr lang="en-US" sz="6000" b="1" i="1" smtClean="0">
                <a:solidFill>
                  <a:srgbClr val="FF0000"/>
                </a:solidFill>
              </a:rPr>
              <a:t>GET OUT YOUR NAVMC 10560 AND TAKE NOTES</a:t>
            </a:r>
          </a:p>
        </p:txBody>
      </p:sp>
    </p:spTree>
  </p:cSld>
  <p:clrMapOvr>
    <a:masterClrMapping/>
  </p:clrMapOvr>
  <p:transition spd="med">
    <p:random/>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8067" name="Rectangle 3"/>
          <p:cNvSpPr>
            <a:spLocks noGrp="1" noChangeArrowheads="1"/>
          </p:cNvSpPr>
          <p:nvPr>
            <p:ph idx="1"/>
          </p:nvPr>
        </p:nvSpPr>
        <p:spPr>
          <a:xfrm>
            <a:off x="0" y="1752600"/>
            <a:ext cx="9144000" cy="5105400"/>
          </a:xfrm>
        </p:spPr>
        <p:txBody>
          <a:bodyPr/>
          <a:lstStyle/>
          <a:p>
            <a:pPr eaLnBrk="1" hangingPunct="1">
              <a:buClr>
                <a:srgbClr val="FF0000"/>
              </a:buClr>
              <a:buFont typeface="Wingdings" pitchFamily="2" charset="2"/>
              <a:buChar char="Ø"/>
            </a:pPr>
            <a:r>
              <a:rPr lang="en-US" sz="3200" b="1" smtClean="0"/>
              <a:t>Preparing activity may be the owner or user.</a:t>
            </a:r>
          </a:p>
          <a:p>
            <a:pPr lvl="1" eaLnBrk="1" hangingPunct="1">
              <a:buClr>
                <a:srgbClr val="FF0000"/>
              </a:buClr>
              <a:buFont typeface="Wingdings" pitchFamily="2" charset="2"/>
              <a:buChar char="ü"/>
            </a:pPr>
            <a:r>
              <a:rPr lang="en-US" sz="3200" b="1" smtClean="0">
                <a:solidFill>
                  <a:schemeClr val="tx1"/>
                </a:solidFill>
              </a:rPr>
              <a:t>Temp loaned.</a:t>
            </a:r>
          </a:p>
          <a:p>
            <a:pPr lvl="1" eaLnBrk="1" hangingPunct="1">
              <a:buClr>
                <a:srgbClr val="FF0000"/>
              </a:buClr>
              <a:buFont typeface="Wingdings" pitchFamily="2" charset="2"/>
              <a:buChar char="ü"/>
            </a:pPr>
            <a:r>
              <a:rPr lang="en-US" sz="3200" b="1" smtClean="0">
                <a:solidFill>
                  <a:schemeClr val="tx1"/>
                </a:solidFill>
              </a:rPr>
              <a:t>Maintenance section if evacuated to higher echelon.</a:t>
            </a:r>
          </a:p>
          <a:p>
            <a:pPr lvl="1" eaLnBrk="1" hangingPunct="1">
              <a:buClr>
                <a:srgbClr val="FFFF00"/>
              </a:buClr>
              <a:buFont typeface="Wingdings" pitchFamily="2" charset="2"/>
              <a:buChar char="ü"/>
            </a:pPr>
            <a:endParaRPr lang="en-US" sz="3200" b="1" smtClean="0">
              <a:solidFill>
                <a:schemeClr val="tx1"/>
              </a:solidFill>
            </a:endParaRPr>
          </a:p>
          <a:p>
            <a:pPr eaLnBrk="1" hangingPunct="1">
              <a:buClr>
                <a:srgbClr val="FF0000"/>
              </a:buClr>
              <a:buFont typeface="Wingdings" pitchFamily="2" charset="2"/>
              <a:buChar char="Ø"/>
            </a:pPr>
            <a:r>
              <a:rPr lang="en-US" sz="3200" b="1" smtClean="0"/>
              <a:t>Items marked with a pound sign (#) are completed by the preparing activity.</a:t>
            </a:r>
          </a:p>
          <a:p>
            <a:pPr eaLnBrk="1" hangingPunct="1">
              <a:buClr>
                <a:srgbClr val="FF0000"/>
              </a:buClr>
              <a:buFont typeface="Wingdings" pitchFamily="2" charset="2"/>
              <a:buChar char="Ø"/>
            </a:pPr>
            <a:endParaRPr lang="en-US" sz="3200" b="1" smtClean="0"/>
          </a:p>
          <a:p>
            <a:pPr eaLnBrk="1" hangingPunct="1">
              <a:buClr>
                <a:srgbClr val="FF0000"/>
              </a:buClr>
              <a:buFont typeface="Wingdings" pitchFamily="2" charset="2"/>
              <a:buChar char="Ø"/>
            </a:pPr>
            <a:r>
              <a:rPr lang="en-US" sz="3200" b="1" smtClean="0"/>
              <a:t>Their are fifteen sections to this NAVMC.</a:t>
            </a:r>
          </a:p>
        </p:txBody>
      </p:sp>
      <p:sp>
        <p:nvSpPr>
          <p:cNvPr id="126978" name="Rectangle 2"/>
          <p:cNvSpPr>
            <a:spLocks noGrp="1" noChangeArrowheads="1"/>
          </p:cNvSpPr>
          <p:nvPr>
            <p:ph type="title"/>
          </p:nvPr>
        </p:nvSpPr>
        <p:spPr>
          <a:xfrm>
            <a:off x="0" y="381000"/>
            <a:ext cx="9144000" cy="1308100"/>
          </a:xfrm>
        </p:spPr>
        <p:txBody>
          <a:bodyPr>
            <a:normAutofit fontScale="90000"/>
          </a:bodyPr>
          <a:lstStyle/>
          <a:p>
            <a:pPr algn="ctr" eaLnBrk="1" fontAlgn="auto" hangingPunct="1">
              <a:spcAft>
                <a:spcPts val="0"/>
              </a:spcAft>
              <a:defRPr/>
            </a:pPr>
            <a:r>
              <a:rPr sz="6000" b="1" smtClean="0">
                <a:solidFill>
                  <a:srgbClr val="FF0000"/>
                </a:solidFill>
              </a:rPr>
              <a:t>PREPARATION INSTRUCTIONS</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animEffect transition="in" filter="barn(outVertical)">
                                      <p:cBhvr>
                                        <p:cTn id="7" dur="500"/>
                                        <p:tgtEl>
                                          <p:spTgt spid="88067">
                                            <p:txEl>
                                              <p:pRg st="0" end="0"/>
                                            </p:txEl>
                                          </p:spTgt>
                                        </p:tgtEl>
                                      </p:cBhvr>
                                    </p:animEffect>
                                  </p:childTnLst>
                                  <p:subTnLst>
                                    <p:animClr clrSpc="rgb" dir="cw">
                                      <p:cBhvr override="childStyle">
                                        <p:cTn dur="1" fill="hold" display="0" masterRel="nextClick" afterEffect="1"/>
                                        <p:tgtEl>
                                          <p:spTgt spid="88067">
                                            <p:txEl>
                                              <p:pRg st="0" end="0"/>
                                            </p:txEl>
                                          </p:spTgt>
                                        </p:tgtEl>
                                        <p:attrNameLst>
                                          <p:attrName>ppt_c</p:attrName>
                                        </p:attrNameLst>
                                      </p:cBhvr>
                                      <p:to>
                                        <a:srgbClr val="5F5F5F"/>
                                      </p:to>
                                    </p:animClr>
                                  </p:sub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88067">
                                            <p:txEl>
                                              <p:pRg st="1" end="1"/>
                                            </p:txEl>
                                          </p:spTgt>
                                        </p:tgtEl>
                                        <p:attrNameLst>
                                          <p:attrName>style.visibility</p:attrName>
                                        </p:attrNameLst>
                                      </p:cBhvr>
                                      <p:to>
                                        <p:strVal val="visible"/>
                                      </p:to>
                                    </p:set>
                                    <p:animEffect transition="in" filter="barn(outVertical)">
                                      <p:cBhvr>
                                        <p:cTn id="12" dur="500"/>
                                        <p:tgtEl>
                                          <p:spTgt spid="88067">
                                            <p:txEl>
                                              <p:pRg st="1" end="1"/>
                                            </p:txEl>
                                          </p:spTgt>
                                        </p:tgtEl>
                                      </p:cBhvr>
                                    </p:animEffect>
                                  </p:childTnLst>
                                  <p:subTnLst>
                                    <p:animClr clrSpc="rgb" dir="cw">
                                      <p:cBhvr override="childStyle">
                                        <p:cTn dur="1" fill="hold" display="0" masterRel="nextClick" afterEffect="1"/>
                                        <p:tgtEl>
                                          <p:spTgt spid="88067">
                                            <p:txEl>
                                              <p:pRg st="1" end="1"/>
                                            </p:txEl>
                                          </p:spTgt>
                                        </p:tgtEl>
                                        <p:attrNameLst>
                                          <p:attrName>ppt_c</p:attrName>
                                        </p:attrNameLst>
                                      </p:cBhvr>
                                      <p:to>
                                        <a:srgbClr val="5F5F5F"/>
                                      </p:to>
                                    </p:animClr>
                                  </p:sub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88067">
                                            <p:txEl>
                                              <p:pRg st="2" end="2"/>
                                            </p:txEl>
                                          </p:spTgt>
                                        </p:tgtEl>
                                        <p:attrNameLst>
                                          <p:attrName>style.visibility</p:attrName>
                                        </p:attrNameLst>
                                      </p:cBhvr>
                                      <p:to>
                                        <p:strVal val="visible"/>
                                      </p:to>
                                    </p:set>
                                    <p:animEffect transition="in" filter="barn(outVertical)">
                                      <p:cBhvr>
                                        <p:cTn id="17" dur="500"/>
                                        <p:tgtEl>
                                          <p:spTgt spid="88067">
                                            <p:txEl>
                                              <p:pRg st="2" end="2"/>
                                            </p:txEl>
                                          </p:spTgt>
                                        </p:tgtEl>
                                      </p:cBhvr>
                                    </p:animEffect>
                                  </p:childTnLst>
                                  <p:subTnLst>
                                    <p:animClr clrSpc="rgb" dir="cw">
                                      <p:cBhvr override="childStyle">
                                        <p:cTn dur="1" fill="hold" display="0" masterRel="nextClick" afterEffect="1"/>
                                        <p:tgtEl>
                                          <p:spTgt spid="88067">
                                            <p:txEl>
                                              <p:pRg st="2" end="2"/>
                                            </p:txEl>
                                          </p:spTgt>
                                        </p:tgtEl>
                                        <p:attrNameLst>
                                          <p:attrName>ppt_c</p:attrName>
                                        </p:attrNameLst>
                                      </p:cBhvr>
                                      <p:to>
                                        <a:srgbClr val="5F5F5F"/>
                                      </p:to>
                                    </p:animClr>
                                  </p:sub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88067">
                                            <p:txEl>
                                              <p:pRg st="4" end="4"/>
                                            </p:txEl>
                                          </p:spTgt>
                                        </p:tgtEl>
                                        <p:attrNameLst>
                                          <p:attrName>style.visibility</p:attrName>
                                        </p:attrNameLst>
                                      </p:cBhvr>
                                      <p:to>
                                        <p:strVal val="visible"/>
                                      </p:to>
                                    </p:set>
                                    <p:animEffect transition="in" filter="barn(outVertical)">
                                      <p:cBhvr>
                                        <p:cTn id="22" dur="500"/>
                                        <p:tgtEl>
                                          <p:spTgt spid="88067">
                                            <p:txEl>
                                              <p:pRg st="4" end="4"/>
                                            </p:txEl>
                                          </p:spTgt>
                                        </p:tgtEl>
                                      </p:cBhvr>
                                    </p:animEffect>
                                  </p:childTnLst>
                                  <p:subTnLst>
                                    <p:animClr clrSpc="rgb" dir="cw">
                                      <p:cBhvr override="childStyle">
                                        <p:cTn dur="1" fill="hold" display="0" masterRel="nextClick" afterEffect="1"/>
                                        <p:tgtEl>
                                          <p:spTgt spid="88067">
                                            <p:txEl>
                                              <p:pRg st="4" end="4"/>
                                            </p:txEl>
                                          </p:spTgt>
                                        </p:tgtEl>
                                        <p:attrNameLst>
                                          <p:attrName>ppt_c</p:attrName>
                                        </p:attrNameLst>
                                      </p:cBhvr>
                                      <p:to>
                                        <a:srgbClr val="5F5F5F"/>
                                      </p:to>
                                    </p:animClr>
                                  </p:subTnLst>
                                </p:cTn>
                              </p:par>
                            </p:childTnLst>
                          </p:cTn>
                        </p:par>
                      </p:childTnLst>
                    </p:cTn>
                  </p:par>
                  <p:par>
                    <p:cTn id="23" fill="hold">
                      <p:stCondLst>
                        <p:cond delay="indefinite"/>
                      </p:stCondLst>
                      <p:childTnLst>
                        <p:par>
                          <p:cTn id="24" fill="hold">
                            <p:stCondLst>
                              <p:cond delay="0"/>
                            </p:stCondLst>
                            <p:childTnLst>
                              <p:par>
                                <p:cTn id="25" presetID="16" presetClass="entr" presetSubtype="37" fill="hold" grpId="0" nodeType="clickEffect">
                                  <p:stCondLst>
                                    <p:cond delay="0"/>
                                  </p:stCondLst>
                                  <p:childTnLst>
                                    <p:set>
                                      <p:cBhvr>
                                        <p:cTn id="26" dur="1" fill="hold">
                                          <p:stCondLst>
                                            <p:cond delay="0"/>
                                          </p:stCondLst>
                                        </p:cTn>
                                        <p:tgtEl>
                                          <p:spTgt spid="88067">
                                            <p:txEl>
                                              <p:pRg st="6" end="6"/>
                                            </p:txEl>
                                          </p:spTgt>
                                        </p:tgtEl>
                                        <p:attrNameLst>
                                          <p:attrName>style.visibility</p:attrName>
                                        </p:attrNameLst>
                                      </p:cBhvr>
                                      <p:to>
                                        <p:strVal val="visible"/>
                                      </p:to>
                                    </p:set>
                                    <p:animEffect transition="in" filter="barn(outVertical)">
                                      <p:cBhvr>
                                        <p:cTn id="27" dur="500"/>
                                        <p:tgtEl>
                                          <p:spTgt spid="88067">
                                            <p:txEl>
                                              <p:pRg st="6" end="6"/>
                                            </p:txEl>
                                          </p:spTgt>
                                        </p:tgtEl>
                                      </p:cBhvr>
                                    </p:animEffect>
                                  </p:childTnLst>
                                  <p:subTnLst>
                                    <p:animClr clrSpc="rgb" dir="cw">
                                      <p:cBhvr override="childStyle">
                                        <p:cTn dur="1" fill="hold" display="0" masterRel="nextClick" afterEffect="1"/>
                                        <p:tgtEl>
                                          <p:spTgt spid="88067">
                                            <p:txEl>
                                              <p:pRg st="6" end="6"/>
                                            </p:txEl>
                                          </p:spTgt>
                                        </p:tgtEl>
                                        <p:attrNameLst>
                                          <p:attrName>ppt_c</p:attrName>
                                        </p:attrNameLst>
                                      </p:cBhvr>
                                      <p:to>
                                        <a:srgbClr val="5F5F5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build="p" bldLvl="2" autoUpdateAnimBg="0"/>
    </p:bldLst>
  </p:timing>
</p:sld>
</file>

<file path=ppt/slides/slide12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34851" name="Rectangle 3"/>
          <p:cNvSpPr>
            <a:spLocks noGrp="1" noChangeArrowheads="1"/>
          </p:cNvSpPr>
          <p:nvPr>
            <p:ph idx="1"/>
          </p:nvPr>
        </p:nvSpPr>
        <p:spPr>
          <a:xfrm>
            <a:off x="0" y="2057400"/>
            <a:ext cx="9144000" cy="4114800"/>
          </a:xfrm>
        </p:spPr>
        <p:txBody>
          <a:bodyPr/>
          <a:lstStyle/>
          <a:p>
            <a:pPr eaLnBrk="1" hangingPunct="1">
              <a:buClr>
                <a:srgbClr val="FF0000"/>
              </a:buClr>
              <a:buFont typeface="Wingdings" pitchFamily="2" charset="2"/>
              <a:buChar char="Ø"/>
            </a:pPr>
            <a:r>
              <a:rPr lang="en-US" sz="3200" b="1" smtClean="0"/>
              <a:t>Use the “Servicing Symbols” to list requirements for </a:t>
            </a:r>
            <a:r>
              <a:rPr lang="en-US" sz="3200" b="1" i="1" smtClean="0"/>
              <a:t>PMCS</a:t>
            </a:r>
            <a:r>
              <a:rPr lang="en-US" sz="3200" b="1" smtClean="0"/>
              <a:t> noted in the “SS” column of sections “D” through “M”.</a:t>
            </a:r>
          </a:p>
          <a:p>
            <a:pPr eaLnBrk="1" hangingPunct="1">
              <a:buClr>
                <a:srgbClr val="FFFF00"/>
              </a:buClr>
              <a:buFont typeface="Wingdings" pitchFamily="2" charset="2"/>
              <a:buChar char="Ø"/>
            </a:pPr>
            <a:endParaRPr lang="en-US" sz="3200" b="1" smtClean="0"/>
          </a:p>
          <a:p>
            <a:pPr eaLnBrk="1" hangingPunct="1">
              <a:buClr>
                <a:srgbClr val="FF0000"/>
              </a:buClr>
              <a:buFont typeface="Wingdings" pitchFamily="2" charset="2"/>
              <a:buChar char="Ø"/>
            </a:pPr>
            <a:r>
              <a:rPr lang="en-US" sz="3200" b="1" smtClean="0"/>
              <a:t>Use the “Legend For Markings” to list requirements for </a:t>
            </a:r>
            <a:r>
              <a:rPr lang="en-US" sz="3200" b="1" i="1" smtClean="0"/>
              <a:t>CM</a:t>
            </a:r>
            <a:r>
              <a:rPr lang="en-US" sz="3200" b="1" smtClean="0"/>
              <a:t> noted in the “SS” column of sections “D” through “M”.</a:t>
            </a:r>
          </a:p>
        </p:txBody>
      </p:sp>
      <p:sp>
        <p:nvSpPr>
          <p:cNvPr id="128002" name="Rectangle 2"/>
          <p:cNvSpPr>
            <a:spLocks noGrp="1" noChangeArrowheads="1"/>
          </p:cNvSpPr>
          <p:nvPr>
            <p:ph type="title"/>
          </p:nvPr>
        </p:nvSpPr>
        <p:spPr>
          <a:xfrm>
            <a:off x="0" y="538163"/>
            <a:ext cx="9144000" cy="1143000"/>
          </a:xfrm>
        </p:spPr>
        <p:txBody>
          <a:bodyPr>
            <a:normAutofit fontScale="90000"/>
          </a:bodyPr>
          <a:lstStyle/>
          <a:p>
            <a:pPr algn="ctr" eaLnBrk="1" fontAlgn="auto" hangingPunct="1">
              <a:spcAft>
                <a:spcPts val="0"/>
              </a:spcAft>
              <a:defRPr/>
            </a:pPr>
            <a:r>
              <a:rPr sz="6000" b="1" smtClean="0">
                <a:solidFill>
                  <a:srgbClr val="FF0000"/>
                </a:solidFill>
              </a:rPr>
              <a:t>PREPARATION INSTRUCTIONS</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34851">
                                            <p:txEl>
                                              <p:pRg st="0" end="0"/>
                                            </p:txEl>
                                          </p:spTgt>
                                        </p:tgtEl>
                                        <p:attrNameLst>
                                          <p:attrName>style.visibility</p:attrName>
                                        </p:attrNameLst>
                                      </p:cBhvr>
                                      <p:to>
                                        <p:strVal val="visible"/>
                                      </p:to>
                                    </p:set>
                                    <p:animEffect transition="in" filter="dissolve">
                                      <p:cBhvr>
                                        <p:cTn id="7" dur="500"/>
                                        <p:tgtEl>
                                          <p:spTgt spid="334851">
                                            <p:txEl>
                                              <p:pRg st="0" end="0"/>
                                            </p:txEl>
                                          </p:spTgt>
                                        </p:tgtEl>
                                      </p:cBhvr>
                                    </p:animEffect>
                                  </p:childTnLst>
                                  <p:subTnLst>
                                    <p:animClr clrSpc="rgb" dir="cw">
                                      <p:cBhvr override="childStyle">
                                        <p:cTn dur="1" fill="hold" display="0" masterRel="nextClick" afterEffect="1"/>
                                        <p:tgtEl>
                                          <p:spTgt spid="334851">
                                            <p:txEl>
                                              <p:pRg st="0" end="0"/>
                                            </p:txEl>
                                          </p:spTgt>
                                        </p:tgtEl>
                                        <p:attrNameLst>
                                          <p:attrName>ppt_c</p:attrName>
                                        </p:attrNameLst>
                                      </p:cBhvr>
                                      <p:to>
                                        <a:srgbClr val="5F5F5F"/>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34851">
                                            <p:txEl>
                                              <p:pRg st="2" end="2"/>
                                            </p:txEl>
                                          </p:spTgt>
                                        </p:tgtEl>
                                        <p:attrNameLst>
                                          <p:attrName>style.visibility</p:attrName>
                                        </p:attrNameLst>
                                      </p:cBhvr>
                                      <p:to>
                                        <p:strVal val="visible"/>
                                      </p:to>
                                    </p:set>
                                    <p:animEffect transition="in" filter="dissolve">
                                      <p:cBhvr>
                                        <p:cTn id="12" dur="500"/>
                                        <p:tgtEl>
                                          <p:spTgt spid="334851">
                                            <p:txEl>
                                              <p:pRg st="2" end="2"/>
                                            </p:txEl>
                                          </p:spTgt>
                                        </p:tgtEl>
                                      </p:cBhvr>
                                    </p:animEffect>
                                  </p:childTnLst>
                                  <p:subTnLst>
                                    <p:animClr clrSpc="rgb" dir="cw">
                                      <p:cBhvr override="childStyle">
                                        <p:cTn dur="1" fill="hold" display="0" masterRel="nextClick" afterEffect="1"/>
                                        <p:tgtEl>
                                          <p:spTgt spid="334851">
                                            <p:txEl>
                                              <p:pRg st="2" end="2"/>
                                            </p:txEl>
                                          </p:spTgt>
                                        </p:tgtEl>
                                        <p:attrNameLst>
                                          <p:attrName>ppt_c</p:attrName>
                                        </p:attrNameLst>
                                      </p:cBhvr>
                                      <p:to>
                                        <a:srgbClr val="5F5F5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851" grpId="0" build="p" autoUpdateAnimBg="0"/>
    </p:bldLst>
  </p:timing>
</p:sld>
</file>

<file path=ppt/slides/slide1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4386" name="Picture 2" descr="Marine Form13"/>
          <p:cNvPicPr>
            <a:picLocks noChangeAspect="1" noChangeArrowheads="1"/>
          </p:cNvPicPr>
          <p:nvPr/>
        </p:nvPicPr>
        <p:blipFill>
          <a:blip r:embed="rId2" cstate="print"/>
          <a:srcRect/>
          <a:stretch>
            <a:fillRect/>
          </a:stretch>
        </p:blipFill>
        <p:spPr bwMode="auto">
          <a:xfrm>
            <a:off x="34925" y="0"/>
            <a:ext cx="9144000" cy="6858000"/>
          </a:xfrm>
          <a:prstGeom prst="rect">
            <a:avLst/>
          </a:prstGeom>
          <a:noFill/>
          <a:ln w="9525">
            <a:noFill/>
            <a:miter lim="800000"/>
            <a:headEnd/>
            <a:tailEnd/>
          </a:ln>
        </p:spPr>
      </p:pic>
      <p:sp>
        <p:nvSpPr>
          <p:cNvPr id="249859" name="Text Box 3"/>
          <p:cNvSpPr txBox="1">
            <a:spLocks noChangeArrowheads="1"/>
          </p:cNvSpPr>
          <p:nvPr/>
        </p:nvSpPr>
        <p:spPr bwMode="auto">
          <a:xfrm>
            <a:off x="438150" y="1243013"/>
            <a:ext cx="3406775" cy="260350"/>
          </a:xfrm>
          <a:prstGeom prst="rect">
            <a:avLst/>
          </a:prstGeom>
          <a:noFill/>
          <a:ln w="12700">
            <a:noFill/>
            <a:miter lim="800000"/>
            <a:headEnd type="none" w="sm" len="sm"/>
            <a:tailEnd type="none" w="sm" len="sm"/>
          </a:ln>
        </p:spPr>
        <p:txBody>
          <a:bodyPr>
            <a:spAutoFit/>
          </a:bodyPr>
          <a:lstStyle/>
          <a:p>
            <a:pPr eaLnBrk="0" hangingPunct="0"/>
            <a:r>
              <a:rPr lang="en-US" sz="1100">
                <a:solidFill>
                  <a:schemeClr val="tx1"/>
                </a:solidFill>
                <a:latin typeface="Courier New" pitchFamily="49" charset="0"/>
              </a:rPr>
              <a:t>ALL TERRAIN CRANE (ATC) MAC 50</a:t>
            </a:r>
          </a:p>
        </p:txBody>
      </p:sp>
      <p:sp>
        <p:nvSpPr>
          <p:cNvPr id="249860" name="Text Box 4"/>
          <p:cNvSpPr txBox="1">
            <a:spLocks noChangeArrowheads="1"/>
          </p:cNvSpPr>
          <p:nvPr/>
        </p:nvSpPr>
        <p:spPr bwMode="auto">
          <a:xfrm>
            <a:off x="3930650" y="1239838"/>
            <a:ext cx="609600" cy="261937"/>
          </a:xfrm>
          <a:prstGeom prst="rect">
            <a:avLst/>
          </a:prstGeom>
          <a:noFill/>
          <a:ln w="12700">
            <a:noFill/>
            <a:miter lim="800000"/>
            <a:headEnd type="none" w="sm" len="sm"/>
            <a:tailEnd type="none" w="sm" len="sm"/>
          </a:ln>
        </p:spPr>
        <p:txBody>
          <a:bodyPr wrap="none">
            <a:spAutoFit/>
          </a:bodyPr>
          <a:lstStyle/>
          <a:p>
            <a:pPr eaLnBrk="0" hangingPunct="0"/>
            <a:r>
              <a:rPr lang="en-US" sz="1100">
                <a:solidFill>
                  <a:schemeClr val="tx1"/>
                </a:solidFill>
                <a:latin typeface="Courier New" pitchFamily="49" charset="0"/>
              </a:rPr>
              <a:t>TEREX</a:t>
            </a:r>
          </a:p>
        </p:txBody>
      </p:sp>
      <p:sp>
        <p:nvSpPr>
          <p:cNvPr id="249863" name="Text Box 7"/>
          <p:cNvSpPr txBox="1">
            <a:spLocks noChangeArrowheads="1"/>
          </p:cNvSpPr>
          <p:nvPr/>
        </p:nvSpPr>
        <p:spPr bwMode="auto">
          <a:xfrm>
            <a:off x="6203950" y="1239838"/>
            <a:ext cx="863600" cy="261937"/>
          </a:xfrm>
          <a:prstGeom prst="rect">
            <a:avLst/>
          </a:prstGeom>
          <a:noFill/>
          <a:ln w="12700">
            <a:noFill/>
            <a:miter lim="800000"/>
            <a:headEnd type="none" w="sm" len="sm"/>
            <a:tailEnd type="none" w="sm" len="sm"/>
          </a:ln>
        </p:spPr>
        <p:txBody>
          <a:bodyPr wrap="none">
            <a:spAutoFit/>
          </a:bodyPr>
          <a:lstStyle/>
          <a:p>
            <a:pPr eaLnBrk="0" hangingPunct="0"/>
            <a:r>
              <a:rPr lang="en-US" sz="1100">
                <a:solidFill>
                  <a:schemeClr val="tx1"/>
                </a:solidFill>
                <a:latin typeface="Courier New" pitchFamily="49" charset="0"/>
              </a:rPr>
              <a:t>R1699900</a:t>
            </a:r>
          </a:p>
        </p:txBody>
      </p:sp>
      <p:sp>
        <p:nvSpPr>
          <p:cNvPr id="249864" name="Text Box 8"/>
          <p:cNvSpPr txBox="1">
            <a:spLocks noChangeArrowheads="1"/>
          </p:cNvSpPr>
          <p:nvPr/>
        </p:nvSpPr>
        <p:spPr bwMode="auto">
          <a:xfrm>
            <a:off x="565150" y="1455738"/>
            <a:ext cx="2676525" cy="261937"/>
          </a:xfrm>
          <a:prstGeom prst="rect">
            <a:avLst/>
          </a:prstGeom>
          <a:noFill/>
          <a:ln w="12700">
            <a:noFill/>
            <a:miter lim="800000"/>
            <a:headEnd type="none" w="sm" len="sm"/>
            <a:tailEnd type="none" w="sm" len="sm"/>
          </a:ln>
        </p:spPr>
        <p:txBody>
          <a:bodyPr wrap="none">
            <a:spAutoFit/>
          </a:bodyPr>
          <a:lstStyle/>
          <a:p>
            <a:pPr eaLnBrk="0" hangingPunct="0"/>
            <a:r>
              <a:rPr lang="en-US" sz="1100">
                <a:solidFill>
                  <a:schemeClr val="tx1"/>
                </a:solidFill>
                <a:latin typeface="Courier New" pitchFamily="49" charset="0"/>
              </a:rPr>
              <a:t>MWSS-172 MWSG-17 1</a:t>
            </a:r>
            <a:r>
              <a:rPr lang="en-US" sz="1100" baseline="30000">
                <a:solidFill>
                  <a:schemeClr val="tx1"/>
                </a:solidFill>
                <a:latin typeface="Courier New" pitchFamily="49" charset="0"/>
              </a:rPr>
              <a:t>ST</a:t>
            </a:r>
            <a:r>
              <a:rPr lang="en-US" sz="1100">
                <a:solidFill>
                  <a:schemeClr val="tx1"/>
                </a:solidFill>
                <a:latin typeface="Courier New" pitchFamily="49" charset="0"/>
              </a:rPr>
              <a:t> MAW 00172</a:t>
            </a:r>
          </a:p>
        </p:txBody>
      </p:sp>
      <p:sp>
        <p:nvSpPr>
          <p:cNvPr id="249866" name="Text Box 10"/>
          <p:cNvSpPr txBox="1">
            <a:spLocks noChangeArrowheads="1"/>
          </p:cNvSpPr>
          <p:nvPr/>
        </p:nvSpPr>
        <p:spPr bwMode="auto">
          <a:xfrm>
            <a:off x="3486150" y="1430338"/>
            <a:ext cx="949325" cy="261937"/>
          </a:xfrm>
          <a:prstGeom prst="rect">
            <a:avLst/>
          </a:prstGeom>
          <a:noFill/>
          <a:ln w="12700">
            <a:noFill/>
            <a:miter lim="800000"/>
            <a:headEnd type="none" w="sm" len="sm"/>
            <a:tailEnd type="none" w="sm" len="sm"/>
          </a:ln>
        </p:spPr>
        <p:txBody>
          <a:bodyPr wrap="none">
            <a:spAutoFit/>
          </a:bodyPr>
          <a:lstStyle/>
          <a:p>
            <a:pPr eaLnBrk="0" hangingPunct="0"/>
            <a:r>
              <a:rPr lang="en-US" sz="1100">
                <a:solidFill>
                  <a:schemeClr val="tx1"/>
                </a:solidFill>
                <a:latin typeface="Courier New" pitchFamily="49" charset="0"/>
              </a:rPr>
              <a:t>13 JUL 10</a:t>
            </a:r>
          </a:p>
        </p:txBody>
      </p:sp>
      <p:sp>
        <p:nvSpPr>
          <p:cNvPr id="249867" name="Text Box 11"/>
          <p:cNvSpPr txBox="1">
            <a:spLocks noChangeArrowheads="1"/>
          </p:cNvSpPr>
          <p:nvPr/>
        </p:nvSpPr>
        <p:spPr bwMode="auto">
          <a:xfrm>
            <a:off x="4629150" y="1443038"/>
            <a:ext cx="520700" cy="260350"/>
          </a:xfrm>
          <a:prstGeom prst="rect">
            <a:avLst/>
          </a:prstGeom>
          <a:noFill/>
          <a:ln w="12700">
            <a:noFill/>
            <a:miter lim="800000"/>
            <a:headEnd type="none" w="sm" len="sm"/>
            <a:tailEnd type="none" w="sm" len="sm"/>
          </a:ln>
        </p:spPr>
        <p:txBody>
          <a:bodyPr wrap="none">
            <a:spAutoFit/>
          </a:bodyPr>
          <a:lstStyle/>
          <a:p>
            <a:pPr eaLnBrk="0" hangingPunct="0"/>
            <a:r>
              <a:rPr lang="en-US" sz="1100">
                <a:solidFill>
                  <a:schemeClr val="tx1"/>
                </a:solidFill>
                <a:latin typeface="Courier New" pitchFamily="49" charset="0"/>
              </a:rPr>
              <a:t>1349</a:t>
            </a:r>
          </a:p>
        </p:txBody>
      </p:sp>
      <p:sp>
        <p:nvSpPr>
          <p:cNvPr id="249868" name="Text Box 12"/>
          <p:cNvSpPr txBox="1">
            <a:spLocks noChangeArrowheads="1"/>
          </p:cNvSpPr>
          <p:nvPr/>
        </p:nvSpPr>
        <p:spPr bwMode="auto">
          <a:xfrm>
            <a:off x="6000750" y="1443038"/>
            <a:ext cx="693738" cy="261937"/>
          </a:xfrm>
          <a:prstGeom prst="rect">
            <a:avLst/>
          </a:prstGeom>
          <a:noFill/>
          <a:ln w="12700">
            <a:noFill/>
            <a:miter lim="800000"/>
            <a:headEnd type="none" w="sm" len="sm"/>
            <a:tailEnd type="none" w="sm" len="sm"/>
          </a:ln>
        </p:spPr>
        <p:txBody>
          <a:bodyPr wrap="none">
            <a:spAutoFit/>
          </a:bodyPr>
          <a:lstStyle/>
          <a:p>
            <a:pPr eaLnBrk="0" hangingPunct="0"/>
            <a:r>
              <a:rPr lang="en-US" sz="1100">
                <a:solidFill>
                  <a:schemeClr val="tx1"/>
                </a:solidFill>
                <a:latin typeface="Courier New" pitchFamily="49" charset="0"/>
              </a:rPr>
              <a:t>627524</a:t>
            </a:r>
          </a:p>
        </p:txBody>
      </p:sp>
      <p:sp>
        <p:nvSpPr>
          <p:cNvPr id="249869" name="Text Box 13"/>
          <p:cNvSpPr txBox="1">
            <a:spLocks noChangeArrowheads="1"/>
          </p:cNvSpPr>
          <p:nvPr/>
        </p:nvSpPr>
        <p:spPr bwMode="auto">
          <a:xfrm>
            <a:off x="533400" y="1828800"/>
            <a:ext cx="2012950" cy="261938"/>
          </a:xfrm>
          <a:prstGeom prst="rect">
            <a:avLst/>
          </a:prstGeom>
          <a:noFill/>
          <a:ln w="12700">
            <a:noFill/>
            <a:miter lim="800000"/>
            <a:headEnd type="none" w="sm" len="sm"/>
            <a:tailEnd type="none" w="sm" len="sm"/>
          </a:ln>
        </p:spPr>
        <p:txBody>
          <a:bodyPr>
            <a:spAutoFit/>
          </a:bodyPr>
          <a:lstStyle/>
          <a:p>
            <a:pPr eaLnBrk="0" hangingPunct="0"/>
            <a:r>
              <a:rPr lang="en-US" sz="1100">
                <a:solidFill>
                  <a:schemeClr val="tx1"/>
                </a:solidFill>
                <a:latin typeface="Courier New" pitchFamily="49" charset="0"/>
              </a:rPr>
              <a:t>CUMMINS Q8C 8.3-C305</a:t>
            </a:r>
          </a:p>
        </p:txBody>
      </p:sp>
      <p:sp>
        <p:nvSpPr>
          <p:cNvPr id="249870" name="Text Box 14"/>
          <p:cNvSpPr txBox="1">
            <a:spLocks noChangeArrowheads="1"/>
          </p:cNvSpPr>
          <p:nvPr/>
        </p:nvSpPr>
        <p:spPr bwMode="auto">
          <a:xfrm>
            <a:off x="2736850" y="1827213"/>
            <a:ext cx="971550" cy="290512"/>
          </a:xfrm>
          <a:prstGeom prst="rect">
            <a:avLst/>
          </a:prstGeom>
          <a:noFill/>
          <a:ln w="12700">
            <a:noFill/>
            <a:miter lim="800000"/>
            <a:headEnd type="none" w="sm" len="sm"/>
            <a:tailEnd type="none" w="sm" len="sm"/>
          </a:ln>
        </p:spPr>
        <p:txBody>
          <a:bodyPr wrap="none">
            <a:spAutoFit/>
          </a:bodyPr>
          <a:lstStyle/>
          <a:p>
            <a:pPr eaLnBrk="0" hangingPunct="0"/>
            <a:r>
              <a:rPr lang="en-US" sz="1300">
                <a:solidFill>
                  <a:schemeClr val="tx1"/>
                </a:solidFill>
                <a:latin typeface="Courier New" pitchFamily="49" charset="0"/>
              </a:rPr>
              <a:t>G-A23896</a:t>
            </a:r>
          </a:p>
        </p:txBody>
      </p:sp>
      <p:sp>
        <p:nvSpPr>
          <p:cNvPr id="249871" name="Text Box 15"/>
          <p:cNvSpPr txBox="1">
            <a:spLocks noChangeArrowheads="1"/>
          </p:cNvSpPr>
          <p:nvPr/>
        </p:nvSpPr>
        <p:spPr bwMode="auto">
          <a:xfrm>
            <a:off x="7105650" y="2027238"/>
            <a:ext cx="1025525" cy="260350"/>
          </a:xfrm>
          <a:prstGeom prst="rect">
            <a:avLst/>
          </a:prstGeom>
          <a:noFill/>
          <a:ln w="12700">
            <a:noFill/>
            <a:miter lim="800000"/>
            <a:headEnd type="none" w="sm" len="sm"/>
            <a:tailEnd type="none" w="sm" len="sm"/>
          </a:ln>
        </p:spPr>
        <p:txBody>
          <a:bodyPr wrap="none">
            <a:spAutoFit/>
          </a:bodyPr>
          <a:lstStyle/>
          <a:p>
            <a:pPr eaLnBrk="0" hangingPunct="0"/>
            <a:r>
              <a:rPr lang="en-US" sz="1100">
                <a:solidFill>
                  <a:schemeClr val="tx1"/>
                </a:solidFill>
                <a:latin typeface="Courier New" pitchFamily="49" charset="0"/>
              </a:rPr>
              <a:t>X      250</a:t>
            </a:r>
          </a:p>
        </p:txBody>
      </p:sp>
      <p:grpSp>
        <p:nvGrpSpPr>
          <p:cNvPr id="2" name="Group 23"/>
          <p:cNvGrpSpPr>
            <a:grpSpLocks/>
          </p:cNvGrpSpPr>
          <p:nvPr/>
        </p:nvGrpSpPr>
        <p:grpSpPr bwMode="auto">
          <a:xfrm>
            <a:off x="949325" y="2514600"/>
            <a:ext cx="7816850" cy="1095375"/>
            <a:chOff x="576" y="1584"/>
            <a:chExt cx="4924" cy="690"/>
          </a:xfrm>
        </p:grpSpPr>
        <p:sp>
          <p:nvSpPr>
            <p:cNvPr id="144414" name="Text Box 16"/>
            <p:cNvSpPr txBox="1">
              <a:spLocks noChangeArrowheads="1"/>
            </p:cNvSpPr>
            <p:nvPr/>
          </p:nvSpPr>
          <p:spPr bwMode="auto">
            <a:xfrm>
              <a:off x="2208" y="2016"/>
              <a:ext cx="3292" cy="258"/>
            </a:xfrm>
            <a:prstGeom prst="rect">
              <a:avLst/>
            </a:prstGeom>
            <a:noFill/>
            <a:ln w="12700">
              <a:solidFill>
                <a:schemeClr val="bg1"/>
              </a:solidFill>
              <a:miter lim="800000"/>
              <a:headEnd type="none" w="sm" len="sm"/>
              <a:tailEnd type="none" w="sm" len="sm"/>
            </a:ln>
          </p:spPr>
          <p:txBody>
            <a:bodyPr wrap="none">
              <a:spAutoFit/>
            </a:bodyPr>
            <a:lstStyle/>
            <a:p>
              <a:pPr eaLnBrk="0" hangingPunct="0"/>
              <a:r>
                <a:rPr lang="en-US">
                  <a:solidFill>
                    <a:schemeClr val="tx1"/>
                  </a:solidFill>
                  <a:latin typeface="Courier New" pitchFamily="49" charset="0"/>
                </a:rPr>
                <a:t>USE THE LEGEND OF MARKING SYMBOLS</a:t>
              </a:r>
            </a:p>
          </p:txBody>
        </p:sp>
        <p:sp>
          <p:nvSpPr>
            <p:cNvPr id="144415" name="Line 17"/>
            <p:cNvSpPr>
              <a:spLocks noChangeShapeType="1"/>
            </p:cNvSpPr>
            <p:nvPr/>
          </p:nvSpPr>
          <p:spPr bwMode="auto">
            <a:xfrm flipH="1" flipV="1">
              <a:off x="576" y="1632"/>
              <a:ext cx="1632" cy="384"/>
            </a:xfrm>
            <a:prstGeom prst="line">
              <a:avLst/>
            </a:prstGeom>
            <a:noFill/>
            <a:ln w="38100">
              <a:solidFill>
                <a:schemeClr val="tx1"/>
              </a:solidFill>
              <a:round/>
              <a:headEnd type="none" w="sm" len="sm"/>
              <a:tailEnd type="triangle" w="sm" len="sm"/>
            </a:ln>
          </p:spPr>
          <p:txBody>
            <a:bodyPr/>
            <a:lstStyle/>
            <a:p>
              <a:endParaRPr lang="en-US"/>
            </a:p>
          </p:txBody>
        </p:sp>
        <p:sp>
          <p:nvSpPr>
            <p:cNvPr id="144416" name="Line 18"/>
            <p:cNvSpPr>
              <a:spLocks noChangeShapeType="1"/>
            </p:cNvSpPr>
            <p:nvPr/>
          </p:nvSpPr>
          <p:spPr bwMode="auto">
            <a:xfrm flipH="1" flipV="1">
              <a:off x="1440" y="1632"/>
              <a:ext cx="912" cy="384"/>
            </a:xfrm>
            <a:prstGeom prst="line">
              <a:avLst/>
            </a:prstGeom>
            <a:noFill/>
            <a:ln w="38100">
              <a:solidFill>
                <a:schemeClr val="tx1"/>
              </a:solidFill>
              <a:round/>
              <a:headEnd type="none" w="sm" len="sm"/>
              <a:tailEnd type="triangle" w="sm" len="sm"/>
            </a:ln>
          </p:spPr>
          <p:txBody>
            <a:bodyPr/>
            <a:lstStyle/>
            <a:p>
              <a:endParaRPr lang="en-US"/>
            </a:p>
          </p:txBody>
        </p:sp>
        <p:sp>
          <p:nvSpPr>
            <p:cNvPr id="144417" name="Line 19"/>
            <p:cNvSpPr>
              <a:spLocks noChangeShapeType="1"/>
            </p:cNvSpPr>
            <p:nvPr/>
          </p:nvSpPr>
          <p:spPr bwMode="auto">
            <a:xfrm flipH="1" flipV="1">
              <a:off x="2256" y="1632"/>
              <a:ext cx="384" cy="384"/>
            </a:xfrm>
            <a:prstGeom prst="line">
              <a:avLst/>
            </a:prstGeom>
            <a:noFill/>
            <a:ln w="38100">
              <a:solidFill>
                <a:schemeClr val="tx1"/>
              </a:solidFill>
              <a:round/>
              <a:headEnd type="none" w="sm" len="sm"/>
              <a:tailEnd type="triangle" w="sm" len="sm"/>
            </a:ln>
          </p:spPr>
          <p:txBody>
            <a:bodyPr/>
            <a:lstStyle/>
            <a:p>
              <a:endParaRPr lang="en-US"/>
            </a:p>
          </p:txBody>
        </p:sp>
        <p:sp>
          <p:nvSpPr>
            <p:cNvPr id="144418" name="Line 20"/>
            <p:cNvSpPr>
              <a:spLocks noChangeShapeType="1"/>
            </p:cNvSpPr>
            <p:nvPr/>
          </p:nvSpPr>
          <p:spPr bwMode="auto">
            <a:xfrm flipH="1" flipV="1">
              <a:off x="2976" y="1632"/>
              <a:ext cx="48" cy="384"/>
            </a:xfrm>
            <a:prstGeom prst="line">
              <a:avLst/>
            </a:prstGeom>
            <a:noFill/>
            <a:ln w="38100">
              <a:solidFill>
                <a:schemeClr val="tx1"/>
              </a:solidFill>
              <a:round/>
              <a:headEnd type="none" w="sm" len="sm"/>
              <a:tailEnd type="triangle" w="sm" len="sm"/>
            </a:ln>
          </p:spPr>
          <p:txBody>
            <a:bodyPr/>
            <a:lstStyle/>
            <a:p>
              <a:endParaRPr lang="en-US"/>
            </a:p>
          </p:txBody>
        </p:sp>
        <p:sp>
          <p:nvSpPr>
            <p:cNvPr id="144419" name="Line 21"/>
            <p:cNvSpPr>
              <a:spLocks noChangeShapeType="1"/>
            </p:cNvSpPr>
            <p:nvPr/>
          </p:nvSpPr>
          <p:spPr bwMode="auto">
            <a:xfrm flipH="1" flipV="1">
              <a:off x="3770" y="1584"/>
              <a:ext cx="48" cy="432"/>
            </a:xfrm>
            <a:prstGeom prst="line">
              <a:avLst/>
            </a:prstGeom>
            <a:noFill/>
            <a:ln w="38100">
              <a:solidFill>
                <a:schemeClr val="tx1"/>
              </a:solidFill>
              <a:round/>
              <a:headEnd type="none" w="sm" len="sm"/>
              <a:tailEnd type="triangle" w="sm" len="sm"/>
            </a:ln>
          </p:spPr>
          <p:txBody>
            <a:bodyPr/>
            <a:lstStyle/>
            <a:p>
              <a:endParaRPr lang="en-US"/>
            </a:p>
          </p:txBody>
        </p:sp>
        <p:sp>
          <p:nvSpPr>
            <p:cNvPr id="144420" name="Freeform 22"/>
            <p:cNvSpPr>
              <a:spLocks/>
            </p:cNvSpPr>
            <p:nvPr/>
          </p:nvSpPr>
          <p:spPr bwMode="auto">
            <a:xfrm>
              <a:off x="4800" y="1584"/>
              <a:ext cx="1" cy="448"/>
            </a:xfrm>
            <a:custGeom>
              <a:avLst/>
              <a:gdLst>
                <a:gd name="T0" fmla="*/ 0 w 1"/>
                <a:gd name="T1" fmla="*/ 448 h 448"/>
                <a:gd name="T2" fmla="*/ 0 w 1"/>
                <a:gd name="T3" fmla="*/ 0 h 448"/>
                <a:gd name="T4" fmla="*/ 0 60000 65536"/>
                <a:gd name="T5" fmla="*/ 0 60000 65536"/>
                <a:gd name="T6" fmla="*/ 0 w 1"/>
                <a:gd name="T7" fmla="*/ 0 h 448"/>
                <a:gd name="T8" fmla="*/ 1 w 1"/>
                <a:gd name="T9" fmla="*/ 448 h 448"/>
              </a:gdLst>
              <a:ahLst/>
              <a:cxnLst>
                <a:cxn ang="T4">
                  <a:pos x="T0" y="T1"/>
                </a:cxn>
                <a:cxn ang="T5">
                  <a:pos x="T2" y="T3"/>
                </a:cxn>
              </a:cxnLst>
              <a:rect l="T6" t="T7" r="T8" b="T9"/>
              <a:pathLst>
                <a:path w="1" h="448">
                  <a:moveTo>
                    <a:pt x="0" y="448"/>
                  </a:moveTo>
                  <a:lnTo>
                    <a:pt x="0" y="0"/>
                  </a:lnTo>
                </a:path>
              </a:pathLst>
            </a:custGeom>
            <a:noFill/>
            <a:ln w="38100">
              <a:solidFill>
                <a:schemeClr val="tx1"/>
              </a:solidFill>
              <a:round/>
              <a:headEnd type="none" w="sm" len="sm"/>
              <a:tailEnd type="triangle" w="sm" len="sm"/>
            </a:ln>
          </p:spPr>
          <p:txBody>
            <a:bodyPr/>
            <a:lstStyle/>
            <a:p>
              <a:endParaRPr lang="en-US"/>
            </a:p>
          </p:txBody>
        </p:sp>
      </p:grpSp>
      <p:grpSp>
        <p:nvGrpSpPr>
          <p:cNvPr id="3" name="Group 33"/>
          <p:cNvGrpSpPr>
            <a:grpSpLocks/>
          </p:cNvGrpSpPr>
          <p:nvPr/>
        </p:nvGrpSpPr>
        <p:grpSpPr bwMode="auto">
          <a:xfrm>
            <a:off x="409575" y="3817938"/>
            <a:ext cx="6775450" cy="481012"/>
            <a:chOff x="258" y="2405"/>
            <a:chExt cx="4268" cy="303"/>
          </a:xfrm>
        </p:grpSpPr>
        <p:sp>
          <p:nvSpPr>
            <p:cNvPr id="144412" name="Text Box 24"/>
            <p:cNvSpPr txBox="1">
              <a:spLocks noChangeArrowheads="1"/>
            </p:cNvSpPr>
            <p:nvPr/>
          </p:nvSpPr>
          <p:spPr bwMode="auto">
            <a:xfrm>
              <a:off x="514" y="2405"/>
              <a:ext cx="4012" cy="210"/>
            </a:xfrm>
            <a:prstGeom prst="rect">
              <a:avLst/>
            </a:prstGeom>
            <a:noFill/>
            <a:ln w="12700">
              <a:solidFill>
                <a:schemeClr val="bg1"/>
              </a:solidFill>
              <a:miter lim="800000"/>
              <a:headEnd type="none" w="sm" len="sm"/>
              <a:tailEnd type="none" w="sm" len="sm"/>
            </a:ln>
          </p:spPr>
          <p:txBody>
            <a:bodyPr wrap="none">
              <a:spAutoFit/>
            </a:bodyPr>
            <a:lstStyle/>
            <a:p>
              <a:pPr eaLnBrk="0" hangingPunct="0"/>
              <a:r>
                <a:rPr lang="en-US" sz="1500">
                  <a:solidFill>
                    <a:schemeClr val="tx1"/>
                  </a:solidFill>
                  <a:latin typeface="Courier New" pitchFamily="49" charset="0"/>
                </a:rPr>
                <a:t>OPTIONAL WHEN COMMENTS ARE WRITTEN DIRECTLY TO THE ERO</a:t>
              </a:r>
            </a:p>
          </p:txBody>
        </p:sp>
        <p:sp>
          <p:nvSpPr>
            <p:cNvPr id="144413" name="Freeform 25"/>
            <p:cNvSpPr>
              <a:spLocks/>
            </p:cNvSpPr>
            <p:nvPr/>
          </p:nvSpPr>
          <p:spPr bwMode="auto">
            <a:xfrm>
              <a:off x="258" y="2514"/>
              <a:ext cx="268" cy="194"/>
            </a:xfrm>
            <a:custGeom>
              <a:avLst/>
              <a:gdLst>
                <a:gd name="T0" fmla="*/ 268 w 268"/>
                <a:gd name="T1" fmla="*/ 0 h 194"/>
                <a:gd name="T2" fmla="*/ 0 w 268"/>
                <a:gd name="T3" fmla="*/ 194 h 194"/>
                <a:gd name="T4" fmla="*/ 0 60000 65536"/>
                <a:gd name="T5" fmla="*/ 0 60000 65536"/>
                <a:gd name="T6" fmla="*/ 0 w 268"/>
                <a:gd name="T7" fmla="*/ 0 h 194"/>
                <a:gd name="T8" fmla="*/ 268 w 268"/>
                <a:gd name="T9" fmla="*/ 194 h 194"/>
              </a:gdLst>
              <a:ahLst/>
              <a:cxnLst>
                <a:cxn ang="T4">
                  <a:pos x="T0" y="T1"/>
                </a:cxn>
                <a:cxn ang="T5">
                  <a:pos x="T2" y="T3"/>
                </a:cxn>
              </a:cxnLst>
              <a:rect l="T6" t="T7" r="T8" b="T9"/>
              <a:pathLst>
                <a:path w="268" h="194">
                  <a:moveTo>
                    <a:pt x="268" y="0"/>
                  </a:moveTo>
                  <a:lnTo>
                    <a:pt x="0" y="194"/>
                  </a:lnTo>
                </a:path>
              </a:pathLst>
            </a:custGeom>
            <a:noFill/>
            <a:ln w="38100">
              <a:solidFill>
                <a:schemeClr val="bg1"/>
              </a:solidFill>
              <a:round/>
              <a:headEnd type="none" w="sm" len="sm"/>
              <a:tailEnd type="triangle" w="sm" len="sm"/>
            </a:ln>
          </p:spPr>
          <p:txBody>
            <a:bodyPr/>
            <a:lstStyle/>
            <a:p>
              <a:endParaRPr lang="en-US"/>
            </a:p>
          </p:txBody>
        </p:sp>
      </p:grpSp>
      <p:sp>
        <p:nvSpPr>
          <p:cNvPr id="249883" name="Text Box 27"/>
          <p:cNvSpPr txBox="1">
            <a:spLocks noChangeArrowheads="1"/>
          </p:cNvSpPr>
          <p:nvPr/>
        </p:nvSpPr>
        <p:spPr bwMode="auto">
          <a:xfrm>
            <a:off x="933450" y="4270375"/>
            <a:ext cx="8239125" cy="954088"/>
          </a:xfrm>
          <a:prstGeom prst="rect">
            <a:avLst/>
          </a:prstGeom>
          <a:noFill/>
          <a:ln w="12700">
            <a:noFill/>
            <a:miter lim="800000"/>
            <a:headEnd type="none" w="sm" len="sm"/>
            <a:tailEnd type="none" w="sm" len="sm"/>
          </a:ln>
        </p:spPr>
        <p:txBody>
          <a:bodyPr wrap="none">
            <a:spAutoFit/>
          </a:bodyPr>
          <a:lstStyle/>
          <a:p>
            <a:pPr eaLnBrk="0" hangingPunct="0"/>
            <a:r>
              <a:rPr lang="en-US" sz="1400">
                <a:solidFill>
                  <a:schemeClr val="tx1"/>
                </a:solidFill>
                <a:latin typeface="Courier New" pitchFamily="49" charset="0"/>
              </a:rPr>
              <a:t>List all items that are not satisfactory in the (SS) column of sections “D”</a:t>
            </a:r>
          </a:p>
          <a:p>
            <a:pPr eaLnBrk="0" hangingPunct="0"/>
            <a:r>
              <a:rPr lang="en-US" sz="1400">
                <a:solidFill>
                  <a:schemeClr val="tx1"/>
                </a:solidFill>
                <a:latin typeface="Courier New" pitchFamily="49" charset="0"/>
              </a:rPr>
              <a:t>Through “M”.</a:t>
            </a:r>
          </a:p>
          <a:p>
            <a:pPr eaLnBrk="0" hangingPunct="0"/>
            <a:r>
              <a:rPr lang="en-US" sz="1400">
                <a:solidFill>
                  <a:schemeClr val="tx1"/>
                </a:solidFill>
                <a:latin typeface="Courier New" pitchFamily="49" charset="0"/>
              </a:rPr>
              <a:t>List all Mods. And TI’s that need to be accomplished.</a:t>
            </a:r>
          </a:p>
          <a:p>
            <a:pPr eaLnBrk="0" hangingPunct="0"/>
            <a:r>
              <a:rPr lang="en-US" sz="1400">
                <a:solidFill>
                  <a:schemeClr val="tx1"/>
                </a:solidFill>
                <a:latin typeface="Courier New" pitchFamily="49" charset="0"/>
              </a:rPr>
              <a:t>List all items listed in section “B” to the ERO/SRO.</a:t>
            </a:r>
          </a:p>
        </p:txBody>
      </p:sp>
      <p:grpSp>
        <p:nvGrpSpPr>
          <p:cNvPr id="4" name="Group 31"/>
          <p:cNvGrpSpPr>
            <a:grpSpLocks/>
          </p:cNvGrpSpPr>
          <p:nvPr/>
        </p:nvGrpSpPr>
        <p:grpSpPr bwMode="auto">
          <a:xfrm>
            <a:off x="463550" y="5464175"/>
            <a:ext cx="8553450" cy="606425"/>
            <a:chOff x="270" y="3442"/>
            <a:chExt cx="5388" cy="382"/>
          </a:xfrm>
        </p:grpSpPr>
        <p:sp>
          <p:nvSpPr>
            <p:cNvPr id="144410" name="Text Box 28"/>
            <p:cNvSpPr txBox="1">
              <a:spLocks noChangeArrowheads="1"/>
            </p:cNvSpPr>
            <p:nvPr/>
          </p:nvSpPr>
          <p:spPr bwMode="auto">
            <a:xfrm>
              <a:off x="542" y="3442"/>
              <a:ext cx="5116" cy="258"/>
            </a:xfrm>
            <a:prstGeom prst="rect">
              <a:avLst/>
            </a:prstGeom>
            <a:noFill/>
            <a:ln w="12700">
              <a:solidFill>
                <a:schemeClr val="bg1"/>
              </a:solidFill>
              <a:miter lim="800000"/>
              <a:headEnd type="none" w="sm" len="sm"/>
              <a:tailEnd type="none" w="sm" len="sm"/>
            </a:ln>
          </p:spPr>
          <p:txBody>
            <a:bodyPr wrap="none">
              <a:spAutoFit/>
            </a:bodyPr>
            <a:lstStyle/>
            <a:p>
              <a:pPr eaLnBrk="0" hangingPunct="0"/>
              <a:r>
                <a:rPr lang="en-US">
                  <a:solidFill>
                    <a:schemeClr val="bg1"/>
                  </a:solidFill>
                  <a:latin typeface="Courier New" pitchFamily="49" charset="0"/>
                </a:rPr>
                <a:t>Is only required when a condition code is requested.</a:t>
              </a:r>
            </a:p>
          </p:txBody>
        </p:sp>
        <p:sp>
          <p:nvSpPr>
            <p:cNvPr id="144411" name="Freeform 29"/>
            <p:cNvSpPr>
              <a:spLocks/>
            </p:cNvSpPr>
            <p:nvPr/>
          </p:nvSpPr>
          <p:spPr bwMode="auto">
            <a:xfrm>
              <a:off x="270" y="3564"/>
              <a:ext cx="258" cy="260"/>
            </a:xfrm>
            <a:custGeom>
              <a:avLst/>
              <a:gdLst>
                <a:gd name="T0" fmla="*/ 258 w 258"/>
                <a:gd name="T1" fmla="*/ 0 h 260"/>
                <a:gd name="T2" fmla="*/ 0 w 258"/>
                <a:gd name="T3" fmla="*/ 260 h 260"/>
                <a:gd name="T4" fmla="*/ 0 60000 65536"/>
                <a:gd name="T5" fmla="*/ 0 60000 65536"/>
                <a:gd name="T6" fmla="*/ 0 w 258"/>
                <a:gd name="T7" fmla="*/ 0 h 260"/>
                <a:gd name="T8" fmla="*/ 258 w 258"/>
                <a:gd name="T9" fmla="*/ 260 h 260"/>
              </a:gdLst>
              <a:ahLst/>
              <a:cxnLst>
                <a:cxn ang="T4">
                  <a:pos x="T0" y="T1"/>
                </a:cxn>
                <a:cxn ang="T5">
                  <a:pos x="T2" y="T3"/>
                </a:cxn>
              </a:cxnLst>
              <a:rect l="T6" t="T7" r="T8" b="T9"/>
              <a:pathLst>
                <a:path w="258" h="260">
                  <a:moveTo>
                    <a:pt x="258" y="0"/>
                  </a:moveTo>
                  <a:lnTo>
                    <a:pt x="0" y="260"/>
                  </a:lnTo>
                </a:path>
              </a:pathLst>
            </a:custGeom>
            <a:noFill/>
            <a:ln w="38100">
              <a:solidFill>
                <a:schemeClr val="bg1"/>
              </a:solidFill>
              <a:round/>
              <a:headEnd type="none" w="sm" len="sm"/>
              <a:tailEnd type="triangle" w="sm" len="sm"/>
            </a:ln>
          </p:spPr>
          <p:txBody>
            <a:bodyPr/>
            <a:lstStyle/>
            <a:p>
              <a:endParaRPr lang="en-US"/>
            </a:p>
          </p:txBody>
        </p:sp>
      </p:grpSp>
      <p:sp>
        <p:nvSpPr>
          <p:cNvPr id="249890" name="Text Box 34"/>
          <p:cNvSpPr txBox="1">
            <a:spLocks noChangeArrowheads="1"/>
          </p:cNvSpPr>
          <p:nvPr/>
        </p:nvSpPr>
        <p:spPr bwMode="auto">
          <a:xfrm>
            <a:off x="604838" y="6083300"/>
            <a:ext cx="1673225" cy="304800"/>
          </a:xfrm>
          <a:prstGeom prst="rect">
            <a:avLst/>
          </a:prstGeom>
          <a:noFill/>
          <a:ln w="12700">
            <a:noFill/>
            <a:miter lim="800000"/>
            <a:headEnd type="none" w="sm" len="sm"/>
            <a:tailEnd type="none" w="sm" len="sm"/>
          </a:ln>
        </p:spPr>
        <p:txBody>
          <a:bodyPr wrap="none">
            <a:spAutoFit/>
          </a:bodyPr>
          <a:lstStyle/>
          <a:p>
            <a:pPr eaLnBrk="0" hangingPunct="0"/>
            <a:r>
              <a:rPr lang="en-US" sz="1400">
                <a:solidFill>
                  <a:schemeClr val="tx1"/>
                </a:solidFill>
                <a:latin typeface="Courier New" pitchFamily="49" charset="0"/>
              </a:rPr>
              <a:t>MHIF or FEDLOG</a:t>
            </a:r>
          </a:p>
        </p:txBody>
      </p:sp>
      <p:sp>
        <p:nvSpPr>
          <p:cNvPr id="249891" name="Text Box 35"/>
          <p:cNvSpPr txBox="1">
            <a:spLocks noChangeArrowheads="1"/>
          </p:cNvSpPr>
          <p:nvPr/>
        </p:nvSpPr>
        <p:spPr bwMode="auto">
          <a:xfrm>
            <a:off x="2279650" y="6021388"/>
            <a:ext cx="1657350" cy="457200"/>
          </a:xfrm>
          <a:prstGeom prst="rect">
            <a:avLst/>
          </a:prstGeom>
          <a:noFill/>
          <a:ln w="12700">
            <a:noFill/>
            <a:miter lim="800000"/>
            <a:headEnd type="none" w="sm" len="sm"/>
            <a:tailEnd type="none" w="sm" len="sm"/>
          </a:ln>
        </p:spPr>
        <p:txBody>
          <a:bodyPr wrap="none">
            <a:spAutoFit/>
          </a:bodyPr>
          <a:lstStyle/>
          <a:p>
            <a:pPr eaLnBrk="0" hangingPunct="0"/>
            <a:r>
              <a:rPr lang="en-US" sz="1200">
                <a:solidFill>
                  <a:schemeClr val="tx1"/>
                </a:solidFill>
                <a:latin typeface="Courier New" pitchFamily="49" charset="0"/>
              </a:rPr>
              <a:t>-current yr.</a:t>
            </a:r>
          </a:p>
          <a:p>
            <a:pPr eaLnBrk="0" hangingPunct="0"/>
            <a:r>
              <a:rPr lang="en-US" sz="1200">
                <a:solidFill>
                  <a:schemeClr val="tx1"/>
                </a:solidFill>
                <a:latin typeface="Courier New" pitchFamily="49" charset="0"/>
              </a:rPr>
              <a:t>from data plates</a:t>
            </a:r>
          </a:p>
        </p:txBody>
      </p:sp>
      <p:sp>
        <p:nvSpPr>
          <p:cNvPr id="249892" name="Text Box 36"/>
          <p:cNvSpPr txBox="1">
            <a:spLocks noChangeArrowheads="1"/>
          </p:cNvSpPr>
          <p:nvPr/>
        </p:nvSpPr>
        <p:spPr bwMode="auto">
          <a:xfrm>
            <a:off x="4094163" y="6105525"/>
            <a:ext cx="593725" cy="366713"/>
          </a:xfrm>
          <a:prstGeom prst="rect">
            <a:avLst/>
          </a:prstGeom>
          <a:noFill/>
          <a:ln w="12700">
            <a:noFill/>
            <a:miter lim="800000"/>
            <a:headEnd type="none" w="sm" len="sm"/>
            <a:tailEnd type="none" w="sm" len="sm"/>
          </a:ln>
        </p:spPr>
        <p:txBody>
          <a:bodyPr wrap="none">
            <a:spAutoFit/>
          </a:bodyPr>
          <a:lstStyle/>
          <a:p>
            <a:pPr eaLnBrk="0" hangingPunct="0"/>
            <a:r>
              <a:rPr lang="en-US" sz="1800">
                <a:solidFill>
                  <a:schemeClr val="tx1"/>
                </a:solidFill>
                <a:latin typeface="Courier New" pitchFamily="49" charset="0"/>
              </a:rPr>
              <a:t>65%</a:t>
            </a:r>
          </a:p>
        </p:txBody>
      </p:sp>
      <p:grpSp>
        <p:nvGrpSpPr>
          <p:cNvPr id="5" name="Group 39"/>
          <p:cNvGrpSpPr>
            <a:grpSpLocks/>
          </p:cNvGrpSpPr>
          <p:nvPr/>
        </p:nvGrpSpPr>
        <p:grpSpPr bwMode="auto">
          <a:xfrm>
            <a:off x="1371600" y="6324600"/>
            <a:ext cx="2800350" cy="347663"/>
            <a:chOff x="287" y="3984"/>
            <a:chExt cx="2305" cy="219"/>
          </a:xfrm>
        </p:grpSpPr>
        <p:sp>
          <p:nvSpPr>
            <p:cNvPr id="144408" name="Text Box 37"/>
            <p:cNvSpPr txBox="1">
              <a:spLocks noChangeArrowheads="1"/>
            </p:cNvSpPr>
            <p:nvPr/>
          </p:nvSpPr>
          <p:spPr bwMode="auto">
            <a:xfrm>
              <a:off x="287" y="4030"/>
              <a:ext cx="2122" cy="173"/>
            </a:xfrm>
            <a:prstGeom prst="rect">
              <a:avLst/>
            </a:prstGeom>
            <a:noFill/>
            <a:ln w="12700">
              <a:noFill/>
              <a:miter lim="800000"/>
              <a:headEnd type="none" w="sm" len="sm"/>
              <a:tailEnd type="none" w="sm" len="sm"/>
            </a:ln>
          </p:spPr>
          <p:txBody>
            <a:bodyPr wrap="none">
              <a:spAutoFit/>
            </a:bodyPr>
            <a:lstStyle/>
            <a:p>
              <a:pPr eaLnBrk="0" hangingPunct="0"/>
              <a:r>
                <a:rPr lang="en-US" sz="1200">
                  <a:solidFill>
                    <a:schemeClr val="tx1"/>
                  </a:solidFill>
                  <a:latin typeface="Courier New" pitchFamily="49" charset="0"/>
                </a:rPr>
                <a:t>MCO 4790.19 pg.3, para.2.g</a:t>
              </a:r>
            </a:p>
          </p:txBody>
        </p:sp>
        <p:sp>
          <p:nvSpPr>
            <p:cNvPr id="144409" name="Line 38"/>
            <p:cNvSpPr>
              <a:spLocks noChangeShapeType="1"/>
            </p:cNvSpPr>
            <p:nvPr/>
          </p:nvSpPr>
          <p:spPr bwMode="auto">
            <a:xfrm flipV="1">
              <a:off x="2400" y="3984"/>
              <a:ext cx="192" cy="96"/>
            </a:xfrm>
            <a:prstGeom prst="line">
              <a:avLst/>
            </a:prstGeom>
            <a:noFill/>
            <a:ln w="50800">
              <a:solidFill>
                <a:srgbClr val="FF0000"/>
              </a:solidFill>
              <a:round/>
              <a:headEnd type="none" w="sm" len="sm"/>
              <a:tailEnd type="triangle" w="sm" len="sm"/>
            </a:ln>
          </p:spPr>
          <p:txBody>
            <a:bodyPr/>
            <a:lstStyle/>
            <a:p>
              <a:endParaRPr lang="en-US"/>
            </a:p>
          </p:txBody>
        </p:sp>
      </p:grpSp>
      <p:sp>
        <p:nvSpPr>
          <p:cNvPr id="249896" name="Text Box 40"/>
          <p:cNvSpPr txBox="1">
            <a:spLocks noChangeArrowheads="1"/>
          </p:cNvSpPr>
          <p:nvPr/>
        </p:nvSpPr>
        <p:spPr bwMode="auto">
          <a:xfrm>
            <a:off x="5013325" y="6105525"/>
            <a:ext cx="593725" cy="366713"/>
          </a:xfrm>
          <a:prstGeom prst="rect">
            <a:avLst/>
          </a:prstGeom>
          <a:noFill/>
          <a:ln w="12700">
            <a:noFill/>
            <a:miter lim="800000"/>
            <a:headEnd type="none" w="sm" len="sm"/>
            <a:tailEnd type="none" w="sm" len="sm"/>
          </a:ln>
        </p:spPr>
        <p:txBody>
          <a:bodyPr wrap="none">
            <a:spAutoFit/>
          </a:bodyPr>
          <a:lstStyle/>
          <a:p>
            <a:pPr eaLnBrk="0" hangingPunct="0"/>
            <a:r>
              <a:rPr lang="en-US" sz="1800">
                <a:solidFill>
                  <a:schemeClr val="tx1"/>
                </a:solidFill>
                <a:latin typeface="Courier New" pitchFamily="49" charset="0"/>
              </a:rPr>
              <a:t>???</a:t>
            </a:r>
          </a:p>
        </p:txBody>
      </p:sp>
      <p:sp>
        <p:nvSpPr>
          <p:cNvPr id="249897" name="Text Box 41"/>
          <p:cNvSpPr txBox="1">
            <a:spLocks noChangeArrowheads="1"/>
          </p:cNvSpPr>
          <p:nvPr/>
        </p:nvSpPr>
        <p:spPr bwMode="auto">
          <a:xfrm>
            <a:off x="6096000" y="6019800"/>
            <a:ext cx="593725" cy="366713"/>
          </a:xfrm>
          <a:prstGeom prst="rect">
            <a:avLst/>
          </a:prstGeom>
          <a:noFill/>
          <a:ln w="12700">
            <a:noFill/>
            <a:miter lim="800000"/>
            <a:headEnd type="none" w="sm" len="sm"/>
            <a:tailEnd type="none" w="sm" len="sm"/>
          </a:ln>
        </p:spPr>
        <p:txBody>
          <a:bodyPr wrap="none">
            <a:spAutoFit/>
          </a:bodyPr>
          <a:lstStyle/>
          <a:p>
            <a:pPr eaLnBrk="0" hangingPunct="0"/>
            <a:r>
              <a:rPr lang="en-US" sz="1800">
                <a:solidFill>
                  <a:schemeClr val="tx1"/>
                </a:solidFill>
                <a:latin typeface="Courier New" pitchFamily="49" charset="0"/>
              </a:rPr>
              <a:t>???</a:t>
            </a:r>
          </a:p>
        </p:txBody>
      </p:sp>
      <p:sp>
        <p:nvSpPr>
          <p:cNvPr id="249900" name="Text Box 44"/>
          <p:cNvSpPr txBox="1">
            <a:spLocks noChangeArrowheads="1"/>
          </p:cNvSpPr>
          <p:nvPr/>
        </p:nvSpPr>
        <p:spPr bwMode="auto">
          <a:xfrm>
            <a:off x="7427913" y="5988050"/>
            <a:ext cx="1289050" cy="457200"/>
          </a:xfrm>
          <a:prstGeom prst="rect">
            <a:avLst/>
          </a:prstGeom>
          <a:noFill/>
          <a:ln w="12700">
            <a:noFill/>
            <a:miter lim="800000"/>
            <a:headEnd type="none" w="sm" len="sm"/>
            <a:tailEnd type="none" w="sm" len="sm"/>
          </a:ln>
        </p:spPr>
        <p:txBody>
          <a:bodyPr wrap="none">
            <a:spAutoFit/>
          </a:bodyPr>
          <a:lstStyle/>
          <a:p>
            <a:pPr eaLnBrk="0" hangingPunct="0"/>
            <a:r>
              <a:rPr lang="en-US" sz="1200">
                <a:solidFill>
                  <a:schemeClr val="tx1"/>
                </a:solidFill>
                <a:latin typeface="Courier New" pitchFamily="49" charset="0"/>
              </a:rPr>
              <a:t>UM-4400-124,</a:t>
            </a:r>
          </a:p>
          <a:p>
            <a:pPr eaLnBrk="0" hangingPunct="0"/>
            <a:r>
              <a:rPr lang="en-US" sz="1200">
                <a:solidFill>
                  <a:schemeClr val="tx1"/>
                </a:solidFill>
                <a:latin typeface="Courier New" pitchFamily="49" charset="0"/>
              </a:rPr>
              <a:t>Pg. 4-4-22</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9859"/>
                                        </p:tgtEl>
                                        <p:attrNameLst>
                                          <p:attrName>style.visibility</p:attrName>
                                        </p:attrNameLst>
                                      </p:cBhvr>
                                      <p:to>
                                        <p:strVal val="visible"/>
                                      </p:to>
                                    </p:set>
                                    <p:animEffect transition="in" filter="dissolve">
                                      <p:cBhvr>
                                        <p:cTn id="7" dur="500"/>
                                        <p:tgtEl>
                                          <p:spTgt spid="249859"/>
                                        </p:tgtEl>
                                      </p:cBhvr>
                                    </p:animEffect>
                                  </p:childTnLst>
                                  <p:subTnLst>
                                    <p:animClr clrSpc="rgb" dir="cw">
                                      <p:cBhvr override="childStyle">
                                        <p:cTn dur="1" fill="hold" display="0" masterRel="nextClick" afterEffect="1"/>
                                        <p:tgtEl>
                                          <p:spTgt spid="249859"/>
                                        </p:tgtEl>
                                        <p:attrNameLst>
                                          <p:attrName>ppt_c</p:attrName>
                                        </p:attrNameLst>
                                      </p:cBhvr>
                                      <p:to>
                                        <a:srgbClr val="FF0000"/>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9860"/>
                                        </p:tgtEl>
                                        <p:attrNameLst>
                                          <p:attrName>style.visibility</p:attrName>
                                        </p:attrNameLst>
                                      </p:cBhvr>
                                      <p:to>
                                        <p:strVal val="visible"/>
                                      </p:to>
                                    </p:set>
                                    <p:animEffect transition="in" filter="dissolve">
                                      <p:cBhvr>
                                        <p:cTn id="12" dur="500"/>
                                        <p:tgtEl>
                                          <p:spTgt spid="249860"/>
                                        </p:tgtEl>
                                      </p:cBhvr>
                                    </p:animEffect>
                                  </p:childTnLst>
                                  <p:subTnLst>
                                    <p:animClr clrSpc="rgb" dir="cw">
                                      <p:cBhvr override="childStyle">
                                        <p:cTn dur="1" fill="hold" display="0" masterRel="nextClick" afterEffect="1"/>
                                        <p:tgtEl>
                                          <p:spTgt spid="249860"/>
                                        </p:tgtEl>
                                        <p:attrNameLst>
                                          <p:attrName>ppt_c</p:attrName>
                                        </p:attrNameLst>
                                      </p:cBhvr>
                                      <p:to>
                                        <a:srgbClr val="FF0000"/>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49863"/>
                                        </p:tgtEl>
                                        <p:attrNameLst>
                                          <p:attrName>style.visibility</p:attrName>
                                        </p:attrNameLst>
                                      </p:cBhvr>
                                      <p:to>
                                        <p:strVal val="visible"/>
                                      </p:to>
                                    </p:set>
                                    <p:animEffect transition="in" filter="dissolve">
                                      <p:cBhvr>
                                        <p:cTn id="17" dur="500"/>
                                        <p:tgtEl>
                                          <p:spTgt spid="249863"/>
                                        </p:tgtEl>
                                      </p:cBhvr>
                                    </p:animEffect>
                                  </p:childTnLst>
                                  <p:subTnLst>
                                    <p:animClr clrSpc="rgb" dir="cw">
                                      <p:cBhvr override="childStyle">
                                        <p:cTn dur="1" fill="hold" display="0" masterRel="nextClick" afterEffect="1"/>
                                        <p:tgtEl>
                                          <p:spTgt spid="249863"/>
                                        </p:tgtEl>
                                        <p:attrNameLst>
                                          <p:attrName>ppt_c</p:attrName>
                                        </p:attrNameLst>
                                      </p:cBhvr>
                                      <p:to>
                                        <a:srgbClr val="FF0000"/>
                                      </p:to>
                                    </p:animClr>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49864"/>
                                        </p:tgtEl>
                                        <p:attrNameLst>
                                          <p:attrName>style.visibility</p:attrName>
                                        </p:attrNameLst>
                                      </p:cBhvr>
                                      <p:to>
                                        <p:strVal val="visible"/>
                                      </p:to>
                                    </p:set>
                                    <p:animEffect transition="in" filter="dissolve">
                                      <p:cBhvr>
                                        <p:cTn id="22" dur="500"/>
                                        <p:tgtEl>
                                          <p:spTgt spid="249864"/>
                                        </p:tgtEl>
                                      </p:cBhvr>
                                    </p:animEffect>
                                  </p:childTnLst>
                                  <p:subTnLst>
                                    <p:animClr clrSpc="rgb" dir="cw">
                                      <p:cBhvr override="childStyle">
                                        <p:cTn dur="1" fill="hold" display="0" masterRel="nextClick" afterEffect="1"/>
                                        <p:tgtEl>
                                          <p:spTgt spid="249864"/>
                                        </p:tgtEl>
                                        <p:attrNameLst>
                                          <p:attrName>ppt_c</p:attrName>
                                        </p:attrNameLst>
                                      </p:cBhvr>
                                      <p:to>
                                        <a:srgbClr val="FF0000"/>
                                      </p:to>
                                    </p:animClr>
                                  </p:sub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49866"/>
                                        </p:tgtEl>
                                        <p:attrNameLst>
                                          <p:attrName>style.visibility</p:attrName>
                                        </p:attrNameLst>
                                      </p:cBhvr>
                                      <p:to>
                                        <p:strVal val="visible"/>
                                      </p:to>
                                    </p:set>
                                    <p:animEffect transition="in" filter="dissolve">
                                      <p:cBhvr>
                                        <p:cTn id="27" dur="500"/>
                                        <p:tgtEl>
                                          <p:spTgt spid="249866"/>
                                        </p:tgtEl>
                                      </p:cBhvr>
                                    </p:animEffect>
                                  </p:childTnLst>
                                  <p:subTnLst>
                                    <p:animClr clrSpc="rgb" dir="cw">
                                      <p:cBhvr override="childStyle">
                                        <p:cTn dur="1" fill="hold" display="0" masterRel="nextClick" afterEffect="1"/>
                                        <p:tgtEl>
                                          <p:spTgt spid="249866"/>
                                        </p:tgtEl>
                                        <p:attrNameLst>
                                          <p:attrName>ppt_c</p:attrName>
                                        </p:attrNameLst>
                                      </p:cBhvr>
                                      <p:to>
                                        <a:srgbClr val="FF0000"/>
                                      </p:to>
                                    </p:animClr>
                                  </p:sub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49867"/>
                                        </p:tgtEl>
                                        <p:attrNameLst>
                                          <p:attrName>style.visibility</p:attrName>
                                        </p:attrNameLst>
                                      </p:cBhvr>
                                      <p:to>
                                        <p:strVal val="visible"/>
                                      </p:to>
                                    </p:set>
                                    <p:animEffect transition="in" filter="dissolve">
                                      <p:cBhvr>
                                        <p:cTn id="32" dur="500"/>
                                        <p:tgtEl>
                                          <p:spTgt spid="249867"/>
                                        </p:tgtEl>
                                      </p:cBhvr>
                                    </p:animEffect>
                                  </p:childTnLst>
                                  <p:subTnLst>
                                    <p:animClr clrSpc="rgb" dir="cw">
                                      <p:cBhvr override="childStyle">
                                        <p:cTn dur="1" fill="hold" display="0" masterRel="nextClick" afterEffect="1"/>
                                        <p:tgtEl>
                                          <p:spTgt spid="249867"/>
                                        </p:tgtEl>
                                        <p:attrNameLst>
                                          <p:attrName>ppt_c</p:attrName>
                                        </p:attrNameLst>
                                      </p:cBhvr>
                                      <p:to>
                                        <a:srgbClr val="FF0000"/>
                                      </p:to>
                                    </p:animClr>
                                  </p:sub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49868"/>
                                        </p:tgtEl>
                                        <p:attrNameLst>
                                          <p:attrName>style.visibility</p:attrName>
                                        </p:attrNameLst>
                                      </p:cBhvr>
                                      <p:to>
                                        <p:strVal val="visible"/>
                                      </p:to>
                                    </p:set>
                                    <p:animEffect transition="in" filter="dissolve">
                                      <p:cBhvr>
                                        <p:cTn id="37" dur="500"/>
                                        <p:tgtEl>
                                          <p:spTgt spid="249868"/>
                                        </p:tgtEl>
                                      </p:cBhvr>
                                    </p:animEffect>
                                  </p:childTnLst>
                                  <p:subTnLst>
                                    <p:animClr clrSpc="rgb" dir="cw">
                                      <p:cBhvr override="childStyle">
                                        <p:cTn dur="1" fill="hold" display="0" masterRel="nextClick" afterEffect="1"/>
                                        <p:tgtEl>
                                          <p:spTgt spid="249868"/>
                                        </p:tgtEl>
                                        <p:attrNameLst>
                                          <p:attrName>ppt_c</p:attrName>
                                        </p:attrNameLst>
                                      </p:cBhvr>
                                      <p:to>
                                        <a:srgbClr val="FF0000"/>
                                      </p:to>
                                    </p:animClr>
                                  </p:sub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49869"/>
                                        </p:tgtEl>
                                        <p:attrNameLst>
                                          <p:attrName>style.visibility</p:attrName>
                                        </p:attrNameLst>
                                      </p:cBhvr>
                                      <p:to>
                                        <p:strVal val="visible"/>
                                      </p:to>
                                    </p:set>
                                    <p:animEffect transition="in" filter="dissolve">
                                      <p:cBhvr>
                                        <p:cTn id="42" dur="500"/>
                                        <p:tgtEl>
                                          <p:spTgt spid="249869"/>
                                        </p:tgtEl>
                                      </p:cBhvr>
                                    </p:animEffect>
                                  </p:childTnLst>
                                  <p:subTnLst>
                                    <p:animClr clrSpc="rgb" dir="cw">
                                      <p:cBhvr override="childStyle">
                                        <p:cTn dur="1" fill="hold" display="0" masterRel="nextClick" afterEffect="1"/>
                                        <p:tgtEl>
                                          <p:spTgt spid="249869"/>
                                        </p:tgtEl>
                                        <p:attrNameLst>
                                          <p:attrName>ppt_c</p:attrName>
                                        </p:attrNameLst>
                                      </p:cBhvr>
                                      <p:to>
                                        <a:srgbClr val="FF0000"/>
                                      </p:to>
                                    </p:animClr>
                                  </p:sub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49870"/>
                                        </p:tgtEl>
                                        <p:attrNameLst>
                                          <p:attrName>style.visibility</p:attrName>
                                        </p:attrNameLst>
                                      </p:cBhvr>
                                      <p:to>
                                        <p:strVal val="visible"/>
                                      </p:to>
                                    </p:set>
                                    <p:animEffect transition="in" filter="dissolve">
                                      <p:cBhvr>
                                        <p:cTn id="47" dur="500"/>
                                        <p:tgtEl>
                                          <p:spTgt spid="249870"/>
                                        </p:tgtEl>
                                      </p:cBhvr>
                                    </p:animEffect>
                                  </p:childTnLst>
                                  <p:subTnLst>
                                    <p:animClr clrSpc="rgb" dir="cw">
                                      <p:cBhvr override="childStyle">
                                        <p:cTn dur="1" fill="hold" display="0" masterRel="nextClick" afterEffect="1"/>
                                        <p:tgtEl>
                                          <p:spTgt spid="249870"/>
                                        </p:tgtEl>
                                        <p:attrNameLst>
                                          <p:attrName>ppt_c</p:attrName>
                                        </p:attrNameLst>
                                      </p:cBhvr>
                                      <p:to>
                                        <a:srgbClr val="FF0000"/>
                                      </p:to>
                                    </p:animClr>
                                  </p:sub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249871"/>
                                        </p:tgtEl>
                                        <p:attrNameLst>
                                          <p:attrName>style.visibility</p:attrName>
                                        </p:attrNameLst>
                                      </p:cBhvr>
                                      <p:to>
                                        <p:strVal val="visible"/>
                                      </p:to>
                                    </p:set>
                                    <p:animEffect transition="in" filter="dissolve">
                                      <p:cBhvr>
                                        <p:cTn id="52" dur="500"/>
                                        <p:tgtEl>
                                          <p:spTgt spid="249871"/>
                                        </p:tgtEl>
                                      </p:cBhvr>
                                    </p:animEffect>
                                  </p:childTnLst>
                                  <p:subTnLst>
                                    <p:animClr clrSpc="rgb" dir="cw">
                                      <p:cBhvr override="childStyle">
                                        <p:cTn dur="1" fill="hold" display="0" masterRel="nextClick" afterEffect="1"/>
                                        <p:tgtEl>
                                          <p:spTgt spid="249871"/>
                                        </p:tgtEl>
                                        <p:attrNameLst>
                                          <p:attrName>ppt_c</p:attrName>
                                        </p:attrNameLst>
                                      </p:cBhvr>
                                      <p:to>
                                        <a:srgbClr val="FF0000"/>
                                      </p:to>
                                    </p:animClr>
                                  </p:sub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dissolve">
                                      <p:cBhvr>
                                        <p:cTn id="57" dur="500"/>
                                        <p:tgtEl>
                                          <p:spTgt spid="2"/>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dissolve">
                                      <p:cBhvr>
                                        <p:cTn id="62" dur="500"/>
                                        <p:tgtEl>
                                          <p:spTgt spid="3"/>
                                        </p:tgtEl>
                                      </p:cBhvr>
                                    </p:animEffect>
                                  </p:childTnLst>
                                </p:cTn>
                              </p:par>
                            </p:childTnLst>
                          </p:cTn>
                        </p:par>
                      </p:childTnLst>
                    </p:cTn>
                  </p:par>
                  <p:par>
                    <p:cTn id="63" fill="hold">
                      <p:stCondLst>
                        <p:cond delay="indefinite"/>
                      </p:stCondLst>
                      <p:childTnLst>
                        <p:par>
                          <p:cTn id="64" fill="hold">
                            <p:stCondLst>
                              <p:cond delay="0"/>
                            </p:stCondLst>
                            <p:childTnLst>
                              <p:par>
                                <p:cTn id="65" presetID="5" presetClass="entr" presetSubtype="10" fill="hold" grpId="0" nodeType="clickEffect">
                                  <p:stCondLst>
                                    <p:cond delay="0"/>
                                  </p:stCondLst>
                                  <p:childTnLst>
                                    <p:set>
                                      <p:cBhvr>
                                        <p:cTn id="66" dur="1" fill="hold">
                                          <p:stCondLst>
                                            <p:cond delay="0"/>
                                          </p:stCondLst>
                                        </p:cTn>
                                        <p:tgtEl>
                                          <p:spTgt spid="249883"/>
                                        </p:tgtEl>
                                        <p:attrNameLst>
                                          <p:attrName>style.visibility</p:attrName>
                                        </p:attrNameLst>
                                      </p:cBhvr>
                                      <p:to>
                                        <p:strVal val="visible"/>
                                      </p:to>
                                    </p:set>
                                    <p:animEffect transition="in" filter="checkerboard(across)">
                                      <p:cBhvr>
                                        <p:cTn id="67" dur="500"/>
                                        <p:tgtEl>
                                          <p:spTgt spid="249883"/>
                                        </p:tgtEl>
                                      </p:cBhvr>
                                    </p:animEffect>
                                  </p:childTnLst>
                                </p:cTn>
                              </p:par>
                            </p:childTnLst>
                          </p:cTn>
                        </p:par>
                      </p:childTnLst>
                    </p:cTn>
                  </p:par>
                  <p:par>
                    <p:cTn id="68" fill="hold">
                      <p:stCondLst>
                        <p:cond delay="indefinite"/>
                      </p:stCondLst>
                      <p:childTnLst>
                        <p:par>
                          <p:cTn id="69" fill="hold">
                            <p:stCondLst>
                              <p:cond delay="0"/>
                            </p:stCondLst>
                            <p:childTnLst>
                              <p:par>
                                <p:cTn id="70" presetID="18" presetClass="entr" presetSubtype="12" fill="hold" nodeType="clickEffect">
                                  <p:stCondLst>
                                    <p:cond delay="0"/>
                                  </p:stCondLst>
                                  <p:childTnLst>
                                    <p:set>
                                      <p:cBhvr>
                                        <p:cTn id="71" dur="1" fill="hold">
                                          <p:stCondLst>
                                            <p:cond delay="0"/>
                                          </p:stCondLst>
                                        </p:cTn>
                                        <p:tgtEl>
                                          <p:spTgt spid="4"/>
                                        </p:tgtEl>
                                        <p:attrNameLst>
                                          <p:attrName>style.visibility</p:attrName>
                                        </p:attrNameLst>
                                      </p:cBhvr>
                                      <p:to>
                                        <p:strVal val="visible"/>
                                      </p:to>
                                    </p:set>
                                    <p:animEffect transition="in" filter="strips(downLeft)">
                                      <p:cBhvr>
                                        <p:cTn id="72" dur="500"/>
                                        <p:tgtEl>
                                          <p:spTgt spid="4"/>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249890"/>
                                        </p:tgtEl>
                                        <p:attrNameLst>
                                          <p:attrName>style.visibility</p:attrName>
                                        </p:attrNameLst>
                                      </p:cBhvr>
                                      <p:to>
                                        <p:strVal val="visible"/>
                                      </p:to>
                                    </p:set>
                                    <p:animEffect transition="in" filter="dissolve">
                                      <p:cBhvr>
                                        <p:cTn id="77" dur="500"/>
                                        <p:tgtEl>
                                          <p:spTgt spid="249890"/>
                                        </p:tgtEl>
                                      </p:cBhvr>
                                    </p:animEffect>
                                  </p:childTnLst>
                                  <p:subTnLst>
                                    <p:animClr clrSpc="rgb" dir="cw">
                                      <p:cBhvr override="childStyle">
                                        <p:cTn dur="1" fill="hold" display="0" masterRel="nextClick" afterEffect="1"/>
                                        <p:tgtEl>
                                          <p:spTgt spid="249890"/>
                                        </p:tgtEl>
                                        <p:attrNameLst>
                                          <p:attrName>ppt_c</p:attrName>
                                        </p:attrNameLst>
                                      </p:cBhvr>
                                      <p:to>
                                        <a:srgbClr val="FF0000"/>
                                      </p:to>
                                    </p:animClr>
                                  </p:subTnLst>
                                </p:cTn>
                              </p:par>
                            </p:childTnLst>
                          </p:cTn>
                        </p:par>
                      </p:childTnLst>
                    </p:cTn>
                  </p:par>
                  <p:par>
                    <p:cTn id="78" fill="hold">
                      <p:stCondLst>
                        <p:cond delay="indefinite"/>
                      </p:stCondLst>
                      <p:childTnLst>
                        <p:par>
                          <p:cTn id="79" fill="hold">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249891"/>
                                        </p:tgtEl>
                                        <p:attrNameLst>
                                          <p:attrName>style.visibility</p:attrName>
                                        </p:attrNameLst>
                                      </p:cBhvr>
                                      <p:to>
                                        <p:strVal val="visible"/>
                                      </p:to>
                                    </p:set>
                                    <p:animEffect transition="in" filter="dissolve">
                                      <p:cBhvr>
                                        <p:cTn id="82" dur="500"/>
                                        <p:tgtEl>
                                          <p:spTgt spid="249891"/>
                                        </p:tgtEl>
                                      </p:cBhvr>
                                    </p:animEffect>
                                  </p:childTnLst>
                                  <p:subTnLst>
                                    <p:animClr clrSpc="rgb" dir="cw">
                                      <p:cBhvr override="childStyle">
                                        <p:cTn dur="1" fill="hold" display="0" masterRel="nextClick" afterEffect="1"/>
                                        <p:tgtEl>
                                          <p:spTgt spid="249891"/>
                                        </p:tgtEl>
                                        <p:attrNameLst>
                                          <p:attrName>ppt_c</p:attrName>
                                        </p:attrNameLst>
                                      </p:cBhvr>
                                      <p:to>
                                        <a:srgbClr val="FF0000"/>
                                      </p:to>
                                    </p:animClr>
                                  </p:subTnLst>
                                </p:cTn>
                              </p:par>
                            </p:childTnLst>
                          </p:cTn>
                        </p:par>
                      </p:childTnLst>
                    </p:cTn>
                  </p:par>
                  <p:par>
                    <p:cTn id="83" fill="hold">
                      <p:stCondLst>
                        <p:cond delay="indefinite"/>
                      </p:stCondLst>
                      <p:childTnLst>
                        <p:par>
                          <p:cTn id="84" fill="hold">
                            <p:stCondLst>
                              <p:cond delay="0"/>
                            </p:stCondLst>
                            <p:childTnLst>
                              <p:par>
                                <p:cTn id="85" presetID="9" presetClass="entr" presetSubtype="0" fill="hold" grpId="0" nodeType="clickEffect">
                                  <p:stCondLst>
                                    <p:cond delay="0"/>
                                  </p:stCondLst>
                                  <p:childTnLst>
                                    <p:set>
                                      <p:cBhvr>
                                        <p:cTn id="86" dur="1" fill="hold">
                                          <p:stCondLst>
                                            <p:cond delay="0"/>
                                          </p:stCondLst>
                                        </p:cTn>
                                        <p:tgtEl>
                                          <p:spTgt spid="249892"/>
                                        </p:tgtEl>
                                        <p:attrNameLst>
                                          <p:attrName>style.visibility</p:attrName>
                                        </p:attrNameLst>
                                      </p:cBhvr>
                                      <p:to>
                                        <p:strVal val="visible"/>
                                      </p:to>
                                    </p:set>
                                    <p:animEffect transition="in" filter="dissolve">
                                      <p:cBhvr>
                                        <p:cTn id="87" dur="500"/>
                                        <p:tgtEl>
                                          <p:spTgt spid="249892"/>
                                        </p:tgtEl>
                                      </p:cBhvr>
                                    </p:animEffect>
                                  </p:childTnLst>
                                </p:cTn>
                              </p:par>
                            </p:childTnLst>
                          </p:cTn>
                        </p:par>
                      </p:childTnLst>
                    </p:cTn>
                  </p:par>
                  <p:par>
                    <p:cTn id="88" fill="hold">
                      <p:stCondLst>
                        <p:cond delay="indefinite"/>
                      </p:stCondLst>
                      <p:childTnLst>
                        <p:par>
                          <p:cTn id="89" fill="hold">
                            <p:stCondLst>
                              <p:cond delay="0"/>
                            </p:stCondLst>
                            <p:childTnLst>
                              <p:par>
                                <p:cTn id="90" presetID="9" presetClass="entr" presetSubtype="0" fill="hold" nodeType="click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dissolve">
                                      <p:cBhvr>
                                        <p:cTn id="92" dur="500"/>
                                        <p:tgtEl>
                                          <p:spTgt spid="5"/>
                                        </p:tgtEl>
                                      </p:cBhvr>
                                    </p:animEffect>
                                  </p:childTnLst>
                                </p:cTn>
                              </p:par>
                            </p:childTnLst>
                          </p:cTn>
                        </p:par>
                      </p:childTnLst>
                    </p:cTn>
                  </p:par>
                  <p:par>
                    <p:cTn id="93" fill="hold">
                      <p:stCondLst>
                        <p:cond delay="indefinite"/>
                      </p:stCondLst>
                      <p:childTnLst>
                        <p:par>
                          <p:cTn id="94" fill="hold">
                            <p:stCondLst>
                              <p:cond delay="0"/>
                            </p:stCondLst>
                            <p:childTnLst>
                              <p:par>
                                <p:cTn id="95" presetID="9" presetClass="entr" presetSubtype="0" fill="hold" grpId="0" nodeType="clickEffect">
                                  <p:stCondLst>
                                    <p:cond delay="0"/>
                                  </p:stCondLst>
                                  <p:childTnLst>
                                    <p:set>
                                      <p:cBhvr>
                                        <p:cTn id="96" dur="1" fill="hold">
                                          <p:stCondLst>
                                            <p:cond delay="0"/>
                                          </p:stCondLst>
                                        </p:cTn>
                                        <p:tgtEl>
                                          <p:spTgt spid="249896"/>
                                        </p:tgtEl>
                                        <p:attrNameLst>
                                          <p:attrName>style.visibility</p:attrName>
                                        </p:attrNameLst>
                                      </p:cBhvr>
                                      <p:to>
                                        <p:strVal val="visible"/>
                                      </p:to>
                                    </p:set>
                                    <p:animEffect transition="in" filter="dissolve">
                                      <p:cBhvr>
                                        <p:cTn id="97" dur="500"/>
                                        <p:tgtEl>
                                          <p:spTgt spid="249896"/>
                                        </p:tgtEl>
                                      </p:cBhvr>
                                    </p:animEffect>
                                  </p:childTnLst>
                                </p:cTn>
                              </p:par>
                            </p:childTnLst>
                          </p:cTn>
                        </p:par>
                      </p:childTnLst>
                    </p:cTn>
                  </p:par>
                  <p:par>
                    <p:cTn id="98" fill="hold">
                      <p:stCondLst>
                        <p:cond delay="indefinite"/>
                      </p:stCondLst>
                      <p:childTnLst>
                        <p:par>
                          <p:cTn id="99" fill="hold">
                            <p:stCondLst>
                              <p:cond delay="0"/>
                            </p:stCondLst>
                            <p:childTnLst>
                              <p:par>
                                <p:cTn id="100" presetID="9" presetClass="entr" presetSubtype="0" fill="hold" grpId="0" nodeType="clickEffect">
                                  <p:stCondLst>
                                    <p:cond delay="0"/>
                                  </p:stCondLst>
                                  <p:childTnLst>
                                    <p:set>
                                      <p:cBhvr>
                                        <p:cTn id="101" dur="1" fill="hold">
                                          <p:stCondLst>
                                            <p:cond delay="0"/>
                                          </p:stCondLst>
                                        </p:cTn>
                                        <p:tgtEl>
                                          <p:spTgt spid="249897"/>
                                        </p:tgtEl>
                                        <p:attrNameLst>
                                          <p:attrName>style.visibility</p:attrName>
                                        </p:attrNameLst>
                                      </p:cBhvr>
                                      <p:to>
                                        <p:strVal val="visible"/>
                                      </p:to>
                                    </p:set>
                                    <p:animEffect transition="in" filter="dissolve">
                                      <p:cBhvr>
                                        <p:cTn id="102" dur="500"/>
                                        <p:tgtEl>
                                          <p:spTgt spid="249897"/>
                                        </p:tgtEl>
                                      </p:cBhvr>
                                    </p:animEffect>
                                  </p:childTnLst>
                                </p:cTn>
                              </p:par>
                            </p:childTnLst>
                          </p:cTn>
                        </p:par>
                      </p:childTnLst>
                    </p:cTn>
                  </p:par>
                  <p:par>
                    <p:cTn id="103" fill="hold">
                      <p:stCondLst>
                        <p:cond delay="indefinite"/>
                      </p:stCondLst>
                      <p:childTnLst>
                        <p:par>
                          <p:cTn id="104" fill="hold">
                            <p:stCondLst>
                              <p:cond delay="0"/>
                            </p:stCondLst>
                            <p:childTnLst>
                              <p:par>
                                <p:cTn id="105" presetID="9" presetClass="entr" presetSubtype="0" fill="hold" grpId="0" nodeType="clickEffect">
                                  <p:stCondLst>
                                    <p:cond delay="0"/>
                                  </p:stCondLst>
                                  <p:childTnLst>
                                    <p:set>
                                      <p:cBhvr>
                                        <p:cTn id="106" dur="1" fill="hold">
                                          <p:stCondLst>
                                            <p:cond delay="0"/>
                                          </p:stCondLst>
                                        </p:cTn>
                                        <p:tgtEl>
                                          <p:spTgt spid="249900"/>
                                        </p:tgtEl>
                                        <p:attrNameLst>
                                          <p:attrName>style.visibility</p:attrName>
                                        </p:attrNameLst>
                                      </p:cBhvr>
                                      <p:to>
                                        <p:strVal val="visible"/>
                                      </p:to>
                                    </p:set>
                                    <p:animEffect transition="in" filter="dissolve">
                                      <p:cBhvr>
                                        <p:cTn id="107" dur="500"/>
                                        <p:tgtEl>
                                          <p:spTgt spid="2499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59" grpId="0" autoUpdateAnimBg="0"/>
      <p:bldP spid="249860" grpId="0" autoUpdateAnimBg="0"/>
      <p:bldP spid="249863" grpId="0" autoUpdateAnimBg="0"/>
      <p:bldP spid="249864" grpId="0" autoUpdateAnimBg="0"/>
      <p:bldP spid="249866" grpId="0" autoUpdateAnimBg="0"/>
      <p:bldP spid="249867" grpId="0" autoUpdateAnimBg="0"/>
      <p:bldP spid="249868" grpId="0" autoUpdateAnimBg="0"/>
      <p:bldP spid="249869" grpId="0" autoUpdateAnimBg="0"/>
      <p:bldP spid="249870" grpId="0" autoUpdateAnimBg="0"/>
      <p:bldP spid="249871" grpId="0" autoUpdateAnimBg="0"/>
      <p:bldP spid="249883" grpId="0" autoUpdateAnimBg="0"/>
      <p:bldP spid="249890" grpId="0" autoUpdateAnimBg="0"/>
      <p:bldP spid="249891" grpId="0" autoUpdateAnimBg="0"/>
      <p:bldP spid="249892" grpId="0" autoUpdateAnimBg="0"/>
      <p:bldP spid="249896" grpId="0" autoUpdateAnimBg="0"/>
      <p:bldP spid="249897" grpId="0" autoUpdateAnimBg="0"/>
      <p:bldP spid="249900" grpId="0" autoUpdateAnimBg="0"/>
    </p:bldLst>
  </p:timing>
</p:sld>
</file>

<file path=ppt/slides/slide1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5410" name="Picture 2" descr="Marine Form14"/>
          <p:cNvPicPr>
            <a:picLocks noChangeAspect="1" noChangeArrowheads="1"/>
          </p:cNvPicPr>
          <p:nvPr/>
        </p:nvPicPr>
        <p:blipFill>
          <a:blip r:embed="rId2" cstate="print"/>
          <a:srcRect/>
          <a:stretch>
            <a:fillRect/>
          </a:stretch>
        </p:blipFill>
        <p:spPr bwMode="auto">
          <a:xfrm>
            <a:off x="38100" y="30163"/>
            <a:ext cx="9144000" cy="6821487"/>
          </a:xfrm>
          <a:prstGeom prst="rect">
            <a:avLst/>
          </a:prstGeom>
          <a:noFill/>
          <a:ln w="9525">
            <a:noFill/>
            <a:miter lim="800000"/>
            <a:headEnd/>
            <a:tailEnd/>
          </a:ln>
        </p:spPr>
      </p:pic>
    </p:spTree>
  </p:cSld>
  <p:clrMapOvr>
    <a:masterClrMapping/>
  </p:clrMapOvr>
  <p:transition spd="med">
    <p:random/>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6434" name="Picture 2" descr="Marine Form15"/>
          <p:cNvPicPr>
            <a:picLocks noChangeAspect="1" noChangeArrowheads="1"/>
          </p:cNvPicPr>
          <p:nvPr/>
        </p:nvPicPr>
        <p:blipFill>
          <a:blip r:embed="rId2" cstate="print"/>
          <a:srcRect/>
          <a:stretch>
            <a:fillRect/>
          </a:stretch>
        </p:blipFill>
        <p:spPr bwMode="auto">
          <a:xfrm>
            <a:off x="38100" y="38100"/>
            <a:ext cx="9144000" cy="6858000"/>
          </a:xfrm>
          <a:prstGeom prst="rect">
            <a:avLst/>
          </a:prstGeom>
          <a:noFill/>
          <a:ln w="9525">
            <a:noFill/>
            <a:miter lim="800000"/>
            <a:headEnd/>
            <a:tailEnd/>
          </a:ln>
        </p:spPr>
      </p:pic>
    </p:spTree>
  </p:cSld>
  <p:clrMapOvr>
    <a:masterClrMapping/>
  </p:clrMapOvr>
  <p:transition spd="med">
    <p:random/>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7458" name="Picture 1026" descr="Marine Form16"/>
          <p:cNvPicPr>
            <a:picLocks noChangeAspect="1" noChangeArrowheads="1"/>
          </p:cNvPicPr>
          <p:nvPr/>
        </p:nvPicPr>
        <p:blipFill>
          <a:blip r:embed="rId2" cstate="print"/>
          <a:srcRect/>
          <a:stretch>
            <a:fillRect/>
          </a:stretch>
        </p:blipFill>
        <p:spPr bwMode="auto">
          <a:xfrm>
            <a:off x="38100" y="38100"/>
            <a:ext cx="9144000" cy="6858000"/>
          </a:xfrm>
          <a:prstGeom prst="rect">
            <a:avLst/>
          </a:prstGeom>
          <a:noFill/>
          <a:ln w="9525">
            <a:noFill/>
            <a:miter lim="800000"/>
            <a:headEnd/>
            <a:tailEnd/>
          </a:ln>
        </p:spPr>
      </p:pic>
    </p:spTree>
  </p:cSld>
  <p:clrMapOvr>
    <a:masterClrMapping/>
  </p:clrMapOvr>
  <p:transition spd="med">
    <p:random/>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8482" name="Picture 2" descr="Marine Form17"/>
          <p:cNvPicPr>
            <a:picLocks noChangeAspect="1" noChangeArrowheads="1"/>
          </p:cNvPicPr>
          <p:nvPr/>
        </p:nvPicPr>
        <p:blipFill>
          <a:blip r:embed="rId2" cstate="print"/>
          <a:srcRect/>
          <a:stretch>
            <a:fillRect/>
          </a:stretch>
        </p:blipFill>
        <p:spPr bwMode="auto">
          <a:xfrm>
            <a:off x="38100" y="38100"/>
            <a:ext cx="9144000" cy="6858000"/>
          </a:xfrm>
          <a:prstGeom prst="rect">
            <a:avLst/>
          </a:prstGeom>
          <a:noFill/>
          <a:ln w="9525">
            <a:noFill/>
            <a:miter lim="800000"/>
            <a:headEnd/>
            <a:tailEnd/>
          </a:ln>
        </p:spPr>
      </p:pic>
    </p:spTree>
  </p:cSld>
  <p:clrMapOvr>
    <a:masterClrMapping/>
  </p:clrMapOvr>
  <p:transition spd="med">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lgn="ctr" eaLnBrk="1" fontAlgn="auto" hangingPunct="1">
              <a:spcAft>
                <a:spcPts val="0"/>
              </a:spcAft>
              <a:defRPr/>
            </a:pPr>
            <a:r>
              <a:rPr sz="6000" b="1" u="sng" smtClean="0">
                <a:solidFill>
                  <a:srgbClr val="FF0000"/>
                </a:solidFill>
              </a:rPr>
              <a:t>PURPOSE CONT.</a:t>
            </a:r>
            <a:endParaRPr sz="6000" b="1" smtClean="0">
              <a:solidFill>
                <a:srgbClr val="FF0000"/>
              </a:solidFill>
            </a:endParaRPr>
          </a:p>
        </p:txBody>
      </p:sp>
      <p:sp>
        <p:nvSpPr>
          <p:cNvPr id="14339" name="Rectangle 3"/>
          <p:cNvSpPr>
            <a:spLocks noGrp="1" noChangeArrowheads="1"/>
          </p:cNvSpPr>
          <p:nvPr>
            <p:ph type="body" sz="half" idx="1"/>
          </p:nvPr>
        </p:nvSpPr>
        <p:spPr>
          <a:xfrm>
            <a:off x="685800" y="2819400"/>
            <a:ext cx="8153400" cy="3352800"/>
          </a:xfrm>
        </p:spPr>
        <p:txBody>
          <a:bodyPr/>
          <a:lstStyle/>
          <a:p>
            <a:pPr eaLnBrk="1" hangingPunct="1">
              <a:buClr>
                <a:srgbClr val="FF0000"/>
              </a:buClr>
              <a:buFont typeface="Wingdings" pitchFamily="2" charset="2"/>
              <a:buChar char="Ø"/>
            </a:pPr>
            <a:r>
              <a:rPr lang="en-US" sz="3600" b="1" smtClean="0"/>
              <a:t>Serves as a file folder for completed records and forms.</a:t>
            </a:r>
          </a:p>
          <a:p>
            <a:pPr eaLnBrk="1" hangingPunct="1">
              <a:buFont typeface="Bob"/>
              <a:buChar char="•"/>
            </a:pPr>
            <a:endParaRPr lang="en-US" b="1" smtClean="0">
              <a:solidFill>
                <a:srgbClr val="FFFFFF"/>
              </a:solidFill>
              <a:latin typeface="Courier New" pitchFamily="49" charset="0"/>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33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utoUpdateAnimBg="0"/>
    </p:bldLst>
  </p:timing>
</p:sld>
</file>

<file path=ppt/slides/slide1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9506" name="Picture 2" descr="Marine Form18"/>
          <p:cNvPicPr>
            <a:picLocks noChangeAspect="1" noChangeArrowheads="1"/>
          </p:cNvPicPr>
          <p:nvPr/>
        </p:nvPicPr>
        <p:blipFill>
          <a:blip r:embed="rId2" cstate="print"/>
          <a:srcRect/>
          <a:stretch>
            <a:fillRect/>
          </a:stretch>
        </p:blipFill>
        <p:spPr bwMode="auto">
          <a:xfrm>
            <a:off x="38100" y="38100"/>
            <a:ext cx="9144000" cy="6858000"/>
          </a:xfrm>
          <a:prstGeom prst="rect">
            <a:avLst/>
          </a:prstGeom>
          <a:noFill/>
          <a:ln w="9525">
            <a:noFill/>
            <a:miter lim="800000"/>
            <a:headEnd/>
            <a:tailEnd/>
          </a:ln>
        </p:spPr>
      </p:pic>
      <p:sp>
        <p:nvSpPr>
          <p:cNvPr id="254979" name="Text Box 3"/>
          <p:cNvSpPr txBox="1">
            <a:spLocks noChangeArrowheads="1"/>
          </p:cNvSpPr>
          <p:nvPr/>
        </p:nvSpPr>
        <p:spPr bwMode="auto">
          <a:xfrm>
            <a:off x="136525" y="985838"/>
            <a:ext cx="3240088" cy="336550"/>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MI- #   TITLE OF MI OR TI</a:t>
            </a:r>
          </a:p>
        </p:txBody>
      </p:sp>
      <p:pic>
        <p:nvPicPr>
          <p:cNvPr id="254990" name="Picture 14" descr="wb01114_"/>
          <p:cNvPicPr>
            <a:picLocks noChangeAspect="1" noChangeArrowheads="1"/>
          </p:cNvPicPr>
          <p:nvPr/>
        </p:nvPicPr>
        <p:blipFill>
          <a:blip r:embed="rId3" cstate="print">
            <a:grayscl/>
            <a:biLevel thresh="50000"/>
          </a:blip>
          <a:srcRect/>
          <a:stretch>
            <a:fillRect/>
          </a:stretch>
        </p:blipFill>
        <p:spPr bwMode="auto">
          <a:xfrm>
            <a:off x="3841750" y="1044575"/>
            <a:ext cx="228600" cy="228600"/>
          </a:xfrm>
          <a:prstGeom prst="rect">
            <a:avLst/>
          </a:prstGeom>
          <a:noFill/>
          <a:ln w="9525">
            <a:noFill/>
            <a:miter lim="800000"/>
            <a:headEnd/>
            <a:tailEnd/>
          </a:ln>
        </p:spPr>
      </p:pic>
      <p:sp>
        <p:nvSpPr>
          <p:cNvPr id="254991" name="Text Box 15"/>
          <p:cNvSpPr txBox="1">
            <a:spLocks noChangeArrowheads="1"/>
          </p:cNvSpPr>
          <p:nvPr/>
        </p:nvSpPr>
        <p:spPr bwMode="auto">
          <a:xfrm>
            <a:off x="517525" y="5619750"/>
            <a:ext cx="3324225" cy="366713"/>
          </a:xfrm>
          <a:prstGeom prst="rect">
            <a:avLst/>
          </a:prstGeom>
          <a:noFill/>
          <a:ln w="12700">
            <a:noFill/>
            <a:miter lim="800000"/>
            <a:headEnd type="none" w="sm" len="sm"/>
            <a:tailEnd type="none" w="sm" len="sm"/>
          </a:ln>
        </p:spPr>
        <p:txBody>
          <a:bodyPr wrap="none">
            <a:spAutoFit/>
          </a:bodyPr>
          <a:lstStyle/>
          <a:p>
            <a:pPr eaLnBrk="0" hangingPunct="0"/>
            <a:r>
              <a:rPr lang="en-US" sz="1800">
                <a:solidFill>
                  <a:schemeClr val="tx1"/>
                </a:solidFill>
                <a:latin typeface="Courier New" pitchFamily="49" charset="0"/>
              </a:rPr>
              <a:t>Name,Grade,Organization</a:t>
            </a:r>
          </a:p>
        </p:txBody>
      </p:sp>
      <p:sp>
        <p:nvSpPr>
          <p:cNvPr id="254992" name="Text Box 16"/>
          <p:cNvSpPr txBox="1">
            <a:spLocks noChangeArrowheads="1"/>
          </p:cNvSpPr>
          <p:nvPr/>
        </p:nvSpPr>
        <p:spPr bwMode="auto">
          <a:xfrm>
            <a:off x="4057650" y="5610225"/>
            <a:ext cx="3324225" cy="366713"/>
          </a:xfrm>
          <a:prstGeom prst="rect">
            <a:avLst/>
          </a:prstGeom>
          <a:noFill/>
          <a:ln w="12700">
            <a:noFill/>
            <a:miter lim="800000"/>
            <a:headEnd type="none" w="sm" len="sm"/>
            <a:tailEnd type="none" w="sm" len="sm"/>
          </a:ln>
        </p:spPr>
        <p:txBody>
          <a:bodyPr wrap="none">
            <a:spAutoFit/>
          </a:bodyPr>
          <a:lstStyle/>
          <a:p>
            <a:pPr eaLnBrk="0" hangingPunct="0"/>
            <a:r>
              <a:rPr lang="en-US" sz="1800">
                <a:solidFill>
                  <a:schemeClr val="tx1"/>
                </a:solidFill>
                <a:latin typeface="Courier New" pitchFamily="49" charset="0"/>
              </a:rPr>
              <a:t>Name,Grade,Organization</a:t>
            </a:r>
          </a:p>
        </p:txBody>
      </p:sp>
      <p:sp>
        <p:nvSpPr>
          <p:cNvPr id="254993" name="Text Box 17"/>
          <p:cNvSpPr txBox="1">
            <a:spLocks noChangeArrowheads="1"/>
          </p:cNvSpPr>
          <p:nvPr/>
        </p:nvSpPr>
        <p:spPr bwMode="auto">
          <a:xfrm>
            <a:off x="7451725" y="5619750"/>
            <a:ext cx="866775" cy="366713"/>
          </a:xfrm>
          <a:prstGeom prst="rect">
            <a:avLst/>
          </a:prstGeom>
          <a:noFill/>
          <a:ln w="12700">
            <a:noFill/>
            <a:miter lim="800000"/>
            <a:headEnd type="none" w="sm" len="sm"/>
            <a:tailEnd type="none" w="sm" len="sm"/>
          </a:ln>
        </p:spPr>
        <p:txBody>
          <a:bodyPr wrap="none">
            <a:spAutoFit/>
          </a:bodyPr>
          <a:lstStyle/>
          <a:p>
            <a:pPr eaLnBrk="0" hangingPunct="0"/>
            <a:r>
              <a:rPr lang="en-US" sz="1800">
                <a:solidFill>
                  <a:schemeClr val="tx1"/>
                </a:solidFill>
                <a:latin typeface="Courier New" pitchFamily="49" charset="0"/>
              </a:rPr>
              <a:t>ERO #</a:t>
            </a:r>
          </a:p>
        </p:txBody>
      </p:sp>
      <p:sp>
        <p:nvSpPr>
          <p:cNvPr id="254994" name="Text Box 18"/>
          <p:cNvSpPr txBox="1">
            <a:spLocks noChangeArrowheads="1"/>
          </p:cNvSpPr>
          <p:nvPr/>
        </p:nvSpPr>
        <p:spPr bwMode="auto">
          <a:xfrm>
            <a:off x="8385175" y="5619750"/>
            <a:ext cx="730250" cy="366713"/>
          </a:xfrm>
          <a:prstGeom prst="rect">
            <a:avLst/>
          </a:prstGeom>
          <a:noFill/>
          <a:ln w="12700">
            <a:noFill/>
            <a:miter lim="800000"/>
            <a:headEnd type="none" w="sm" len="sm"/>
            <a:tailEnd type="none" w="sm" len="sm"/>
          </a:ln>
        </p:spPr>
        <p:txBody>
          <a:bodyPr wrap="none">
            <a:spAutoFit/>
          </a:bodyPr>
          <a:lstStyle/>
          <a:p>
            <a:pPr eaLnBrk="0" hangingPunct="0"/>
            <a:r>
              <a:rPr lang="en-US" sz="1800">
                <a:solidFill>
                  <a:schemeClr val="tx1"/>
                </a:solidFill>
                <a:latin typeface="Courier New" pitchFamily="49" charset="0"/>
              </a:rPr>
              <a:t>DATE</a:t>
            </a:r>
          </a:p>
        </p:txBody>
      </p:sp>
      <p:sp>
        <p:nvSpPr>
          <p:cNvPr id="254995" name="Text Box 19"/>
          <p:cNvSpPr txBox="1">
            <a:spLocks noChangeArrowheads="1"/>
          </p:cNvSpPr>
          <p:nvPr/>
        </p:nvSpPr>
        <p:spPr bwMode="auto">
          <a:xfrm>
            <a:off x="974725" y="6049963"/>
            <a:ext cx="1860550" cy="396875"/>
          </a:xfrm>
          <a:prstGeom prst="rect">
            <a:avLst/>
          </a:prstGeom>
          <a:noFill/>
          <a:ln w="12700">
            <a:noFill/>
            <a:miter lim="800000"/>
            <a:headEnd type="none" w="sm" len="sm"/>
            <a:tailEnd type="none" w="sm" len="sm"/>
          </a:ln>
        </p:spPr>
        <p:txBody>
          <a:bodyPr wrap="none">
            <a:spAutoFit/>
          </a:bodyPr>
          <a:lstStyle/>
          <a:p>
            <a:pPr eaLnBrk="0" hangingPunct="0"/>
            <a:r>
              <a:rPr lang="en-US">
                <a:solidFill>
                  <a:schemeClr val="tx1"/>
                </a:solidFill>
                <a:latin typeface="Courier New" pitchFamily="49" charset="0"/>
              </a:rPr>
              <a:t>AS REQUIRED</a:t>
            </a:r>
          </a:p>
        </p:txBody>
      </p:sp>
      <p:sp>
        <p:nvSpPr>
          <p:cNvPr id="254996" name="Text Box 20"/>
          <p:cNvSpPr txBox="1">
            <a:spLocks noChangeArrowheads="1"/>
          </p:cNvSpPr>
          <p:nvPr/>
        </p:nvSpPr>
        <p:spPr bwMode="auto">
          <a:xfrm>
            <a:off x="5391150" y="6053138"/>
            <a:ext cx="1860550" cy="396875"/>
          </a:xfrm>
          <a:prstGeom prst="rect">
            <a:avLst/>
          </a:prstGeom>
          <a:noFill/>
          <a:ln w="12700">
            <a:noFill/>
            <a:miter lim="800000"/>
            <a:headEnd type="none" w="sm" len="sm"/>
            <a:tailEnd type="none" w="sm" len="sm"/>
          </a:ln>
        </p:spPr>
        <p:txBody>
          <a:bodyPr wrap="none">
            <a:spAutoFit/>
          </a:bodyPr>
          <a:lstStyle/>
          <a:p>
            <a:pPr eaLnBrk="0" hangingPunct="0"/>
            <a:r>
              <a:rPr lang="en-US">
                <a:solidFill>
                  <a:schemeClr val="tx1"/>
                </a:solidFill>
                <a:latin typeface="Courier New" pitchFamily="49" charset="0"/>
              </a:rPr>
              <a:t>AS REQUIRED</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4979"/>
                                        </p:tgtEl>
                                        <p:attrNameLst>
                                          <p:attrName>style.visibility</p:attrName>
                                        </p:attrNameLst>
                                      </p:cBhvr>
                                      <p:to>
                                        <p:strVal val="visible"/>
                                      </p:to>
                                    </p:set>
                                    <p:animEffect transition="in" filter="dissolve">
                                      <p:cBhvr>
                                        <p:cTn id="7" dur="500"/>
                                        <p:tgtEl>
                                          <p:spTgt spid="254979"/>
                                        </p:tgtEl>
                                      </p:cBhvr>
                                    </p:animEffect>
                                  </p:childTnLst>
                                  <p:subTnLst>
                                    <p:animClr clrSpc="rgb" dir="cw">
                                      <p:cBhvr override="childStyle">
                                        <p:cTn dur="1" fill="hold" display="0" masterRel="nextClick" afterEffect="1"/>
                                        <p:tgtEl>
                                          <p:spTgt spid="254979"/>
                                        </p:tgtEl>
                                        <p:attrNameLst>
                                          <p:attrName>ppt_c</p:attrName>
                                        </p:attrNameLst>
                                      </p:cBhvr>
                                      <p:to>
                                        <a:srgbClr val="FF0000"/>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54990"/>
                                        </p:tgtEl>
                                        <p:attrNameLst>
                                          <p:attrName>style.visibility</p:attrName>
                                        </p:attrNameLst>
                                      </p:cBhvr>
                                      <p:to>
                                        <p:strVal val="visible"/>
                                      </p:to>
                                    </p:set>
                                    <p:animEffect transition="in" filter="dissolve">
                                      <p:cBhvr>
                                        <p:cTn id="12" dur="500"/>
                                        <p:tgtEl>
                                          <p:spTgt spid="254990"/>
                                        </p:tgtEl>
                                      </p:cBhvr>
                                    </p:animEffect>
                                  </p:childTnLst>
                                  <p:subTnLst>
                                    <p:animClr clrSpc="rgb" dir="cw">
                                      <p:cBhvr override="childStyle">
                                        <p:cTn dur="1" fill="hold" display="0" masterRel="nextClick" afterEffect="1"/>
                                        <p:tgtEl>
                                          <p:spTgt spid="254990"/>
                                        </p:tgtEl>
                                        <p:attrNameLst>
                                          <p:attrName>ppt_c</p:attrName>
                                        </p:attrNameLst>
                                      </p:cBhvr>
                                      <p:to>
                                        <a:srgbClr val="FF0000"/>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54991"/>
                                        </p:tgtEl>
                                        <p:attrNameLst>
                                          <p:attrName>style.visibility</p:attrName>
                                        </p:attrNameLst>
                                      </p:cBhvr>
                                      <p:to>
                                        <p:strVal val="visible"/>
                                      </p:to>
                                    </p:set>
                                    <p:animEffect transition="in" filter="dissolve">
                                      <p:cBhvr>
                                        <p:cTn id="17" dur="500"/>
                                        <p:tgtEl>
                                          <p:spTgt spid="25499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54992"/>
                                        </p:tgtEl>
                                        <p:attrNameLst>
                                          <p:attrName>style.visibility</p:attrName>
                                        </p:attrNameLst>
                                      </p:cBhvr>
                                      <p:to>
                                        <p:strVal val="visible"/>
                                      </p:to>
                                    </p:set>
                                    <p:animEffect transition="in" filter="dissolve">
                                      <p:cBhvr>
                                        <p:cTn id="22" dur="500"/>
                                        <p:tgtEl>
                                          <p:spTgt spid="25499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54993"/>
                                        </p:tgtEl>
                                        <p:attrNameLst>
                                          <p:attrName>style.visibility</p:attrName>
                                        </p:attrNameLst>
                                      </p:cBhvr>
                                      <p:to>
                                        <p:strVal val="visible"/>
                                      </p:to>
                                    </p:set>
                                    <p:animEffect transition="in" filter="dissolve">
                                      <p:cBhvr>
                                        <p:cTn id="27" dur="500"/>
                                        <p:tgtEl>
                                          <p:spTgt spid="254993"/>
                                        </p:tgtEl>
                                      </p:cBhvr>
                                    </p:animEffect>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254994">
                                            <p:txEl>
                                              <p:pRg st="0" end="0"/>
                                            </p:txEl>
                                          </p:spTgt>
                                        </p:tgtEl>
                                        <p:attrNameLst>
                                          <p:attrName>style.visibility</p:attrName>
                                        </p:attrNameLst>
                                      </p:cBhvr>
                                      <p:to>
                                        <p:strVal val="visible"/>
                                      </p:to>
                                    </p:set>
                                    <p:animEffect transition="in" filter="wipe(down)">
                                      <p:cBhvr>
                                        <p:cTn id="32" dur="580">
                                          <p:stCondLst>
                                            <p:cond delay="0"/>
                                          </p:stCondLst>
                                        </p:cTn>
                                        <p:tgtEl>
                                          <p:spTgt spid="254994">
                                            <p:txEl>
                                              <p:pRg st="0" end="0"/>
                                            </p:txEl>
                                          </p:spTgt>
                                        </p:tgtEl>
                                      </p:cBhvr>
                                    </p:animEffect>
                                    <p:anim calcmode="lin" valueType="num">
                                      <p:cBhvr>
                                        <p:cTn id="33" dur="1822" tmFilter="0,0; 0.14,0.36; 0.43,0.73; 0.71,0.91; 1.0,1.0">
                                          <p:stCondLst>
                                            <p:cond delay="0"/>
                                          </p:stCondLst>
                                        </p:cTn>
                                        <p:tgtEl>
                                          <p:spTgt spid="254994">
                                            <p:txEl>
                                              <p:pRg st="0" end="0"/>
                                            </p:txEl>
                                          </p:spTgt>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254994">
                                            <p:txEl>
                                              <p:pRg st="0" end="0"/>
                                            </p:txEl>
                                          </p:spTgt>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254994">
                                            <p:txEl>
                                              <p:pRg st="0" end="0"/>
                                            </p:txEl>
                                          </p:spTgt>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254994">
                                            <p:txEl>
                                              <p:pRg st="0" end="0"/>
                                            </p:txEl>
                                          </p:spTgt>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254994">
                                            <p:txEl>
                                              <p:pRg st="0" end="0"/>
                                            </p:txEl>
                                          </p:spTgt>
                                        </p:tgtEl>
                                        <p:attrNameLst>
                                          <p:attrName>ppt_y</p:attrName>
                                        </p:attrNameLst>
                                      </p:cBhvr>
                                      <p:tavLst>
                                        <p:tav tm="0" fmla="#ppt_y-sin(pi*$)/81">
                                          <p:val>
                                            <p:fltVal val="0"/>
                                          </p:val>
                                        </p:tav>
                                        <p:tav tm="100000">
                                          <p:val>
                                            <p:fltVal val="1"/>
                                          </p:val>
                                        </p:tav>
                                      </p:tavLst>
                                    </p:anim>
                                    <p:animScale>
                                      <p:cBhvr>
                                        <p:cTn id="38" dur="26">
                                          <p:stCondLst>
                                            <p:cond delay="650"/>
                                          </p:stCondLst>
                                        </p:cTn>
                                        <p:tgtEl>
                                          <p:spTgt spid="254994">
                                            <p:txEl>
                                              <p:pRg st="0" end="0"/>
                                            </p:txEl>
                                          </p:spTgt>
                                        </p:tgtEl>
                                      </p:cBhvr>
                                      <p:to x="100000" y="60000"/>
                                    </p:animScale>
                                    <p:animScale>
                                      <p:cBhvr>
                                        <p:cTn id="39" dur="166" decel="50000">
                                          <p:stCondLst>
                                            <p:cond delay="676"/>
                                          </p:stCondLst>
                                        </p:cTn>
                                        <p:tgtEl>
                                          <p:spTgt spid="254994">
                                            <p:txEl>
                                              <p:pRg st="0" end="0"/>
                                            </p:txEl>
                                          </p:spTgt>
                                        </p:tgtEl>
                                      </p:cBhvr>
                                      <p:to x="100000" y="100000"/>
                                    </p:animScale>
                                    <p:animScale>
                                      <p:cBhvr>
                                        <p:cTn id="40" dur="26">
                                          <p:stCondLst>
                                            <p:cond delay="1312"/>
                                          </p:stCondLst>
                                        </p:cTn>
                                        <p:tgtEl>
                                          <p:spTgt spid="254994">
                                            <p:txEl>
                                              <p:pRg st="0" end="0"/>
                                            </p:txEl>
                                          </p:spTgt>
                                        </p:tgtEl>
                                      </p:cBhvr>
                                      <p:to x="100000" y="80000"/>
                                    </p:animScale>
                                    <p:animScale>
                                      <p:cBhvr>
                                        <p:cTn id="41" dur="166" decel="50000">
                                          <p:stCondLst>
                                            <p:cond delay="1338"/>
                                          </p:stCondLst>
                                        </p:cTn>
                                        <p:tgtEl>
                                          <p:spTgt spid="254994">
                                            <p:txEl>
                                              <p:pRg st="0" end="0"/>
                                            </p:txEl>
                                          </p:spTgt>
                                        </p:tgtEl>
                                      </p:cBhvr>
                                      <p:to x="100000" y="100000"/>
                                    </p:animScale>
                                    <p:animScale>
                                      <p:cBhvr>
                                        <p:cTn id="42" dur="26">
                                          <p:stCondLst>
                                            <p:cond delay="1642"/>
                                          </p:stCondLst>
                                        </p:cTn>
                                        <p:tgtEl>
                                          <p:spTgt spid="254994">
                                            <p:txEl>
                                              <p:pRg st="0" end="0"/>
                                            </p:txEl>
                                          </p:spTgt>
                                        </p:tgtEl>
                                      </p:cBhvr>
                                      <p:to x="100000" y="90000"/>
                                    </p:animScale>
                                    <p:animScale>
                                      <p:cBhvr>
                                        <p:cTn id="43" dur="166" decel="50000">
                                          <p:stCondLst>
                                            <p:cond delay="1668"/>
                                          </p:stCondLst>
                                        </p:cTn>
                                        <p:tgtEl>
                                          <p:spTgt spid="254994">
                                            <p:txEl>
                                              <p:pRg st="0" end="0"/>
                                            </p:txEl>
                                          </p:spTgt>
                                        </p:tgtEl>
                                      </p:cBhvr>
                                      <p:to x="100000" y="100000"/>
                                    </p:animScale>
                                    <p:animScale>
                                      <p:cBhvr>
                                        <p:cTn id="44" dur="26">
                                          <p:stCondLst>
                                            <p:cond delay="1808"/>
                                          </p:stCondLst>
                                        </p:cTn>
                                        <p:tgtEl>
                                          <p:spTgt spid="254994">
                                            <p:txEl>
                                              <p:pRg st="0" end="0"/>
                                            </p:txEl>
                                          </p:spTgt>
                                        </p:tgtEl>
                                      </p:cBhvr>
                                      <p:to x="100000" y="95000"/>
                                    </p:animScale>
                                    <p:animScale>
                                      <p:cBhvr>
                                        <p:cTn id="45" dur="166" decel="50000">
                                          <p:stCondLst>
                                            <p:cond delay="1834"/>
                                          </p:stCondLst>
                                        </p:cTn>
                                        <p:tgtEl>
                                          <p:spTgt spid="254994">
                                            <p:txEl>
                                              <p:pRg st="0" end="0"/>
                                            </p:txEl>
                                          </p:spTgt>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254995"/>
                                        </p:tgtEl>
                                        <p:attrNameLst>
                                          <p:attrName>style.visibility</p:attrName>
                                        </p:attrNameLst>
                                      </p:cBhvr>
                                      <p:to>
                                        <p:strVal val="visible"/>
                                      </p:to>
                                    </p:set>
                                    <p:animEffect transition="in" filter="dissolve">
                                      <p:cBhvr>
                                        <p:cTn id="50" dur="500"/>
                                        <p:tgtEl>
                                          <p:spTgt spid="254995"/>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254996"/>
                                        </p:tgtEl>
                                        <p:attrNameLst>
                                          <p:attrName>style.visibility</p:attrName>
                                        </p:attrNameLst>
                                      </p:cBhvr>
                                      <p:to>
                                        <p:strVal val="visible"/>
                                      </p:to>
                                    </p:set>
                                    <p:animEffect transition="in" filter="dissolve">
                                      <p:cBhvr>
                                        <p:cTn id="55" dur="500"/>
                                        <p:tgtEl>
                                          <p:spTgt spid="2549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79" grpId="0" autoUpdateAnimBg="0"/>
      <p:bldP spid="254991" grpId="0" autoUpdateAnimBg="0"/>
      <p:bldP spid="254992" grpId="0" autoUpdateAnimBg="0"/>
      <p:bldP spid="254993" grpId="0" autoUpdateAnimBg="0"/>
      <p:bldP spid="254994" grpId="0" build="allAtOnce" autoUpdateAnimBg="0"/>
      <p:bldP spid="254995" grpId="0" autoUpdateAnimBg="0"/>
      <p:bldP spid="254996" grpId="0" autoUpdateAnimBg="0"/>
    </p:bldLst>
  </p:timing>
</p:sld>
</file>

<file path=ppt/slides/slide13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35875" name="Rectangle 3"/>
          <p:cNvSpPr>
            <a:spLocks noGrp="1" noChangeArrowheads="1"/>
          </p:cNvSpPr>
          <p:nvPr>
            <p:ph idx="1"/>
          </p:nvPr>
        </p:nvSpPr>
        <p:spPr>
          <a:xfrm>
            <a:off x="0" y="2857500"/>
            <a:ext cx="9144000" cy="2667000"/>
          </a:xfrm>
        </p:spPr>
        <p:txBody>
          <a:bodyPr/>
          <a:lstStyle/>
          <a:p>
            <a:pPr eaLnBrk="1" hangingPunct="1">
              <a:buClr>
                <a:srgbClr val="FF0000"/>
              </a:buClr>
              <a:buFont typeface="Wingdings" pitchFamily="2" charset="2"/>
              <a:buChar char="Ø"/>
            </a:pPr>
            <a:r>
              <a:rPr lang="en-US" sz="3600" b="1" smtClean="0">
                <a:latin typeface="Times New Roman" pitchFamily="18" charset="0"/>
                <a:cs typeface="Times New Roman" pitchFamily="18" charset="0"/>
              </a:rPr>
              <a:t>Use a NAVMC 10245 (ERO) in </a:t>
            </a:r>
            <a:r>
              <a:rPr lang="en-US" sz="4000" b="1" smtClean="0">
                <a:latin typeface="Times New Roman" pitchFamily="18" charset="0"/>
                <a:cs typeface="Times New Roman" pitchFamily="18" charset="0"/>
              </a:rPr>
              <a:t>conjunction</a:t>
            </a:r>
            <a:r>
              <a:rPr lang="en-US" sz="3600" b="1" smtClean="0">
                <a:latin typeface="Times New Roman" pitchFamily="18" charset="0"/>
                <a:cs typeface="Times New Roman" pitchFamily="18" charset="0"/>
              </a:rPr>
              <a:t> with the NAVMC 10560 to record all PMCS and CM performed &amp; the NAVMC 10925 to request parts.</a:t>
            </a:r>
            <a:endParaRPr lang="en-US" sz="3200" b="1" smtClean="0">
              <a:latin typeface="Times New Roman" pitchFamily="18" charset="0"/>
              <a:cs typeface="Times New Roman" pitchFamily="18" charset="0"/>
            </a:endParaRPr>
          </a:p>
        </p:txBody>
      </p:sp>
      <p:sp>
        <p:nvSpPr>
          <p:cNvPr id="135170" name="Rectangle 2"/>
          <p:cNvSpPr>
            <a:spLocks noGrp="1" noChangeArrowheads="1"/>
          </p:cNvSpPr>
          <p:nvPr>
            <p:ph type="title"/>
          </p:nvPr>
        </p:nvSpPr>
        <p:spPr>
          <a:xfrm>
            <a:off x="0" y="304800"/>
            <a:ext cx="9144000" cy="1295400"/>
          </a:xfrm>
        </p:spPr>
        <p:txBody>
          <a:bodyPr>
            <a:normAutofit fontScale="90000"/>
          </a:bodyPr>
          <a:lstStyle/>
          <a:p>
            <a:pPr algn="ctr" eaLnBrk="1" fontAlgn="auto" hangingPunct="1">
              <a:spcAft>
                <a:spcPts val="0"/>
              </a:spcAft>
              <a:defRPr/>
            </a:pPr>
            <a:r>
              <a:rPr sz="4800" b="1" smtClean="0">
                <a:solidFill>
                  <a:srgbClr val="FF0000"/>
                </a:solidFill>
              </a:rPr>
              <a:t>TACTICAL ENGINEER EQUIPMENT</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35875">
                                            <p:txEl>
                                              <p:pRg st="0" end="0"/>
                                            </p:txEl>
                                          </p:spTgt>
                                        </p:tgtEl>
                                        <p:attrNameLst>
                                          <p:attrName>style.visibility</p:attrName>
                                        </p:attrNameLst>
                                      </p:cBhvr>
                                      <p:to>
                                        <p:strVal val="visible"/>
                                      </p:to>
                                    </p:set>
                                    <p:animEffect transition="in" filter="checkerboard(across)">
                                      <p:cBhvr>
                                        <p:cTn id="7" dur="500"/>
                                        <p:tgtEl>
                                          <p:spTgt spid="3358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875" grpId="0" build="p" autoUpdateAnimBg="0" advAuto="0"/>
    </p:bldLst>
  </p:timing>
</p:sld>
</file>

<file path=ppt/slides/slide13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36899" name="Rectangle 3"/>
          <p:cNvSpPr>
            <a:spLocks noGrp="1" noChangeArrowheads="1"/>
          </p:cNvSpPr>
          <p:nvPr>
            <p:ph idx="1"/>
          </p:nvPr>
        </p:nvSpPr>
        <p:spPr>
          <a:xfrm>
            <a:off x="0" y="2133600"/>
            <a:ext cx="9144000" cy="3810000"/>
          </a:xfrm>
        </p:spPr>
        <p:txBody>
          <a:bodyPr/>
          <a:lstStyle/>
          <a:p>
            <a:pPr eaLnBrk="1" hangingPunct="1">
              <a:buClr>
                <a:srgbClr val="FF0000"/>
              </a:buClr>
              <a:buFont typeface="Wingdings" pitchFamily="2" charset="2"/>
              <a:buChar char="Ø"/>
            </a:pPr>
            <a:r>
              <a:rPr lang="en-US" sz="3600" b="1" smtClean="0">
                <a:latin typeface="Times New Roman" pitchFamily="18" charset="0"/>
                <a:cs typeface="Times New Roman" pitchFamily="18" charset="0"/>
              </a:rPr>
              <a:t>Use a NAVMC 9-11200/3A (SRO) in conjunction with the NAVMC 10560 to record scheduled maintenance (SM) and corrective maintenance (CM) performed and parts used.</a:t>
            </a:r>
          </a:p>
        </p:txBody>
      </p:sp>
      <p:sp>
        <p:nvSpPr>
          <p:cNvPr id="136194" name="Rectangle 2"/>
          <p:cNvSpPr>
            <a:spLocks noGrp="1" noChangeArrowheads="1"/>
          </p:cNvSpPr>
          <p:nvPr>
            <p:ph type="title"/>
          </p:nvPr>
        </p:nvSpPr>
        <p:spPr>
          <a:xfrm>
            <a:off x="0" y="381000"/>
            <a:ext cx="9144000" cy="1143000"/>
          </a:xfrm>
        </p:spPr>
        <p:txBody>
          <a:bodyPr/>
          <a:lstStyle/>
          <a:p>
            <a:pPr algn="ctr" eaLnBrk="1" fontAlgn="auto" hangingPunct="1">
              <a:spcAft>
                <a:spcPts val="0"/>
              </a:spcAft>
              <a:defRPr/>
            </a:pPr>
            <a:r>
              <a:rPr sz="4000" b="1" smtClean="0">
                <a:solidFill>
                  <a:srgbClr val="FF0000"/>
                </a:solidFill>
              </a:rPr>
              <a:t>GARRISON MOBILE EQUIPMENT</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336899">
                                            <p:txEl>
                                              <p:pRg st="0" end="0"/>
                                            </p:txEl>
                                          </p:spTgt>
                                        </p:tgtEl>
                                        <p:attrNameLst>
                                          <p:attrName>style.visibility</p:attrName>
                                        </p:attrNameLst>
                                      </p:cBhvr>
                                      <p:to>
                                        <p:strVal val="visible"/>
                                      </p:to>
                                    </p:set>
                                    <p:animEffect transition="in" filter="slide(fromLeft)">
                                      <p:cBhvr>
                                        <p:cTn id="7" dur="500"/>
                                        <p:tgtEl>
                                          <p:spTgt spid="3368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899" grpId="0" build="p" autoUpdateAnimBg="0" advAuto="0"/>
    </p:bldLst>
  </p:timing>
</p:sld>
</file>

<file path=ppt/slides/slide13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1139" name="Rectangle 3"/>
          <p:cNvSpPr>
            <a:spLocks noGrp="1" noChangeArrowheads="1"/>
          </p:cNvSpPr>
          <p:nvPr>
            <p:ph idx="1"/>
          </p:nvPr>
        </p:nvSpPr>
        <p:spPr>
          <a:xfrm>
            <a:off x="0" y="2057400"/>
            <a:ext cx="9144000" cy="4800600"/>
          </a:xfrm>
        </p:spPr>
        <p:txBody>
          <a:bodyPr/>
          <a:lstStyle/>
          <a:p>
            <a:pPr eaLnBrk="1" hangingPunct="1">
              <a:buClr>
                <a:srgbClr val="FF0000"/>
              </a:buClr>
              <a:buFont typeface="Wingdings" pitchFamily="2" charset="2"/>
              <a:buChar char="Ø"/>
            </a:pPr>
            <a:r>
              <a:rPr lang="en-US" sz="3200" b="1" smtClean="0">
                <a:latin typeface="Times New Roman" pitchFamily="18" charset="0"/>
                <a:cs typeface="Times New Roman" pitchFamily="18" charset="0"/>
              </a:rPr>
              <a:t>When maintenance officer/chief verifies that all requirements listed in Section B have been transferred to the ERO/SRO, it will be destroyed.</a:t>
            </a:r>
          </a:p>
          <a:p>
            <a:pPr eaLnBrk="1" hangingPunct="1">
              <a:buClr>
                <a:srgbClr val="FF0000"/>
              </a:buClr>
              <a:buFont typeface="Wingdings" pitchFamily="2" charset="2"/>
              <a:buChar char="Ø"/>
            </a:pPr>
            <a:endParaRPr lang="en-US" sz="3200" b="1" smtClean="0">
              <a:latin typeface="Times New Roman" pitchFamily="18" charset="0"/>
              <a:cs typeface="Times New Roman" pitchFamily="18" charset="0"/>
            </a:endParaRPr>
          </a:p>
          <a:p>
            <a:pPr eaLnBrk="1" hangingPunct="1">
              <a:buClr>
                <a:srgbClr val="FF0000"/>
              </a:buClr>
              <a:buFont typeface="Wingdings" pitchFamily="2" charset="2"/>
              <a:buChar char="Ø"/>
            </a:pPr>
            <a:r>
              <a:rPr lang="en-US" sz="3200" b="1" smtClean="0">
                <a:latin typeface="Times New Roman" pitchFamily="18" charset="0"/>
                <a:cs typeface="Times New Roman" pitchFamily="18" charset="0"/>
              </a:rPr>
              <a:t>Retain when used in conjunction with an investigation.</a:t>
            </a:r>
          </a:p>
          <a:p>
            <a:pPr lvl="1" eaLnBrk="1" hangingPunct="1">
              <a:buClr>
                <a:srgbClr val="FF0000"/>
              </a:buClr>
              <a:buFont typeface="Wingdings" pitchFamily="2" charset="2"/>
              <a:buChar char="ü"/>
            </a:pPr>
            <a:r>
              <a:rPr lang="en-US" sz="3200" b="1" smtClean="0">
                <a:solidFill>
                  <a:schemeClr val="tx1"/>
                </a:solidFill>
                <a:latin typeface="Times New Roman" pitchFamily="18" charset="0"/>
                <a:cs typeface="Times New Roman" pitchFamily="18" charset="0"/>
              </a:rPr>
              <a:t>When released, use it for corrective maintenance.</a:t>
            </a:r>
          </a:p>
        </p:txBody>
      </p:sp>
      <p:sp>
        <p:nvSpPr>
          <p:cNvPr id="137218" name="Rectangle 2"/>
          <p:cNvSpPr>
            <a:spLocks noGrp="1" noChangeArrowheads="1"/>
          </p:cNvSpPr>
          <p:nvPr>
            <p:ph type="title"/>
          </p:nvPr>
        </p:nvSpPr>
        <p:spPr>
          <a:xfrm>
            <a:off x="0" y="0"/>
            <a:ext cx="9144000" cy="1905000"/>
          </a:xfrm>
        </p:spPr>
        <p:txBody>
          <a:bodyPr>
            <a:normAutofit fontScale="90000"/>
          </a:bodyPr>
          <a:lstStyle/>
          <a:p>
            <a:pPr algn="ctr" eaLnBrk="1" fontAlgn="auto" hangingPunct="1">
              <a:spcAft>
                <a:spcPts val="0"/>
              </a:spcAft>
              <a:defRPr/>
            </a:pPr>
            <a:r>
              <a:rPr sz="6000" b="1" smtClean="0">
                <a:solidFill>
                  <a:srgbClr val="FF0000"/>
                </a:solidFill>
              </a:rPr>
              <a:t>FILING AND DISPOSITION</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animEffect transition="in" filter="box(in)">
                                      <p:cBhvr>
                                        <p:cTn id="7" dur="500"/>
                                        <p:tgtEl>
                                          <p:spTgt spid="91139">
                                            <p:txEl>
                                              <p:pRg st="0" end="0"/>
                                            </p:txEl>
                                          </p:spTgt>
                                        </p:tgtEl>
                                      </p:cBhvr>
                                    </p:animEffect>
                                  </p:childTnLst>
                                  <p:subTnLst>
                                    <p:animClr clrSpc="rgb" dir="cw">
                                      <p:cBhvr override="childStyle">
                                        <p:cTn dur="1" fill="hold" display="0" masterRel="nextClick" afterEffect="1"/>
                                        <p:tgtEl>
                                          <p:spTgt spid="91139">
                                            <p:txEl>
                                              <p:pRg st="0" end="0"/>
                                            </p:txEl>
                                          </p:spTgt>
                                        </p:tgtEl>
                                        <p:attrNameLst>
                                          <p:attrName>ppt_c</p:attrName>
                                        </p:attrNameLst>
                                      </p:cBhvr>
                                      <p:to>
                                        <a:srgbClr val="5F5F5F"/>
                                      </p:to>
                                    </p:animClr>
                                  </p:sub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1139">
                                            <p:txEl>
                                              <p:pRg st="2" end="2"/>
                                            </p:txEl>
                                          </p:spTgt>
                                        </p:tgtEl>
                                        <p:attrNameLst>
                                          <p:attrName>style.visibility</p:attrName>
                                        </p:attrNameLst>
                                      </p:cBhvr>
                                      <p:to>
                                        <p:strVal val="visible"/>
                                      </p:to>
                                    </p:set>
                                    <p:animEffect transition="in" filter="box(in)">
                                      <p:cBhvr>
                                        <p:cTn id="12" dur="500"/>
                                        <p:tgtEl>
                                          <p:spTgt spid="91139">
                                            <p:txEl>
                                              <p:pRg st="2" end="2"/>
                                            </p:txEl>
                                          </p:spTgt>
                                        </p:tgtEl>
                                      </p:cBhvr>
                                    </p:animEffect>
                                  </p:childTnLst>
                                  <p:subTnLst>
                                    <p:animClr clrSpc="rgb" dir="cw">
                                      <p:cBhvr override="childStyle">
                                        <p:cTn dur="1" fill="hold" display="0" masterRel="nextClick" afterEffect="1"/>
                                        <p:tgtEl>
                                          <p:spTgt spid="91139">
                                            <p:txEl>
                                              <p:pRg st="2" end="2"/>
                                            </p:txEl>
                                          </p:spTgt>
                                        </p:tgtEl>
                                        <p:attrNameLst>
                                          <p:attrName>ppt_c</p:attrName>
                                        </p:attrNameLst>
                                      </p:cBhvr>
                                      <p:to>
                                        <a:srgbClr val="5F5F5F"/>
                                      </p:to>
                                    </p:animClr>
                                  </p:sub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91139">
                                            <p:txEl>
                                              <p:pRg st="3" end="3"/>
                                            </p:txEl>
                                          </p:spTgt>
                                        </p:tgtEl>
                                        <p:attrNameLst>
                                          <p:attrName>style.visibility</p:attrName>
                                        </p:attrNameLst>
                                      </p:cBhvr>
                                      <p:to>
                                        <p:strVal val="visible"/>
                                      </p:to>
                                    </p:set>
                                    <p:animEffect transition="in" filter="box(in)">
                                      <p:cBhvr>
                                        <p:cTn id="17" dur="500"/>
                                        <p:tgtEl>
                                          <p:spTgt spid="91139">
                                            <p:txEl>
                                              <p:pRg st="3" end="3"/>
                                            </p:txEl>
                                          </p:spTgt>
                                        </p:tgtEl>
                                      </p:cBhvr>
                                    </p:animEffect>
                                  </p:childTnLst>
                                  <p:subTnLst>
                                    <p:animClr clrSpc="rgb" dir="cw">
                                      <p:cBhvr override="childStyle">
                                        <p:cTn dur="1" fill="hold" display="0" masterRel="nextClick" afterEffect="1"/>
                                        <p:tgtEl>
                                          <p:spTgt spid="91139">
                                            <p:txEl>
                                              <p:pRg st="3" end="3"/>
                                            </p:txEl>
                                          </p:spTgt>
                                        </p:tgtEl>
                                        <p:attrNameLst>
                                          <p:attrName>ppt_c</p:attrName>
                                        </p:attrNameLst>
                                      </p:cBhvr>
                                      <p:to>
                                        <a:srgbClr val="5F5F5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build="p" bldLvl="2" autoUpdateAnimBg="0"/>
    </p:bldLst>
  </p:timing>
</p:sld>
</file>

<file path=ppt/slides/slide13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457200" y="5334000"/>
            <a:ext cx="7772400" cy="1143000"/>
          </a:xfrm>
        </p:spPr>
        <p:txBody>
          <a:bodyPr>
            <a:normAutofit fontScale="90000"/>
          </a:bodyPr>
          <a:lstStyle/>
          <a:p>
            <a:pPr algn="ctr" eaLnBrk="1" fontAlgn="auto" hangingPunct="1">
              <a:spcAft>
                <a:spcPts val="0"/>
              </a:spcAft>
              <a:defRPr/>
            </a:pPr>
            <a:r>
              <a:rPr sz="9600" b="1" smtClean="0">
                <a:solidFill>
                  <a:srgbClr val="FF0000"/>
                </a:solidFill>
              </a:rPr>
              <a:t>QUESTIONS</a:t>
            </a:r>
            <a:br>
              <a:rPr sz="9600" b="1" smtClean="0">
                <a:solidFill>
                  <a:srgbClr val="FF0000"/>
                </a:solidFill>
              </a:rPr>
            </a:br>
            <a:r>
              <a:rPr sz="13300" b="1" smtClean="0">
                <a:solidFill>
                  <a:srgbClr val="FF0000"/>
                </a:solidFill>
              </a:rPr>
              <a:t>?</a:t>
            </a:r>
            <a:br>
              <a:rPr sz="13300" b="1" smtClean="0">
                <a:solidFill>
                  <a:srgbClr val="FF0000"/>
                </a:solidFill>
              </a:rPr>
            </a:br>
            <a:endParaRPr sz="13300" b="1" smtClean="0">
              <a:solidFill>
                <a:srgbClr val="FF0000"/>
              </a:solidFill>
            </a:endParaRPr>
          </a:p>
        </p:txBody>
      </p:sp>
    </p:spTree>
  </p:cSld>
  <p:clrMapOvr>
    <a:masterClrMapping/>
  </p:clrMapOvr>
  <p:transition spd="med">
    <p:random/>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3187" name="Rectangle 3"/>
          <p:cNvSpPr>
            <a:spLocks noGrp="1" noChangeArrowheads="1"/>
          </p:cNvSpPr>
          <p:nvPr>
            <p:ph idx="1"/>
          </p:nvPr>
        </p:nvSpPr>
        <p:spPr>
          <a:xfrm>
            <a:off x="0" y="2057400"/>
            <a:ext cx="9144000" cy="4800600"/>
          </a:xfrm>
        </p:spPr>
        <p:txBody>
          <a:bodyPr/>
          <a:lstStyle/>
          <a:p>
            <a:pPr eaLnBrk="1" hangingPunct="1">
              <a:buClr>
                <a:srgbClr val="FF0000"/>
              </a:buClr>
              <a:buFontTx/>
              <a:buChar char="Q"/>
            </a:pPr>
            <a:r>
              <a:rPr lang="en-US" sz="3200" smtClean="0">
                <a:solidFill>
                  <a:srgbClr val="FF0000"/>
                </a:solidFill>
              </a:rPr>
              <a:t>.</a:t>
            </a:r>
            <a:r>
              <a:rPr lang="en-US" smtClean="0">
                <a:solidFill>
                  <a:srgbClr val="FF0000"/>
                </a:solidFill>
              </a:rPr>
              <a:t> </a:t>
            </a:r>
            <a:r>
              <a:rPr lang="en-US" b="1" smtClean="0">
                <a:solidFill>
                  <a:srgbClr val="FFFFFF"/>
                </a:solidFill>
                <a:latin typeface="Courier New" pitchFamily="49" charset="0"/>
              </a:rPr>
              <a:t> </a:t>
            </a:r>
            <a:r>
              <a:rPr lang="en-US" sz="3200" b="1" smtClean="0"/>
              <a:t>What is the purpose of the NAVMC 10560?</a:t>
            </a:r>
          </a:p>
          <a:p>
            <a:pPr eaLnBrk="1" hangingPunct="1">
              <a:buClr>
                <a:srgbClr val="FF0000"/>
              </a:buClr>
              <a:buFontTx/>
              <a:buChar char="Q"/>
            </a:pPr>
            <a:endParaRPr lang="en-US" sz="3200" b="1" smtClean="0"/>
          </a:p>
          <a:p>
            <a:pPr eaLnBrk="1" hangingPunct="1">
              <a:buClr>
                <a:srgbClr val="FF0000"/>
              </a:buClr>
              <a:buFontTx/>
              <a:buNone/>
            </a:pPr>
            <a:r>
              <a:rPr lang="en-US" sz="3200" smtClean="0"/>
              <a:t>A.   </a:t>
            </a:r>
            <a:r>
              <a:rPr lang="en-US" sz="3200" b="1" smtClean="0"/>
              <a:t>To provide a check list for performing &amp; recording PMCS &amp; LTI’s to include Acceptance LTI, LTI’s prior to major repair, at discretion of Engr.Equip. Officer/Chief, and a guide for performing ASCC’s</a:t>
            </a:r>
            <a:r>
              <a:rPr lang="en-US" sz="2800" b="1" smtClean="0"/>
              <a:t>.</a:t>
            </a:r>
            <a:endParaRPr lang="en-US" sz="2800" smtClean="0"/>
          </a:p>
        </p:txBody>
      </p:sp>
      <p:sp>
        <p:nvSpPr>
          <p:cNvPr id="139266" name="Rectangle 2"/>
          <p:cNvSpPr>
            <a:spLocks noGrp="1" noChangeArrowheads="1"/>
          </p:cNvSpPr>
          <p:nvPr>
            <p:ph type="title"/>
          </p:nvPr>
        </p:nvSpPr>
        <p:spPr>
          <a:xfrm>
            <a:off x="0" y="381000"/>
            <a:ext cx="9144000" cy="1143000"/>
          </a:xfrm>
        </p:spPr>
        <p:txBody>
          <a:bodyPr/>
          <a:lstStyle/>
          <a:p>
            <a:pPr algn="ctr" eaLnBrk="1" fontAlgn="auto" hangingPunct="1">
              <a:spcAft>
                <a:spcPts val="0"/>
              </a:spcAft>
              <a:defRPr/>
            </a:pPr>
            <a:r>
              <a:rPr sz="6000" b="1" smtClean="0">
                <a:solidFill>
                  <a:srgbClr val="FF0000"/>
                </a:solidFill>
              </a:rPr>
              <a:t>QUESTIONS TO YOU!!!</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p:cTn id="7" dur="500" fill="hold"/>
                                        <p:tgtEl>
                                          <p:spTgt spid="93187">
                                            <p:txEl>
                                              <p:pRg st="0" end="0"/>
                                            </p:txEl>
                                          </p:spTgt>
                                        </p:tgtEl>
                                        <p:attrNameLst>
                                          <p:attrName>ppt_w</p:attrName>
                                        </p:attrNameLst>
                                      </p:cBhvr>
                                      <p:tavLst>
                                        <p:tav tm="0">
                                          <p:val>
                                            <p:strVal val="4/3*#ppt_w"/>
                                          </p:val>
                                        </p:tav>
                                        <p:tav tm="100000">
                                          <p:val>
                                            <p:strVal val="#ppt_w"/>
                                          </p:val>
                                        </p:tav>
                                      </p:tavLst>
                                    </p:anim>
                                    <p:anim calcmode="lin" valueType="num">
                                      <p:cBhvr>
                                        <p:cTn id="8" dur="500" fill="hold"/>
                                        <p:tgtEl>
                                          <p:spTgt spid="93187">
                                            <p:txEl>
                                              <p:pRg st="0" end="0"/>
                                            </p:txEl>
                                          </p:spTgt>
                                        </p:tgtEl>
                                        <p:attrNameLst>
                                          <p:attrName>ppt_h</p:attrName>
                                        </p:attrNameLst>
                                      </p:cBhvr>
                                      <p:tavLst>
                                        <p:tav tm="0">
                                          <p:val>
                                            <p:strVal val="4/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288" fill="hold" grpId="0" nodeType="clickEffect">
                                  <p:stCondLst>
                                    <p:cond delay="0"/>
                                  </p:stCondLst>
                                  <p:childTnLst>
                                    <p:set>
                                      <p:cBhvr>
                                        <p:cTn id="12" dur="1" fill="hold">
                                          <p:stCondLst>
                                            <p:cond delay="0"/>
                                          </p:stCondLst>
                                        </p:cTn>
                                        <p:tgtEl>
                                          <p:spTgt spid="93187">
                                            <p:txEl>
                                              <p:pRg st="2" end="2"/>
                                            </p:txEl>
                                          </p:spTgt>
                                        </p:tgtEl>
                                        <p:attrNameLst>
                                          <p:attrName>style.visibility</p:attrName>
                                        </p:attrNameLst>
                                      </p:cBhvr>
                                      <p:to>
                                        <p:strVal val="visible"/>
                                      </p:to>
                                    </p:set>
                                    <p:anim calcmode="lin" valueType="num">
                                      <p:cBhvr>
                                        <p:cTn id="13" dur="500" fill="hold"/>
                                        <p:tgtEl>
                                          <p:spTgt spid="93187">
                                            <p:txEl>
                                              <p:pRg st="2" end="2"/>
                                            </p:txEl>
                                          </p:spTgt>
                                        </p:tgtEl>
                                        <p:attrNameLst>
                                          <p:attrName>ppt_w</p:attrName>
                                        </p:attrNameLst>
                                      </p:cBhvr>
                                      <p:tavLst>
                                        <p:tav tm="0">
                                          <p:val>
                                            <p:strVal val="4/3*#ppt_w"/>
                                          </p:val>
                                        </p:tav>
                                        <p:tav tm="100000">
                                          <p:val>
                                            <p:strVal val="#ppt_w"/>
                                          </p:val>
                                        </p:tav>
                                      </p:tavLst>
                                    </p:anim>
                                    <p:anim calcmode="lin" valueType="num">
                                      <p:cBhvr>
                                        <p:cTn id="14" dur="500" fill="hold"/>
                                        <p:tgtEl>
                                          <p:spTgt spid="93187">
                                            <p:txEl>
                                              <p:pRg st="2" end="2"/>
                                            </p:txEl>
                                          </p:spTgt>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build="p" autoUpdateAnimBg="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Content Placeholder 2"/>
          <p:cNvSpPr>
            <a:spLocks noGrp="1"/>
          </p:cNvSpPr>
          <p:nvPr>
            <p:ph idx="1"/>
          </p:nvPr>
        </p:nvSpPr>
        <p:spPr>
          <a:xfrm>
            <a:off x="685800" y="2286000"/>
            <a:ext cx="7772400" cy="1371600"/>
          </a:xfrm>
        </p:spPr>
        <p:txBody>
          <a:bodyPr/>
          <a:lstStyle/>
          <a:p>
            <a:pPr algn="ctr" eaLnBrk="1" hangingPunct="1">
              <a:buFontTx/>
              <a:buNone/>
            </a:pPr>
            <a:r>
              <a:rPr lang="en-US" sz="7200" b="1" i="1" smtClean="0">
                <a:solidFill>
                  <a:srgbClr val="FF0000"/>
                </a:solidFill>
              </a:rPr>
              <a:t>BREAK!!!</a:t>
            </a:r>
          </a:p>
        </p:txBody>
      </p:sp>
    </p:spTree>
  </p:cSld>
  <p:clrMapOvr>
    <a:masterClrMapping/>
  </p:clrMapOvr>
  <p:transition spd="med">
    <p:random/>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6674" name="Rectangle 3"/>
          <p:cNvSpPr>
            <a:spLocks noGrp="1" noChangeArrowheads="1"/>
          </p:cNvSpPr>
          <p:nvPr>
            <p:ph idx="1"/>
          </p:nvPr>
        </p:nvSpPr>
        <p:spPr/>
        <p:txBody>
          <a:bodyPr/>
          <a:lstStyle/>
          <a:p>
            <a:pPr algn="ctr" eaLnBrk="1" hangingPunct="1">
              <a:buFontTx/>
              <a:buChar char=" "/>
            </a:pPr>
            <a:endParaRPr lang="en-US" smtClean="0"/>
          </a:p>
          <a:p>
            <a:pPr algn="ctr" eaLnBrk="1" hangingPunct="1">
              <a:buFontTx/>
              <a:buChar char=" "/>
            </a:pPr>
            <a:endParaRPr lang="en-US" smtClean="0"/>
          </a:p>
          <a:p>
            <a:pPr algn="ctr" eaLnBrk="1" hangingPunct="1">
              <a:buFontTx/>
              <a:buChar char=" "/>
            </a:pPr>
            <a:r>
              <a:rPr lang="en-US" sz="3600" b="1" smtClean="0"/>
              <a:t>PREVENTIVE MAINTENANCE CHECKS AND SERVICES ROSTER</a:t>
            </a:r>
          </a:p>
        </p:txBody>
      </p:sp>
      <p:sp>
        <p:nvSpPr>
          <p:cNvPr id="141314" name="Rectangle 2"/>
          <p:cNvSpPr>
            <a:spLocks noGrp="1" noChangeArrowheads="1"/>
          </p:cNvSpPr>
          <p:nvPr>
            <p:ph type="title"/>
          </p:nvPr>
        </p:nvSpPr>
        <p:spPr>
          <a:xfrm>
            <a:off x="0" y="381000"/>
            <a:ext cx="9144000" cy="1143000"/>
          </a:xfrm>
        </p:spPr>
        <p:txBody>
          <a:bodyPr/>
          <a:lstStyle/>
          <a:p>
            <a:pPr algn="ctr" eaLnBrk="1" fontAlgn="auto" hangingPunct="1">
              <a:spcAft>
                <a:spcPts val="0"/>
              </a:spcAft>
              <a:defRPr/>
            </a:pPr>
            <a:r>
              <a:rPr sz="6000" b="1" smtClean="0">
                <a:solidFill>
                  <a:srgbClr val="FF0000"/>
                </a:solidFill>
              </a:rPr>
              <a:t>NAVMC 10561</a:t>
            </a:r>
          </a:p>
        </p:txBody>
      </p:sp>
    </p:spTree>
  </p:cSld>
  <p:clrMapOvr>
    <a:masterClrMapping/>
  </p:clrMapOvr>
  <p:transition spd="med">
    <p:random/>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7698" name="Picture 3" descr="Marine Form19"/>
          <p:cNvPicPr>
            <a:picLocks noChangeAspect="1" noChangeArrowheads="1"/>
          </p:cNvPicPr>
          <p:nvPr/>
        </p:nvPicPr>
        <p:blipFill>
          <a:blip r:embed="rId2" cstate="print"/>
          <a:srcRect/>
          <a:stretch>
            <a:fillRect/>
          </a:stretch>
        </p:blipFill>
        <p:spPr bwMode="auto">
          <a:xfrm>
            <a:off x="38100" y="15875"/>
            <a:ext cx="9144000" cy="6908800"/>
          </a:xfrm>
          <a:prstGeom prst="rect">
            <a:avLst/>
          </a:prstGeom>
          <a:noFill/>
          <a:ln w="9525">
            <a:noFill/>
            <a:miter lim="800000"/>
            <a:headEnd/>
            <a:tailEnd/>
          </a:ln>
        </p:spPr>
      </p:pic>
      <p:sp>
        <p:nvSpPr>
          <p:cNvPr id="206852" name="Text Box 4"/>
          <p:cNvSpPr txBox="1">
            <a:spLocks noChangeArrowheads="1"/>
          </p:cNvSpPr>
          <p:nvPr/>
        </p:nvSpPr>
        <p:spPr bwMode="auto">
          <a:xfrm>
            <a:off x="1676400" y="5638800"/>
            <a:ext cx="6042025" cy="519113"/>
          </a:xfrm>
          <a:prstGeom prst="rect">
            <a:avLst/>
          </a:prstGeom>
          <a:noFill/>
          <a:ln w="12700">
            <a:noFill/>
            <a:miter lim="800000"/>
            <a:headEnd type="none" w="sm" len="sm"/>
            <a:tailEnd type="none" w="sm" len="sm"/>
          </a:ln>
        </p:spPr>
        <p:txBody>
          <a:bodyPr wrap="none">
            <a:spAutoFit/>
          </a:bodyPr>
          <a:lstStyle/>
          <a:p>
            <a:pPr eaLnBrk="0" hangingPunct="0"/>
            <a:r>
              <a:rPr lang="en-US" sz="2800">
                <a:solidFill>
                  <a:srgbClr val="FF0000"/>
                </a:solidFill>
              </a:rPr>
              <a:t>FOUND IN TM 4700-15/1H, PG. 2-4-1</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06852"/>
                                        </p:tgtEl>
                                        <p:attrNameLst>
                                          <p:attrName>style.visibility</p:attrName>
                                        </p:attrNameLst>
                                      </p:cBhvr>
                                      <p:to>
                                        <p:strVal val="visible"/>
                                      </p:to>
                                    </p:set>
                                    <p:animEffect transition="in" filter="dissolve">
                                      <p:cBhvr>
                                        <p:cTn id="7" dur="500"/>
                                        <p:tgtEl>
                                          <p:spTgt spid="2068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2" grpId="0" autoUpdateAnimBg="0"/>
    </p:bldLst>
  </p:timing>
</p:sld>
</file>

<file path=ppt/slides/slide13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6259" name="Rectangle 3"/>
          <p:cNvSpPr>
            <a:spLocks noGrp="1" noChangeArrowheads="1"/>
          </p:cNvSpPr>
          <p:nvPr>
            <p:ph idx="1"/>
          </p:nvPr>
        </p:nvSpPr>
        <p:spPr>
          <a:xfrm>
            <a:off x="0" y="1752600"/>
            <a:ext cx="9144000" cy="5124450"/>
          </a:xfrm>
        </p:spPr>
        <p:txBody>
          <a:bodyPr/>
          <a:lstStyle/>
          <a:p>
            <a:pPr eaLnBrk="1" hangingPunct="1">
              <a:buClr>
                <a:srgbClr val="FF0000"/>
              </a:buClr>
              <a:buFont typeface="Wingdings" pitchFamily="2" charset="2"/>
              <a:buChar char="Ø"/>
            </a:pPr>
            <a:r>
              <a:rPr lang="en-US" sz="3600" b="1" i="1" smtClean="0">
                <a:latin typeface="Times New Roman" pitchFamily="18" charset="0"/>
                <a:cs typeface="Times New Roman" pitchFamily="18" charset="0"/>
              </a:rPr>
              <a:t>To systematically schedule and record 2nd echelon and higher PMCS.</a:t>
            </a:r>
          </a:p>
          <a:p>
            <a:pPr lvl="1" eaLnBrk="1" hangingPunct="1">
              <a:buClr>
                <a:srgbClr val="FF0000"/>
              </a:buClr>
              <a:buFont typeface="Wingdings" pitchFamily="2" charset="2"/>
              <a:buChar char="ü"/>
            </a:pPr>
            <a:r>
              <a:rPr lang="en-US" sz="3600" b="1" smtClean="0">
                <a:solidFill>
                  <a:schemeClr val="tx1"/>
                </a:solidFill>
                <a:latin typeface="Times New Roman" pitchFamily="18" charset="0"/>
                <a:cs typeface="Times New Roman" pitchFamily="18" charset="0"/>
              </a:rPr>
              <a:t>On Marine Corps ground equipment.</a:t>
            </a:r>
          </a:p>
          <a:p>
            <a:pPr lvl="1" eaLnBrk="1" hangingPunct="1">
              <a:buClr>
                <a:srgbClr val="FFFF00"/>
              </a:buClr>
              <a:buFont typeface="Wingdings" pitchFamily="2" charset="2"/>
              <a:buChar char="ü"/>
            </a:pPr>
            <a:endParaRPr lang="en-US" sz="3600" b="1" smtClean="0">
              <a:solidFill>
                <a:schemeClr val="tx1"/>
              </a:solidFill>
              <a:latin typeface="Times New Roman" pitchFamily="18" charset="0"/>
              <a:cs typeface="Times New Roman" pitchFamily="18" charset="0"/>
            </a:endParaRPr>
          </a:p>
          <a:p>
            <a:pPr eaLnBrk="1" hangingPunct="1">
              <a:buClr>
                <a:srgbClr val="FF0000"/>
              </a:buClr>
              <a:buFont typeface="Times New Roman" pitchFamily="18" charset="0"/>
              <a:buChar char="*"/>
            </a:pPr>
            <a:r>
              <a:rPr lang="en-US" sz="3600" b="1" smtClean="0">
                <a:latin typeface="Times New Roman" pitchFamily="18" charset="0"/>
                <a:cs typeface="Times New Roman" pitchFamily="18" charset="0"/>
              </a:rPr>
              <a:t>Units are authorized to use automated programs only when information duplicates the NAVMC 10561</a:t>
            </a:r>
            <a:r>
              <a:rPr lang="en-US" sz="3200" b="1" smtClean="0">
                <a:solidFill>
                  <a:srgbClr val="FFFFFF"/>
                </a:solidFill>
                <a:latin typeface="Times New Roman" pitchFamily="18" charset="0"/>
                <a:cs typeface="Times New Roman" pitchFamily="18" charset="0"/>
              </a:rPr>
              <a:t>.</a:t>
            </a:r>
          </a:p>
        </p:txBody>
      </p:sp>
      <p:sp>
        <p:nvSpPr>
          <p:cNvPr id="143362" name="Rectangle 2"/>
          <p:cNvSpPr>
            <a:spLocks noGrp="1" noChangeArrowheads="1"/>
          </p:cNvSpPr>
          <p:nvPr>
            <p:ph type="title"/>
          </p:nvPr>
        </p:nvSpPr>
        <p:spPr>
          <a:xfrm>
            <a:off x="0" y="285750"/>
            <a:ext cx="9144000" cy="1143000"/>
          </a:xfrm>
        </p:spPr>
        <p:txBody>
          <a:bodyPr/>
          <a:lstStyle/>
          <a:p>
            <a:pPr algn="ctr" eaLnBrk="1" fontAlgn="auto" hangingPunct="1">
              <a:spcAft>
                <a:spcPts val="0"/>
              </a:spcAft>
              <a:defRPr/>
            </a:pPr>
            <a:r>
              <a:rPr sz="6000" b="1" smtClean="0">
                <a:solidFill>
                  <a:srgbClr val="FF0000"/>
                </a:solidFill>
              </a:rPr>
              <a:t>PURPOSE</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animEffect transition="in" filter="blinds(horizontal)">
                                      <p:cBhvr>
                                        <p:cTn id="7" dur="500"/>
                                        <p:tgtEl>
                                          <p:spTgt spid="96259">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6259">
                                            <p:txEl>
                                              <p:pRg st="1" end="1"/>
                                            </p:txEl>
                                          </p:spTgt>
                                        </p:tgtEl>
                                        <p:attrNameLst>
                                          <p:attrName>style.visibility</p:attrName>
                                        </p:attrNameLst>
                                      </p:cBhvr>
                                      <p:to>
                                        <p:strVal val="visible"/>
                                      </p:to>
                                    </p:set>
                                    <p:animEffect transition="in" filter="blinds(horizontal)">
                                      <p:cBhvr>
                                        <p:cTn id="10" dur="500"/>
                                        <p:tgtEl>
                                          <p:spTgt spid="9625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96259">
                                            <p:txEl>
                                              <p:pRg st="3" end="3"/>
                                            </p:txEl>
                                          </p:spTgt>
                                        </p:tgtEl>
                                        <p:attrNameLst>
                                          <p:attrName>style.visibility</p:attrName>
                                        </p:attrNameLst>
                                      </p:cBhvr>
                                      <p:to>
                                        <p:strVal val="visible"/>
                                      </p:to>
                                    </p:set>
                                    <p:animEffect transition="in" filter="blinds(horizontal)">
                                      <p:cBhvr>
                                        <p:cTn id="15" dur="500"/>
                                        <p:tgtEl>
                                          <p:spTgt spid="962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a:xfrm>
            <a:off x="304800" y="2057400"/>
            <a:ext cx="8534400" cy="4114800"/>
          </a:xfrm>
        </p:spPr>
        <p:txBody>
          <a:bodyPr/>
          <a:lstStyle/>
          <a:p>
            <a:pPr eaLnBrk="1" hangingPunct="1">
              <a:buFont typeface="Wingdings" pitchFamily="2" charset="2"/>
              <a:buChar char="Ø"/>
            </a:pPr>
            <a:endParaRPr lang="en-US" b="1" smtClean="0">
              <a:latin typeface="Courier New" pitchFamily="49" charset="0"/>
            </a:endParaRPr>
          </a:p>
          <a:p>
            <a:pPr eaLnBrk="1" hangingPunct="1">
              <a:buClr>
                <a:srgbClr val="FF0000"/>
              </a:buClr>
              <a:buFont typeface="Wingdings" pitchFamily="2" charset="2"/>
              <a:buChar char="Ø"/>
            </a:pPr>
            <a:r>
              <a:rPr lang="en-US" b="1" smtClean="0"/>
              <a:t>Will be maintained on each item of Motor Transport, Engineer, and Garrison Mobile Equipment.</a:t>
            </a:r>
          </a:p>
        </p:txBody>
      </p:sp>
      <p:sp>
        <p:nvSpPr>
          <p:cNvPr id="15362" name="Rectangle 2"/>
          <p:cNvSpPr>
            <a:spLocks noGrp="1" noChangeArrowheads="1"/>
          </p:cNvSpPr>
          <p:nvPr>
            <p:ph type="title"/>
          </p:nvPr>
        </p:nvSpPr>
        <p:spPr/>
        <p:txBody>
          <a:bodyPr/>
          <a:lstStyle/>
          <a:p>
            <a:pPr algn="ctr" eaLnBrk="1" fontAlgn="auto" hangingPunct="1">
              <a:spcAft>
                <a:spcPts val="0"/>
              </a:spcAft>
              <a:defRPr/>
            </a:pPr>
            <a:r>
              <a:rPr sz="6000" b="1" u="sng" smtClean="0">
                <a:solidFill>
                  <a:srgbClr val="FF0000"/>
                </a:solidFill>
              </a:rPr>
              <a:t>RESPONSIBILITIES</a:t>
            </a:r>
          </a:p>
        </p:txBody>
      </p:sp>
      <p:pic>
        <p:nvPicPr>
          <p:cNvPr id="31748" name="Picture 3" descr="TRAM.jpg"/>
          <p:cNvPicPr>
            <a:picLocks noChangeAspect="1"/>
          </p:cNvPicPr>
          <p:nvPr/>
        </p:nvPicPr>
        <p:blipFill>
          <a:blip r:embed="rId2" cstate="print"/>
          <a:srcRect/>
          <a:stretch>
            <a:fillRect/>
          </a:stretch>
        </p:blipFill>
        <p:spPr bwMode="auto">
          <a:xfrm>
            <a:off x="609600" y="4267200"/>
            <a:ext cx="2590800" cy="1752600"/>
          </a:xfrm>
          <a:prstGeom prst="rect">
            <a:avLst/>
          </a:prstGeom>
          <a:noFill/>
          <a:ln w="9525">
            <a:noFill/>
            <a:miter lim="800000"/>
            <a:headEnd/>
            <a:tailEnd/>
          </a:ln>
        </p:spPr>
      </p:pic>
      <p:pic>
        <p:nvPicPr>
          <p:cNvPr id="31749" name="Picture 4" descr="HUMMER.jpg"/>
          <p:cNvPicPr>
            <a:picLocks noChangeAspect="1"/>
          </p:cNvPicPr>
          <p:nvPr/>
        </p:nvPicPr>
        <p:blipFill>
          <a:blip r:embed="rId3" cstate="print"/>
          <a:srcRect/>
          <a:stretch>
            <a:fillRect/>
          </a:stretch>
        </p:blipFill>
        <p:spPr bwMode="auto">
          <a:xfrm>
            <a:off x="3505200" y="4343400"/>
            <a:ext cx="2057400" cy="1676400"/>
          </a:xfrm>
          <a:prstGeom prst="rect">
            <a:avLst/>
          </a:prstGeom>
          <a:noFill/>
          <a:ln w="9525">
            <a:noFill/>
            <a:miter lim="800000"/>
            <a:headEnd/>
            <a:tailEnd/>
          </a:ln>
        </p:spPr>
      </p:pic>
      <p:pic>
        <p:nvPicPr>
          <p:cNvPr id="31750" name="Picture 5" descr="van.jpg"/>
          <p:cNvPicPr>
            <a:picLocks noChangeAspect="1"/>
          </p:cNvPicPr>
          <p:nvPr/>
        </p:nvPicPr>
        <p:blipFill>
          <a:blip r:embed="rId4" cstate="print"/>
          <a:srcRect/>
          <a:stretch>
            <a:fillRect/>
          </a:stretch>
        </p:blipFill>
        <p:spPr bwMode="auto">
          <a:xfrm>
            <a:off x="6172200" y="4495800"/>
            <a:ext cx="1905000" cy="1219200"/>
          </a:xfrm>
          <a:prstGeom prst="rect">
            <a:avLst/>
          </a:prstGeom>
          <a:noFill/>
          <a:ln w="9525">
            <a:noFill/>
            <a:miter lim="800000"/>
            <a:headEnd/>
            <a:tailEnd/>
          </a:ln>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363">
                                            <p:txEl>
                                              <p:pRg st="1" end="1"/>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1748"/>
                                        </p:tgtEl>
                                        <p:attrNameLst>
                                          <p:attrName>style.visibility</p:attrName>
                                        </p:attrNameLst>
                                      </p:cBhvr>
                                      <p:to>
                                        <p:strVal val="visible"/>
                                      </p:to>
                                    </p:set>
                                    <p:animEffect transition="in" filter="fade">
                                      <p:cBhvr>
                                        <p:cTn id="9" dur="3000"/>
                                        <p:tgtEl>
                                          <p:spTgt spid="31748"/>
                                        </p:tgtEl>
                                      </p:cBhvr>
                                    </p:animEffect>
                                  </p:childTnLst>
                                </p:cTn>
                              </p:par>
                              <p:par>
                                <p:cTn id="10" presetID="10" presetClass="entr" presetSubtype="0" fill="hold" nodeType="withEffect">
                                  <p:stCondLst>
                                    <p:cond delay="0"/>
                                  </p:stCondLst>
                                  <p:childTnLst>
                                    <p:set>
                                      <p:cBhvr>
                                        <p:cTn id="11" dur="1" fill="hold">
                                          <p:stCondLst>
                                            <p:cond delay="0"/>
                                          </p:stCondLst>
                                        </p:cTn>
                                        <p:tgtEl>
                                          <p:spTgt spid="31749"/>
                                        </p:tgtEl>
                                        <p:attrNameLst>
                                          <p:attrName>style.visibility</p:attrName>
                                        </p:attrNameLst>
                                      </p:cBhvr>
                                      <p:to>
                                        <p:strVal val="visible"/>
                                      </p:to>
                                    </p:set>
                                    <p:animEffect transition="in" filter="fade">
                                      <p:cBhvr>
                                        <p:cTn id="12" dur="3000"/>
                                        <p:tgtEl>
                                          <p:spTgt spid="31749"/>
                                        </p:tgtEl>
                                      </p:cBhvr>
                                    </p:animEffect>
                                  </p:childTnLst>
                                </p:cTn>
                              </p:par>
                              <p:par>
                                <p:cTn id="13" presetID="10" presetClass="entr" presetSubtype="0" fill="hold" nodeType="withEffect">
                                  <p:stCondLst>
                                    <p:cond delay="0"/>
                                  </p:stCondLst>
                                  <p:childTnLst>
                                    <p:set>
                                      <p:cBhvr>
                                        <p:cTn id="14" dur="1" fill="hold">
                                          <p:stCondLst>
                                            <p:cond delay="0"/>
                                          </p:stCondLst>
                                        </p:cTn>
                                        <p:tgtEl>
                                          <p:spTgt spid="31750"/>
                                        </p:tgtEl>
                                        <p:attrNameLst>
                                          <p:attrName>style.visibility</p:attrName>
                                        </p:attrNameLst>
                                      </p:cBhvr>
                                      <p:to>
                                        <p:strVal val="visible"/>
                                      </p:to>
                                    </p:set>
                                    <p:animEffect transition="in" filter="fade">
                                      <p:cBhvr>
                                        <p:cTn id="15" dur="3000"/>
                                        <p:tgtEl>
                                          <p:spTgt spid="317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utoUpdateAnimBg="0"/>
    </p:bldLst>
  </p:timing>
</p:sld>
</file>

<file path=ppt/slides/slide14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0" y="-304800"/>
            <a:ext cx="9144000" cy="1143000"/>
          </a:xfrm>
        </p:spPr>
        <p:txBody>
          <a:bodyPr/>
          <a:lstStyle/>
          <a:p>
            <a:pPr algn="ctr" eaLnBrk="1" fontAlgn="auto" hangingPunct="1">
              <a:spcAft>
                <a:spcPts val="0"/>
              </a:spcAft>
              <a:defRPr/>
            </a:pPr>
            <a:r>
              <a:rPr sz="5400" b="1" smtClean="0">
                <a:solidFill>
                  <a:srgbClr val="FF0000"/>
                </a:solidFill>
              </a:rPr>
              <a:t>RESPONSIBILITIES</a:t>
            </a:r>
          </a:p>
        </p:txBody>
      </p:sp>
      <p:sp>
        <p:nvSpPr>
          <p:cNvPr id="97283" name="Rectangle 3"/>
          <p:cNvSpPr>
            <a:spLocks noGrp="1" noChangeArrowheads="1"/>
          </p:cNvSpPr>
          <p:nvPr>
            <p:ph sz="half" idx="1"/>
          </p:nvPr>
        </p:nvSpPr>
        <p:spPr>
          <a:xfrm>
            <a:off x="0" y="762000"/>
            <a:ext cx="9144000" cy="5486400"/>
          </a:xfrm>
        </p:spPr>
        <p:txBody>
          <a:bodyPr/>
          <a:lstStyle/>
          <a:p>
            <a:pPr eaLnBrk="1" hangingPunct="1">
              <a:buClr>
                <a:srgbClr val="FF0000"/>
              </a:buClr>
              <a:buFont typeface="Wingdings" pitchFamily="2" charset="2"/>
              <a:buChar char="Ø"/>
            </a:pPr>
            <a:r>
              <a:rPr lang="en-US" sz="2800" b="1" smtClean="0">
                <a:latin typeface="Times New Roman" pitchFamily="18" charset="0"/>
                <a:cs typeface="Times New Roman" pitchFamily="18" charset="0"/>
              </a:rPr>
              <a:t>Scheduling of PMCS rest on the equipment office/chief or appointed individual.</a:t>
            </a:r>
          </a:p>
          <a:p>
            <a:pPr eaLnBrk="1" hangingPunct="1">
              <a:buClr>
                <a:srgbClr val="FFFF00"/>
              </a:buClr>
              <a:buFont typeface="Wingdings" pitchFamily="2" charset="2"/>
              <a:buChar char="Ø"/>
            </a:pPr>
            <a:endParaRPr lang="en-US" sz="900" b="1" smtClean="0">
              <a:latin typeface="Times New Roman" pitchFamily="18" charset="0"/>
              <a:cs typeface="Times New Roman" pitchFamily="18" charset="0"/>
            </a:endParaRPr>
          </a:p>
          <a:p>
            <a:pPr lvl="1" eaLnBrk="1" hangingPunct="1">
              <a:buClr>
                <a:srgbClr val="FF0000"/>
              </a:buClr>
              <a:buFont typeface="Wingdings" pitchFamily="2" charset="2"/>
              <a:buChar char="ü"/>
            </a:pPr>
            <a:r>
              <a:rPr lang="en-US" sz="2800" b="1" smtClean="0">
                <a:solidFill>
                  <a:schemeClr val="tx1"/>
                </a:solidFill>
                <a:latin typeface="Times New Roman" pitchFamily="18" charset="0"/>
                <a:cs typeface="Times New Roman" pitchFamily="18" charset="0"/>
              </a:rPr>
              <a:t>Commanders will establish an interval of no less than annually when no interval is listed in the equipment’s technical publications.</a:t>
            </a:r>
          </a:p>
          <a:p>
            <a:pPr lvl="1" eaLnBrk="1" hangingPunct="1">
              <a:buClr>
                <a:srgbClr val="FF0000"/>
              </a:buClr>
              <a:buFont typeface="Wingdings" pitchFamily="2" charset="2"/>
              <a:buChar char="ü"/>
            </a:pPr>
            <a:endParaRPr lang="en-US" sz="900" b="1" smtClean="0">
              <a:solidFill>
                <a:schemeClr val="tx1"/>
              </a:solidFill>
              <a:latin typeface="Times New Roman" pitchFamily="18" charset="0"/>
              <a:cs typeface="Times New Roman" pitchFamily="18" charset="0"/>
            </a:endParaRPr>
          </a:p>
          <a:p>
            <a:pPr lvl="1" eaLnBrk="1" hangingPunct="1">
              <a:buClr>
                <a:srgbClr val="FF0000"/>
              </a:buClr>
              <a:buFont typeface="Wingdings" pitchFamily="2" charset="2"/>
              <a:buChar char="ü"/>
            </a:pPr>
            <a:r>
              <a:rPr lang="en-US" sz="2800" b="1" smtClean="0">
                <a:solidFill>
                  <a:schemeClr val="tx1"/>
                </a:solidFill>
                <a:latin typeface="Times New Roman" pitchFamily="18" charset="0"/>
                <a:cs typeface="Times New Roman" pitchFamily="18" charset="0"/>
              </a:rPr>
              <a:t>First echelon need not be accomplished or scheduled if no requirement for 2nd echelon or higher is listed in appropriate technical publication or no publications exists.</a:t>
            </a:r>
          </a:p>
          <a:p>
            <a:pPr lvl="1" eaLnBrk="1" hangingPunct="1">
              <a:buClr>
                <a:srgbClr val="FF0000"/>
              </a:buClr>
              <a:buFont typeface="Wingdings" pitchFamily="2" charset="2"/>
              <a:buChar char="ü"/>
            </a:pPr>
            <a:endParaRPr lang="en-US" sz="900" b="1" smtClean="0">
              <a:solidFill>
                <a:schemeClr val="tx1"/>
              </a:solidFill>
              <a:latin typeface="Times New Roman" pitchFamily="18" charset="0"/>
              <a:cs typeface="Times New Roman" pitchFamily="18" charset="0"/>
            </a:endParaRPr>
          </a:p>
          <a:p>
            <a:pPr lvl="1" eaLnBrk="1" hangingPunct="1">
              <a:buClr>
                <a:srgbClr val="FF0000"/>
              </a:buClr>
              <a:buFont typeface="Wingdings" pitchFamily="2" charset="2"/>
              <a:buChar char="ü"/>
            </a:pPr>
            <a:r>
              <a:rPr lang="en-US" sz="2800" b="1" smtClean="0">
                <a:solidFill>
                  <a:schemeClr val="tx1"/>
                </a:solidFill>
                <a:latin typeface="Times New Roman" pitchFamily="18" charset="0"/>
                <a:cs typeface="Times New Roman" pitchFamily="18" charset="0"/>
              </a:rPr>
              <a:t>Scheduling of 2nd echelon or higher PMCS does not relieve the unit of its responsibilities to perform 1st echelon PMCS.</a:t>
            </a:r>
          </a:p>
          <a:p>
            <a:pPr lvl="1" eaLnBrk="1" hangingPunct="1">
              <a:buClr>
                <a:srgbClr val="FFFFFF"/>
              </a:buClr>
            </a:pPr>
            <a:endParaRPr lang="en-US" smtClean="0"/>
          </a:p>
          <a:p>
            <a:pPr lvl="1" eaLnBrk="1" hangingPunct="1">
              <a:buClr>
                <a:srgbClr val="FFFF00"/>
              </a:buClr>
              <a:buFont typeface="Wingdings" pitchFamily="2" charset="2"/>
              <a:buChar char="ü"/>
            </a:pPr>
            <a:endParaRPr lang="en-US" b="1" smtClean="0">
              <a:solidFill>
                <a:srgbClr val="FFFFFF"/>
              </a:solidFill>
            </a:endParaRPr>
          </a:p>
          <a:p>
            <a:pPr lvl="1" eaLnBrk="1" hangingPunct="1">
              <a:buClr>
                <a:srgbClr val="FFFFFF"/>
              </a:buClr>
            </a:pPr>
            <a:endParaRPr lang="en-US" b="1" smtClean="0">
              <a:solidFill>
                <a:srgbClr val="FFFFFF"/>
              </a:solidFill>
              <a:latin typeface="Courier New" pitchFamily="49" charset="0"/>
            </a:endParaRPr>
          </a:p>
          <a:p>
            <a:pPr lvl="1" eaLnBrk="1" hangingPunct="1">
              <a:buClr>
                <a:srgbClr val="FFFFFF"/>
              </a:buClr>
            </a:pPr>
            <a:endParaRPr lang="en-US" smtClean="0">
              <a:solidFill>
                <a:srgbClr val="FFFFFF"/>
              </a:solidFill>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animEffect transition="in" filter="checkerboard(down)">
                                      <p:cBhvr>
                                        <p:cTn id="7" dur="500"/>
                                        <p:tgtEl>
                                          <p:spTgt spid="97283">
                                            <p:txEl>
                                              <p:pRg st="0" end="0"/>
                                            </p:txEl>
                                          </p:spTgt>
                                        </p:tgtEl>
                                      </p:cBhvr>
                                    </p:animEffect>
                                  </p:childTnLst>
                                  <p:subTnLst>
                                    <p:animClr clrSpc="rgb" dir="cw">
                                      <p:cBhvr override="childStyle">
                                        <p:cTn dur="1" fill="hold" display="0" masterRel="nextClick" afterEffect="1"/>
                                        <p:tgtEl>
                                          <p:spTgt spid="97283">
                                            <p:txEl>
                                              <p:pRg st="0" end="0"/>
                                            </p:txEl>
                                          </p:spTgt>
                                        </p:tgtEl>
                                        <p:attrNameLst>
                                          <p:attrName>ppt_c</p:attrName>
                                        </p:attrNameLst>
                                      </p:cBhvr>
                                      <p:to>
                                        <a:srgbClr val="5F5F5F"/>
                                      </p:to>
                                    </p:animClr>
                                  </p:subTnLst>
                                </p:cTn>
                              </p:par>
                            </p:childTnLst>
                          </p:cTn>
                        </p:par>
                      </p:childTnLst>
                    </p:cTn>
                  </p:par>
                  <p:par>
                    <p:cTn id="8" fill="hold">
                      <p:stCondLst>
                        <p:cond delay="indefinite"/>
                      </p:stCondLst>
                      <p:childTnLst>
                        <p:par>
                          <p:cTn id="9" fill="hold">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97283">
                                            <p:txEl>
                                              <p:pRg st="2" end="2"/>
                                            </p:txEl>
                                          </p:spTgt>
                                        </p:tgtEl>
                                        <p:attrNameLst>
                                          <p:attrName>style.visibility</p:attrName>
                                        </p:attrNameLst>
                                      </p:cBhvr>
                                      <p:to>
                                        <p:strVal val="visible"/>
                                      </p:to>
                                    </p:set>
                                    <p:animEffect transition="in" filter="checkerboard(down)">
                                      <p:cBhvr>
                                        <p:cTn id="12" dur="500"/>
                                        <p:tgtEl>
                                          <p:spTgt spid="97283">
                                            <p:txEl>
                                              <p:pRg st="2" end="2"/>
                                            </p:txEl>
                                          </p:spTgt>
                                        </p:tgtEl>
                                      </p:cBhvr>
                                    </p:animEffect>
                                  </p:childTnLst>
                                  <p:subTnLst>
                                    <p:animClr clrSpc="rgb" dir="cw">
                                      <p:cBhvr override="childStyle">
                                        <p:cTn dur="1" fill="hold" display="0" masterRel="nextClick" afterEffect="1"/>
                                        <p:tgtEl>
                                          <p:spTgt spid="97283">
                                            <p:txEl>
                                              <p:pRg st="2" end="2"/>
                                            </p:txEl>
                                          </p:spTgt>
                                        </p:tgtEl>
                                        <p:attrNameLst>
                                          <p:attrName>ppt_c</p:attrName>
                                        </p:attrNameLst>
                                      </p:cBhvr>
                                      <p:to>
                                        <a:srgbClr val="5F5F5F"/>
                                      </p:to>
                                    </p:animClr>
                                  </p:subTnLst>
                                </p:cTn>
                              </p:par>
                            </p:childTnLst>
                          </p:cTn>
                        </p:par>
                      </p:childTnLst>
                    </p:cTn>
                  </p:par>
                  <p:par>
                    <p:cTn id="13" fill="hold">
                      <p:stCondLst>
                        <p:cond delay="indefinite"/>
                      </p:stCondLst>
                      <p:childTnLst>
                        <p:par>
                          <p:cTn id="14" fill="hold">
                            <p:stCondLst>
                              <p:cond delay="0"/>
                            </p:stCondLst>
                            <p:childTnLst>
                              <p:par>
                                <p:cTn id="15" presetID="5" presetClass="entr" presetSubtype="5" fill="hold" grpId="0" nodeType="clickEffect">
                                  <p:stCondLst>
                                    <p:cond delay="0"/>
                                  </p:stCondLst>
                                  <p:childTnLst>
                                    <p:set>
                                      <p:cBhvr>
                                        <p:cTn id="16" dur="1" fill="hold">
                                          <p:stCondLst>
                                            <p:cond delay="0"/>
                                          </p:stCondLst>
                                        </p:cTn>
                                        <p:tgtEl>
                                          <p:spTgt spid="97283">
                                            <p:txEl>
                                              <p:pRg st="4" end="4"/>
                                            </p:txEl>
                                          </p:spTgt>
                                        </p:tgtEl>
                                        <p:attrNameLst>
                                          <p:attrName>style.visibility</p:attrName>
                                        </p:attrNameLst>
                                      </p:cBhvr>
                                      <p:to>
                                        <p:strVal val="visible"/>
                                      </p:to>
                                    </p:set>
                                    <p:animEffect transition="in" filter="checkerboard(down)">
                                      <p:cBhvr>
                                        <p:cTn id="17" dur="500"/>
                                        <p:tgtEl>
                                          <p:spTgt spid="97283">
                                            <p:txEl>
                                              <p:pRg st="4" end="4"/>
                                            </p:txEl>
                                          </p:spTgt>
                                        </p:tgtEl>
                                      </p:cBhvr>
                                    </p:animEffect>
                                  </p:childTnLst>
                                  <p:subTnLst>
                                    <p:animClr clrSpc="rgb" dir="cw">
                                      <p:cBhvr override="childStyle">
                                        <p:cTn dur="1" fill="hold" display="0" masterRel="nextClick" afterEffect="1"/>
                                        <p:tgtEl>
                                          <p:spTgt spid="97283">
                                            <p:txEl>
                                              <p:pRg st="4" end="4"/>
                                            </p:txEl>
                                          </p:spTgt>
                                        </p:tgtEl>
                                        <p:attrNameLst>
                                          <p:attrName>ppt_c</p:attrName>
                                        </p:attrNameLst>
                                      </p:cBhvr>
                                      <p:to>
                                        <a:srgbClr val="5F5F5F"/>
                                      </p:to>
                                    </p:animClr>
                                  </p:subTnLst>
                                </p:cTn>
                              </p:par>
                            </p:childTnLst>
                          </p:cTn>
                        </p:par>
                      </p:childTnLst>
                    </p:cTn>
                  </p:par>
                  <p:par>
                    <p:cTn id="18" fill="hold">
                      <p:stCondLst>
                        <p:cond delay="indefinite"/>
                      </p:stCondLst>
                      <p:childTnLst>
                        <p:par>
                          <p:cTn id="19" fill="hold">
                            <p:stCondLst>
                              <p:cond delay="0"/>
                            </p:stCondLst>
                            <p:childTnLst>
                              <p:par>
                                <p:cTn id="20" presetID="5" presetClass="entr" presetSubtype="5" fill="hold" grpId="0" nodeType="clickEffect">
                                  <p:stCondLst>
                                    <p:cond delay="0"/>
                                  </p:stCondLst>
                                  <p:childTnLst>
                                    <p:set>
                                      <p:cBhvr>
                                        <p:cTn id="21" dur="1" fill="hold">
                                          <p:stCondLst>
                                            <p:cond delay="0"/>
                                          </p:stCondLst>
                                        </p:cTn>
                                        <p:tgtEl>
                                          <p:spTgt spid="97283">
                                            <p:txEl>
                                              <p:pRg st="6" end="6"/>
                                            </p:txEl>
                                          </p:spTgt>
                                        </p:tgtEl>
                                        <p:attrNameLst>
                                          <p:attrName>style.visibility</p:attrName>
                                        </p:attrNameLst>
                                      </p:cBhvr>
                                      <p:to>
                                        <p:strVal val="visible"/>
                                      </p:to>
                                    </p:set>
                                    <p:animEffect transition="in" filter="checkerboard(down)">
                                      <p:cBhvr>
                                        <p:cTn id="22" dur="500"/>
                                        <p:tgtEl>
                                          <p:spTgt spid="97283">
                                            <p:txEl>
                                              <p:pRg st="6" end="6"/>
                                            </p:txEl>
                                          </p:spTgt>
                                        </p:tgtEl>
                                      </p:cBhvr>
                                    </p:animEffect>
                                  </p:childTnLst>
                                  <p:subTnLst>
                                    <p:animClr clrSpc="rgb" dir="cw">
                                      <p:cBhvr override="childStyle">
                                        <p:cTn dur="1" fill="hold" display="0" masterRel="nextClick" afterEffect="1"/>
                                        <p:tgtEl>
                                          <p:spTgt spid="97283">
                                            <p:txEl>
                                              <p:pRg st="6" end="6"/>
                                            </p:txEl>
                                          </p:spTgt>
                                        </p:tgtEl>
                                        <p:attrNameLst>
                                          <p:attrName>ppt_c</p:attrName>
                                        </p:attrNameLst>
                                      </p:cBhvr>
                                      <p:to>
                                        <a:srgbClr val="5F5F5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build="p" bldLvl="2" autoUpdateAnimBg="0"/>
    </p:bldLst>
  </p:timing>
</p:sld>
</file>

<file path=ppt/slides/slide14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37923" name="Rectangle 3"/>
          <p:cNvSpPr>
            <a:spLocks noGrp="1" noChangeArrowheads="1"/>
          </p:cNvSpPr>
          <p:nvPr>
            <p:ph idx="1"/>
          </p:nvPr>
        </p:nvSpPr>
        <p:spPr>
          <a:xfrm>
            <a:off x="0" y="1066800"/>
            <a:ext cx="9144000" cy="5791200"/>
          </a:xfrm>
        </p:spPr>
        <p:txBody>
          <a:bodyPr/>
          <a:lstStyle/>
          <a:p>
            <a:pPr lvl="1" eaLnBrk="1" hangingPunct="1">
              <a:buClr>
                <a:srgbClr val="FF0000"/>
              </a:buClr>
              <a:buFont typeface="Wingdings" pitchFamily="2" charset="2"/>
              <a:buChar char="ü"/>
            </a:pPr>
            <a:r>
              <a:rPr lang="en-US" sz="2800" b="1" smtClean="0">
                <a:solidFill>
                  <a:schemeClr val="tx1"/>
                </a:solidFill>
              </a:rPr>
              <a:t>Care must be taken to ensure workload is staggered.</a:t>
            </a:r>
          </a:p>
          <a:p>
            <a:pPr lvl="1" eaLnBrk="1" hangingPunct="1">
              <a:buClr>
                <a:srgbClr val="FF0000"/>
              </a:buClr>
              <a:buFont typeface="Wingdings" pitchFamily="2" charset="2"/>
              <a:buChar char="ü"/>
            </a:pPr>
            <a:endParaRPr lang="en-US" sz="2800" b="1" smtClean="0">
              <a:solidFill>
                <a:schemeClr val="tx1"/>
              </a:solidFill>
            </a:endParaRPr>
          </a:p>
          <a:p>
            <a:pPr lvl="1" eaLnBrk="1" hangingPunct="1">
              <a:buClr>
                <a:srgbClr val="FF0000"/>
              </a:buClr>
              <a:buFont typeface="Wingdings" pitchFamily="2" charset="2"/>
              <a:buChar char="ü"/>
            </a:pPr>
            <a:r>
              <a:rPr lang="en-US" sz="2800" b="1" smtClean="0">
                <a:solidFill>
                  <a:schemeClr val="tx1"/>
                </a:solidFill>
              </a:rPr>
              <a:t>No more frequently than monthly</a:t>
            </a:r>
          </a:p>
          <a:p>
            <a:pPr lvl="1" eaLnBrk="1" hangingPunct="1">
              <a:buClr>
                <a:srgbClr val="FF0000"/>
              </a:buClr>
              <a:buFont typeface="Wingdings" pitchFamily="2" charset="2"/>
              <a:buChar char="ü"/>
            </a:pPr>
            <a:endParaRPr lang="en-US" sz="2800" b="1" smtClean="0">
              <a:solidFill>
                <a:schemeClr val="tx1"/>
              </a:solidFill>
            </a:endParaRPr>
          </a:p>
          <a:p>
            <a:pPr lvl="1" eaLnBrk="1" hangingPunct="1">
              <a:buClr>
                <a:srgbClr val="FF0000"/>
              </a:buClr>
              <a:buFont typeface="Wingdings" pitchFamily="2" charset="2"/>
              <a:buChar char="ü"/>
            </a:pPr>
            <a:r>
              <a:rPr lang="en-US" sz="2800" b="1" smtClean="0">
                <a:solidFill>
                  <a:schemeClr val="tx1"/>
                </a:solidFill>
              </a:rPr>
              <a:t>Multiple commodity equipment is considered as an individual item when scheduling and performing</a:t>
            </a:r>
            <a:r>
              <a:rPr lang="en-US" b="1" smtClean="0">
                <a:solidFill>
                  <a:schemeClr val="tx1"/>
                </a:solidFill>
              </a:rPr>
              <a:t>.</a:t>
            </a:r>
          </a:p>
          <a:p>
            <a:pPr lvl="2" eaLnBrk="1" hangingPunct="1">
              <a:buClr>
                <a:srgbClr val="FF0000"/>
              </a:buClr>
            </a:pPr>
            <a:r>
              <a:rPr lang="en-US" sz="2800" b="1" smtClean="0"/>
              <a:t>Responsible Officer will coordinate PMCS between various maintenance activities to allow for operational availability for unit commander.</a:t>
            </a:r>
          </a:p>
        </p:txBody>
      </p:sp>
      <p:sp>
        <p:nvSpPr>
          <p:cNvPr id="145410" name="Rectangle 2"/>
          <p:cNvSpPr>
            <a:spLocks noGrp="1" noChangeArrowheads="1"/>
          </p:cNvSpPr>
          <p:nvPr>
            <p:ph type="title"/>
          </p:nvPr>
        </p:nvSpPr>
        <p:spPr>
          <a:xfrm>
            <a:off x="0" y="-609600"/>
            <a:ext cx="9144000" cy="1676400"/>
          </a:xfrm>
        </p:spPr>
        <p:txBody>
          <a:bodyPr>
            <a:normAutofit fontScale="90000"/>
          </a:bodyPr>
          <a:lstStyle/>
          <a:p>
            <a:pPr algn="ctr" eaLnBrk="1" fontAlgn="auto" hangingPunct="1">
              <a:spcAft>
                <a:spcPts val="0"/>
              </a:spcAft>
              <a:defRPr/>
            </a:pPr>
            <a:r>
              <a:rPr sz="6000" b="1" smtClean="0">
                <a:solidFill>
                  <a:srgbClr val="FF0000"/>
                </a:solidFill>
              </a:rPr>
              <a:t>RESPONSIBILITIES CONT.</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37923">
                                            <p:txEl>
                                              <p:pRg st="0" end="0"/>
                                            </p:txEl>
                                          </p:spTgt>
                                        </p:tgtEl>
                                        <p:attrNameLst>
                                          <p:attrName>style.visibility</p:attrName>
                                        </p:attrNameLst>
                                      </p:cBhvr>
                                      <p:to>
                                        <p:strVal val="visible"/>
                                      </p:to>
                                    </p:set>
                                    <p:anim calcmode="lin" valueType="num">
                                      <p:cBhvr additive="base">
                                        <p:cTn id="7" dur="500" fill="hold"/>
                                        <p:tgtEl>
                                          <p:spTgt spid="3379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37923">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37923">
                                            <p:txEl>
                                              <p:pRg st="0" end="0"/>
                                            </p:txEl>
                                          </p:spTgt>
                                        </p:tgtEl>
                                        <p:attrNameLst>
                                          <p:attrName>ppt_c</p:attrName>
                                        </p:attrNameLst>
                                      </p:cBhvr>
                                      <p:to>
                                        <a:srgbClr val="5F5F5F"/>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37923">
                                            <p:txEl>
                                              <p:pRg st="2" end="2"/>
                                            </p:txEl>
                                          </p:spTgt>
                                        </p:tgtEl>
                                        <p:attrNameLst>
                                          <p:attrName>style.visibility</p:attrName>
                                        </p:attrNameLst>
                                      </p:cBhvr>
                                      <p:to>
                                        <p:strVal val="visible"/>
                                      </p:to>
                                    </p:set>
                                    <p:anim calcmode="lin" valueType="num">
                                      <p:cBhvr additive="base">
                                        <p:cTn id="13" dur="500" fill="hold"/>
                                        <p:tgtEl>
                                          <p:spTgt spid="33792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37923">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37923">
                                            <p:txEl>
                                              <p:pRg st="2" end="2"/>
                                            </p:txEl>
                                          </p:spTgt>
                                        </p:tgtEl>
                                        <p:attrNameLst>
                                          <p:attrName>ppt_c</p:attrName>
                                        </p:attrNameLst>
                                      </p:cBhvr>
                                      <p:to>
                                        <a:srgbClr val="5F5F5F"/>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37923">
                                            <p:txEl>
                                              <p:pRg st="4" end="4"/>
                                            </p:txEl>
                                          </p:spTgt>
                                        </p:tgtEl>
                                        <p:attrNameLst>
                                          <p:attrName>style.visibility</p:attrName>
                                        </p:attrNameLst>
                                      </p:cBhvr>
                                      <p:to>
                                        <p:strVal val="visible"/>
                                      </p:to>
                                    </p:set>
                                    <p:anim calcmode="lin" valueType="num">
                                      <p:cBhvr additive="base">
                                        <p:cTn id="19" dur="500" fill="hold"/>
                                        <p:tgtEl>
                                          <p:spTgt spid="33792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37923">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37923">
                                            <p:txEl>
                                              <p:pRg st="4" end="4"/>
                                            </p:txEl>
                                          </p:spTgt>
                                        </p:tgtEl>
                                        <p:attrNameLst>
                                          <p:attrName>ppt_c</p:attrName>
                                        </p:attrNameLst>
                                      </p:cBhvr>
                                      <p:to>
                                        <a:srgbClr val="5F5F5F"/>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37923">
                                            <p:txEl>
                                              <p:pRg st="5" end="5"/>
                                            </p:txEl>
                                          </p:spTgt>
                                        </p:tgtEl>
                                        <p:attrNameLst>
                                          <p:attrName>style.visibility</p:attrName>
                                        </p:attrNameLst>
                                      </p:cBhvr>
                                      <p:to>
                                        <p:strVal val="visible"/>
                                      </p:to>
                                    </p:set>
                                    <p:anim calcmode="lin" valueType="num">
                                      <p:cBhvr additive="base">
                                        <p:cTn id="25" dur="500" fill="hold"/>
                                        <p:tgtEl>
                                          <p:spTgt spid="337923">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37923">
                                            <p:txEl>
                                              <p:pRg st="5" end="5"/>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37923">
                                            <p:txEl>
                                              <p:pRg st="5" end="5"/>
                                            </p:txEl>
                                          </p:spTgt>
                                        </p:tgtEl>
                                        <p:attrNameLst>
                                          <p:attrName>ppt_c</p:attrName>
                                        </p:attrNameLst>
                                      </p:cBhvr>
                                      <p:to>
                                        <a:srgbClr val="5F5F5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23" grpId="0" build="p" bldLvl="3" autoUpdateAnimBg="0"/>
    </p:bldLst>
  </p:timing>
</p:sld>
</file>

<file path=ppt/slides/slide14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38947" name="Rectangle 3"/>
          <p:cNvSpPr>
            <a:spLocks noGrp="1" noChangeArrowheads="1"/>
          </p:cNvSpPr>
          <p:nvPr>
            <p:ph idx="1"/>
          </p:nvPr>
        </p:nvSpPr>
        <p:spPr>
          <a:xfrm>
            <a:off x="0" y="1752600"/>
            <a:ext cx="9144000" cy="4876800"/>
          </a:xfrm>
        </p:spPr>
        <p:txBody>
          <a:bodyPr/>
          <a:lstStyle/>
          <a:p>
            <a:pPr eaLnBrk="1" hangingPunct="1">
              <a:buClr>
                <a:srgbClr val="FF0000"/>
              </a:buClr>
              <a:buFont typeface="Wingdings" pitchFamily="2" charset="2"/>
              <a:buChar char="ü"/>
            </a:pPr>
            <a:r>
              <a:rPr lang="en-US" sz="2800" b="1" smtClean="0"/>
              <a:t>Maintain at least one active schedule.</a:t>
            </a:r>
          </a:p>
          <a:p>
            <a:pPr eaLnBrk="1" hangingPunct="1">
              <a:buClr>
                <a:srgbClr val="FF0000"/>
              </a:buClr>
              <a:buFont typeface="Wingdings" pitchFamily="2" charset="2"/>
              <a:buChar char="ü"/>
            </a:pPr>
            <a:endParaRPr lang="en-US" sz="2800" b="1" smtClean="0"/>
          </a:p>
          <a:p>
            <a:pPr eaLnBrk="1" hangingPunct="1">
              <a:buClr>
                <a:srgbClr val="FF0000"/>
              </a:buClr>
              <a:buFont typeface="Wingdings" pitchFamily="2" charset="2"/>
              <a:buChar char="ü"/>
            </a:pPr>
            <a:r>
              <a:rPr lang="en-US" sz="2800" b="1" smtClean="0"/>
              <a:t>One interval under preparation.</a:t>
            </a:r>
          </a:p>
          <a:p>
            <a:pPr lvl="1" eaLnBrk="1" hangingPunct="1">
              <a:buClr>
                <a:srgbClr val="FF0000"/>
              </a:buClr>
              <a:buFontTx/>
              <a:buChar char="•"/>
            </a:pPr>
            <a:r>
              <a:rPr lang="en-US" sz="2800" b="1" smtClean="0">
                <a:solidFill>
                  <a:schemeClr val="tx1"/>
                </a:solidFill>
              </a:rPr>
              <a:t>Used to schedule the next PMCS.</a:t>
            </a:r>
          </a:p>
          <a:p>
            <a:pPr lvl="1" eaLnBrk="1" hangingPunct="1">
              <a:buClr>
                <a:srgbClr val="FF0000"/>
              </a:buClr>
              <a:buFontTx/>
              <a:buChar char="•"/>
            </a:pPr>
            <a:r>
              <a:rPr lang="en-US" sz="2800" b="1" smtClean="0">
                <a:solidFill>
                  <a:schemeClr val="tx1"/>
                </a:solidFill>
              </a:rPr>
              <a:t>Completed PMCS, schedule one year out for next PMCS.</a:t>
            </a:r>
          </a:p>
          <a:p>
            <a:pPr eaLnBrk="1" hangingPunct="1">
              <a:buClr>
                <a:srgbClr val="FFFF00"/>
              </a:buClr>
              <a:buFont typeface="Wingdings" pitchFamily="2" charset="2"/>
              <a:buChar char="ü"/>
            </a:pPr>
            <a:endParaRPr lang="en-US" sz="2800" b="1" smtClean="0"/>
          </a:p>
          <a:p>
            <a:pPr eaLnBrk="1" hangingPunct="1">
              <a:buClr>
                <a:srgbClr val="FF0000"/>
              </a:buClr>
              <a:buFont typeface="Wingdings" pitchFamily="2" charset="2"/>
              <a:buChar char="ü"/>
            </a:pPr>
            <a:r>
              <a:rPr lang="en-US" sz="2800" b="1" smtClean="0"/>
              <a:t>Additional years can be maintained.</a:t>
            </a:r>
          </a:p>
        </p:txBody>
      </p:sp>
      <p:sp>
        <p:nvSpPr>
          <p:cNvPr id="146434" name="Rectangle 2"/>
          <p:cNvSpPr>
            <a:spLocks noGrp="1" noChangeArrowheads="1"/>
          </p:cNvSpPr>
          <p:nvPr>
            <p:ph type="title"/>
          </p:nvPr>
        </p:nvSpPr>
        <p:spPr>
          <a:xfrm>
            <a:off x="0" y="533400"/>
            <a:ext cx="9144000" cy="1143000"/>
          </a:xfrm>
        </p:spPr>
        <p:txBody>
          <a:bodyPr>
            <a:normAutofit fontScale="90000"/>
          </a:bodyPr>
          <a:lstStyle/>
          <a:p>
            <a:pPr algn="ctr" eaLnBrk="1" fontAlgn="auto" hangingPunct="1">
              <a:spcAft>
                <a:spcPts val="0"/>
              </a:spcAft>
              <a:defRPr/>
            </a:pPr>
            <a:r>
              <a:rPr sz="6000" b="1" smtClean="0">
                <a:solidFill>
                  <a:srgbClr val="FF0000"/>
                </a:solidFill>
              </a:rPr>
              <a:t>RESPONSIBILITIES CONT.</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38947">
                                            <p:txEl>
                                              <p:pRg st="0" end="0"/>
                                            </p:txEl>
                                          </p:spTgt>
                                        </p:tgtEl>
                                        <p:attrNameLst>
                                          <p:attrName>style.visibility</p:attrName>
                                        </p:attrNameLst>
                                      </p:cBhvr>
                                      <p:to>
                                        <p:strVal val="visible"/>
                                      </p:to>
                                    </p:set>
                                    <p:animEffect transition="in" filter="dissolve">
                                      <p:cBhvr>
                                        <p:cTn id="7" dur="500"/>
                                        <p:tgtEl>
                                          <p:spTgt spid="338947">
                                            <p:txEl>
                                              <p:pRg st="0" end="0"/>
                                            </p:txEl>
                                          </p:spTgt>
                                        </p:tgtEl>
                                      </p:cBhvr>
                                    </p:animEffect>
                                  </p:childTnLst>
                                  <p:subTnLst>
                                    <p:animClr clrSpc="rgb" dir="cw">
                                      <p:cBhvr override="childStyle">
                                        <p:cTn dur="1" fill="hold" display="0" masterRel="nextClick" afterEffect="1"/>
                                        <p:tgtEl>
                                          <p:spTgt spid="338947">
                                            <p:txEl>
                                              <p:pRg st="0" end="0"/>
                                            </p:txEl>
                                          </p:spTgt>
                                        </p:tgtEl>
                                        <p:attrNameLst>
                                          <p:attrName>ppt_c</p:attrName>
                                        </p:attrNameLst>
                                      </p:cBhvr>
                                      <p:to>
                                        <a:srgbClr val="5F5F5F"/>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38947">
                                            <p:txEl>
                                              <p:pRg st="2" end="2"/>
                                            </p:txEl>
                                          </p:spTgt>
                                        </p:tgtEl>
                                        <p:attrNameLst>
                                          <p:attrName>style.visibility</p:attrName>
                                        </p:attrNameLst>
                                      </p:cBhvr>
                                      <p:to>
                                        <p:strVal val="visible"/>
                                      </p:to>
                                    </p:set>
                                    <p:animEffect transition="in" filter="dissolve">
                                      <p:cBhvr>
                                        <p:cTn id="12" dur="500"/>
                                        <p:tgtEl>
                                          <p:spTgt spid="338947">
                                            <p:txEl>
                                              <p:pRg st="2" end="2"/>
                                            </p:txEl>
                                          </p:spTgt>
                                        </p:tgtEl>
                                      </p:cBhvr>
                                    </p:animEffect>
                                  </p:childTnLst>
                                  <p:subTnLst>
                                    <p:animClr clrSpc="rgb" dir="cw">
                                      <p:cBhvr override="childStyle">
                                        <p:cTn dur="1" fill="hold" display="0" masterRel="nextClick" afterEffect="1"/>
                                        <p:tgtEl>
                                          <p:spTgt spid="338947">
                                            <p:txEl>
                                              <p:pRg st="2" end="2"/>
                                            </p:txEl>
                                          </p:spTgt>
                                        </p:tgtEl>
                                        <p:attrNameLst>
                                          <p:attrName>ppt_c</p:attrName>
                                        </p:attrNameLst>
                                      </p:cBhvr>
                                      <p:to>
                                        <a:srgbClr val="5F5F5F"/>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38947">
                                            <p:txEl>
                                              <p:pRg st="3" end="3"/>
                                            </p:txEl>
                                          </p:spTgt>
                                        </p:tgtEl>
                                        <p:attrNameLst>
                                          <p:attrName>style.visibility</p:attrName>
                                        </p:attrNameLst>
                                      </p:cBhvr>
                                      <p:to>
                                        <p:strVal val="visible"/>
                                      </p:to>
                                    </p:set>
                                    <p:animEffect transition="in" filter="dissolve">
                                      <p:cBhvr>
                                        <p:cTn id="17" dur="500"/>
                                        <p:tgtEl>
                                          <p:spTgt spid="338947">
                                            <p:txEl>
                                              <p:pRg st="3" end="3"/>
                                            </p:txEl>
                                          </p:spTgt>
                                        </p:tgtEl>
                                      </p:cBhvr>
                                    </p:animEffect>
                                  </p:childTnLst>
                                  <p:subTnLst>
                                    <p:animClr clrSpc="rgb" dir="cw">
                                      <p:cBhvr override="childStyle">
                                        <p:cTn dur="1" fill="hold" display="0" masterRel="nextClick" afterEffect="1"/>
                                        <p:tgtEl>
                                          <p:spTgt spid="338947">
                                            <p:txEl>
                                              <p:pRg st="3" end="3"/>
                                            </p:txEl>
                                          </p:spTgt>
                                        </p:tgtEl>
                                        <p:attrNameLst>
                                          <p:attrName>ppt_c</p:attrName>
                                        </p:attrNameLst>
                                      </p:cBhvr>
                                      <p:to>
                                        <a:srgbClr val="5F5F5F"/>
                                      </p:to>
                                    </p:animClr>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38947">
                                            <p:txEl>
                                              <p:pRg st="4" end="4"/>
                                            </p:txEl>
                                          </p:spTgt>
                                        </p:tgtEl>
                                        <p:attrNameLst>
                                          <p:attrName>style.visibility</p:attrName>
                                        </p:attrNameLst>
                                      </p:cBhvr>
                                      <p:to>
                                        <p:strVal val="visible"/>
                                      </p:to>
                                    </p:set>
                                    <p:animEffect transition="in" filter="dissolve">
                                      <p:cBhvr>
                                        <p:cTn id="22" dur="500"/>
                                        <p:tgtEl>
                                          <p:spTgt spid="338947">
                                            <p:txEl>
                                              <p:pRg st="4" end="4"/>
                                            </p:txEl>
                                          </p:spTgt>
                                        </p:tgtEl>
                                      </p:cBhvr>
                                    </p:animEffect>
                                  </p:childTnLst>
                                  <p:subTnLst>
                                    <p:animClr clrSpc="rgb" dir="cw">
                                      <p:cBhvr override="childStyle">
                                        <p:cTn dur="1" fill="hold" display="0" masterRel="nextClick" afterEffect="1"/>
                                        <p:tgtEl>
                                          <p:spTgt spid="338947">
                                            <p:txEl>
                                              <p:pRg st="4" end="4"/>
                                            </p:txEl>
                                          </p:spTgt>
                                        </p:tgtEl>
                                        <p:attrNameLst>
                                          <p:attrName>ppt_c</p:attrName>
                                        </p:attrNameLst>
                                      </p:cBhvr>
                                      <p:to>
                                        <a:srgbClr val="5F5F5F"/>
                                      </p:to>
                                    </p:animClr>
                                  </p:sub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38947">
                                            <p:txEl>
                                              <p:pRg st="6" end="6"/>
                                            </p:txEl>
                                          </p:spTgt>
                                        </p:tgtEl>
                                        <p:attrNameLst>
                                          <p:attrName>style.visibility</p:attrName>
                                        </p:attrNameLst>
                                      </p:cBhvr>
                                      <p:to>
                                        <p:strVal val="visible"/>
                                      </p:to>
                                    </p:set>
                                    <p:animEffect transition="in" filter="dissolve">
                                      <p:cBhvr>
                                        <p:cTn id="27" dur="500"/>
                                        <p:tgtEl>
                                          <p:spTgt spid="338947">
                                            <p:txEl>
                                              <p:pRg st="6" end="6"/>
                                            </p:txEl>
                                          </p:spTgt>
                                        </p:tgtEl>
                                      </p:cBhvr>
                                    </p:animEffect>
                                  </p:childTnLst>
                                  <p:subTnLst>
                                    <p:animClr clrSpc="rgb" dir="cw">
                                      <p:cBhvr override="childStyle">
                                        <p:cTn dur="1" fill="hold" display="0" masterRel="nextClick" afterEffect="1"/>
                                        <p:tgtEl>
                                          <p:spTgt spid="338947">
                                            <p:txEl>
                                              <p:pRg st="6" end="6"/>
                                            </p:txEl>
                                          </p:spTgt>
                                        </p:tgtEl>
                                        <p:attrNameLst>
                                          <p:attrName>ppt_c</p:attrName>
                                        </p:attrNameLst>
                                      </p:cBhvr>
                                      <p:to>
                                        <a:srgbClr val="5F5F5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947" grpId="0" build="p" bldLvl="2" autoUpdateAnimBg="0"/>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Content Placeholder 2"/>
          <p:cNvSpPr>
            <a:spLocks noGrp="1"/>
          </p:cNvSpPr>
          <p:nvPr>
            <p:ph idx="1"/>
          </p:nvPr>
        </p:nvSpPr>
        <p:spPr>
          <a:xfrm>
            <a:off x="304800" y="2057400"/>
            <a:ext cx="8458200" cy="4114800"/>
          </a:xfrm>
        </p:spPr>
        <p:txBody>
          <a:bodyPr/>
          <a:lstStyle/>
          <a:p>
            <a:pPr algn="ctr" eaLnBrk="1" hangingPunct="1">
              <a:buFontTx/>
              <a:buNone/>
            </a:pPr>
            <a:r>
              <a:rPr lang="en-US" sz="6000" b="1" i="1" smtClean="0">
                <a:solidFill>
                  <a:srgbClr val="FF0000"/>
                </a:solidFill>
              </a:rPr>
              <a:t>GET OUT YOUR NAVMC 10561 AND TAKE NOTES</a:t>
            </a:r>
          </a:p>
        </p:txBody>
      </p:sp>
    </p:spTree>
  </p:cSld>
  <p:clrMapOvr>
    <a:masterClrMapping/>
  </p:clrMapOvr>
  <p:transition spd="med">
    <p:random/>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40995" name="Rectangle 3"/>
          <p:cNvSpPr>
            <a:spLocks noGrp="1" noChangeArrowheads="1"/>
          </p:cNvSpPr>
          <p:nvPr>
            <p:ph idx="1"/>
          </p:nvPr>
        </p:nvSpPr>
        <p:spPr>
          <a:xfrm>
            <a:off x="0" y="1981200"/>
            <a:ext cx="9144000" cy="5105400"/>
          </a:xfrm>
        </p:spPr>
        <p:txBody>
          <a:bodyPr/>
          <a:lstStyle/>
          <a:p>
            <a:pPr eaLnBrk="1" hangingPunct="1">
              <a:buClr>
                <a:srgbClr val="FF0000"/>
              </a:buClr>
              <a:buFont typeface="Wingdings" pitchFamily="2" charset="2"/>
              <a:buChar char="Ø"/>
            </a:pPr>
            <a:r>
              <a:rPr lang="en-US" sz="3200" b="1" smtClean="0">
                <a:latin typeface="Times New Roman" pitchFamily="18" charset="0"/>
                <a:cs typeface="Times New Roman" pitchFamily="18" charset="0"/>
              </a:rPr>
              <a:t>MODEL/USMC NO. Enter Model and Serial Number of equipment.</a:t>
            </a:r>
          </a:p>
          <a:p>
            <a:pPr eaLnBrk="1" hangingPunct="1">
              <a:buClr>
                <a:srgbClr val="FFFF00"/>
              </a:buClr>
              <a:buFont typeface="Wingdings" pitchFamily="2" charset="2"/>
              <a:buChar char="Ø"/>
            </a:pPr>
            <a:endParaRPr lang="en-US" sz="1000" b="1" smtClean="0">
              <a:latin typeface="Times New Roman" pitchFamily="18" charset="0"/>
              <a:cs typeface="Times New Roman" pitchFamily="18" charset="0"/>
            </a:endParaRPr>
          </a:p>
          <a:p>
            <a:pPr lvl="1" eaLnBrk="1" hangingPunct="1">
              <a:buClr>
                <a:srgbClr val="FF0000"/>
              </a:buClr>
              <a:buFont typeface="Wingdings" pitchFamily="2" charset="2"/>
              <a:buChar char="ü"/>
            </a:pPr>
            <a:r>
              <a:rPr lang="en-US" sz="3200" b="1" smtClean="0">
                <a:solidFill>
                  <a:schemeClr val="tx1"/>
                </a:solidFill>
                <a:latin typeface="Times New Roman" pitchFamily="18" charset="0"/>
                <a:cs typeface="Times New Roman" pitchFamily="18" charset="0"/>
              </a:rPr>
              <a:t>Schedule and perform equipment with more than one TAMCN concurrently.</a:t>
            </a:r>
          </a:p>
          <a:p>
            <a:pPr lvl="2" eaLnBrk="1" hangingPunct="1">
              <a:buClr>
                <a:srgbClr val="FF0000"/>
              </a:buClr>
            </a:pPr>
            <a:r>
              <a:rPr lang="en-US" sz="2800" b="1" smtClean="0">
                <a:latin typeface="Times New Roman" pitchFamily="18" charset="0"/>
                <a:cs typeface="Times New Roman" pitchFamily="18" charset="0"/>
              </a:rPr>
              <a:t>Skip a line between types of equipment.</a:t>
            </a:r>
          </a:p>
          <a:p>
            <a:pPr lvl="2" eaLnBrk="1" hangingPunct="1">
              <a:buClr>
                <a:srgbClr val="FF0000"/>
              </a:buClr>
            </a:pPr>
            <a:r>
              <a:rPr lang="en-US" sz="2800" b="1" smtClean="0">
                <a:latin typeface="Times New Roman" pitchFamily="18" charset="0"/>
                <a:cs typeface="Times New Roman" pitchFamily="18" charset="0"/>
              </a:rPr>
              <a:t>(MCT) &amp; (Winch) to maintain a matched schedule the end item may have the attachment listed on the following line.</a:t>
            </a:r>
          </a:p>
        </p:txBody>
      </p:sp>
      <p:sp>
        <p:nvSpPr>
          <p:cNvPr id="148482" name="Rectangle 2"/>
          <p:cNvSpPr>
            <a:spLocks noGrp="1" noChangeArrowheads="1"/>
          </p:cNvSpPr>
          <p:nvPr>
            <p:ph type="title"/>
          </p:nvPr>
        </p:nvSpPr>
        <p:spPr>
          <a:xfrm>
            <a:off x="533400" y="1219200"/>
            <a:ext cx="7772400" cy="876300"/>
          </a:xfrm>
        </p:spPr>
        <p:txBody>
          <a:bodyPr>
            <a:normAutofit fontScale="90000"/>
          </a:bodyPr>
          <a:lstStyle/>
          <a:p>
            <a:pPr algn="ctr" eaLnBrk="1" fontAlgn="auto" hangingPunct="1">
              <a:spcAft>
                <a:spcPts val="0"/>
              </a:spcAft>
              <a:defRPr/>
            </a:pPr>
            <a:r>
              <a:rPr sz="6000" b="1" smtClean="0">
                <a:solidFill>
                  <a:srgbClr val="FF0000"/>
                </a:solidFill>
              </a:rPr>
              <a:t>PREPARATION INSTRUCTIONS</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40995">
                                            <p:txEl>
                                              <p:pRg st="0" end="0"/>
                                            </p:txEl>
                                          </p:spTgt>
                                        </p:tgtEl>
                                        <p:attrNameLst>
                                          <p:attrName>style.visibility</p:attrName>
                                        </p:attrNameLst>
                                      </p:cBhvr>
                                      <p:to>
                                        <p:strVal val="visible"/>
                                      </p:to>
                                    </p:set>
                                    <p:animEffect transition="in" filter="randombar(horizontal)">
                                      <p:cBhvr>
                                        <p:cTn id="7" dur="500"/>
                                        <p:tgtEl>
                                          <p:spTgt spid="340995">
                                            <p:txEl>
                                              <p:pRg st="0" end="0"/>
                                            </p:txEl>
                                          </p:spTgt>
                                        </p:tgtEl>
                                      </p:cBhvr>
                                    </p:animEffect>
                                  </p:childTnLst>
                                  <p:subTnLst>
                                    <p:animClr clrSpc="rgb" dir="cw">
                                      <p:cBhvr override="childStyle">
                                        <p:cTn dur="1" fill="hold" display="0" masterRel="nextClick" afterEffect="1"/>
                                        <p:tgtEl>
                                          <p:spTgt spid="340995">
                                            <p:txEl>
                                              <p:pRg st="0" end="0"/>
                                            </p:txEl>
                                          </p:spTgt>
                                        </p:tgtEl>
                                        <p:attrNameLst>
                                          <p:attrName>ppt_c</p:attrName>
                                        </p:attrNameLst>
                                      </p:cBhvr>
                                      <p:to>
                                        <a:srgbClr val="5F5F5F"/>
                                      </p:to>
                                    </p:animClr>
                                  </p:sub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40995">
                                            <p:txEl>
                                              <p:pRg st="2" end="2"/>
                                            </p:txEl>
                                          </p:spTgt>
                                        </p:tgtEl>
                                        <p:attrNameLst>
                                          <p:attrName>style.visibility</p:attrName>
                                        </p:attrNameLst>
                                      </p:cBhvr>
                                      <p:to>
                                        <p:strVal val="visible"/>
                                      </p:to>
                                    </p:set>
                                    <p:animEffect transition="in" filter="randombar(horizontal)">
                                      <p:cBhvr>
                                        <p:cTn id="12" dur="500"/>
                                        <p:tgtEl>
                                          <p:spTgt spid="340995">
                                            <p:txEl>
                                              <p:pRg st="2" end="2"/>
                                            </p:txEl>
                                          </p:spTgt>
                                        </p:tgtEl>
                                      </p:cBhvr>
                                    </p:animEffect>
                                  </p:childTnLst>
                                  <p:subTnLst>
                                    <p:animClr clrSpc="rgb" dir="cw">
                                      <p:cBhvr override="childStyle">
                                        <p:cTn dur="1" fill="hold" display="0" masterRel="nextClick" afterEffect="1"/>
                                        <p:tgtEl>
                                          <p:spTgt spid="340995">
                                            <p:txEl>
                                              <p:pRg st="2" end="2"/>
                                            </p:txEl>
                                          </p:spTgt>
                                        </p:tgtEl>
                                        <p:attrNameLst>
                                          <p:attrName>ppt_c</p:attrName>
                                        </p:attrNameLst>
                                      </p:cBhvr>
                                      <p:to>
                                        <a:srgbClr val="5F5F5F"/>
                                      </p:to>
                                    </p:animClr>
                                  </p:sub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40995">
                                            <p:txEl>
                                              <p:pRg st="3" end="3"/>
                                            </p:txEl>
                                          </p:spTgt>
                                        </p:tgtEl>
                                        <p:attrNameLst>
                                          <p:attrName>style.visibility</p:attrName>
                                        </p:attrNameLst>
                                      </p:cBhvr>
                                      <p:to>
                                        <p:strVal val="visible"/>
                                      </p:to>
                                    </p:set>
                                    <p:animEffect transition="in" filter="randombar(horizontal)">
                                      <p:cBhvr>
                                        <p:cTn id="17" dur="500"/>
                                        <p:tgtEl>
                                          <p:spTgt spid="340995">
                                            <p:txEl>
                                              <p:pRg st="3" end="3"/>
                                            </p:txEl>
                                          </p:spTgt>
                                        </p:tgtEl>
                                      </p:cBhvr>
                                    </p:animEffect>
                                  </p:childTnLst>
                                  <p:subTnLst>
                                    <p:animClr clrSpc="rgb" dir="cw">
                                      <p:cBhvr override="childStyle">
                                        <p:cTn dur="1" fill="hold" display="0" masterRel="nextClick" afterEffect="1"/>
                                        <p:tgtEl>
                                          <p:spTgt spid="340995">
                                            <p:txEl>
                                              <p:pRg st="3" end="3"/>
                                            </p:txEl>
                                          </p:spTgt>
                                        </p:tgtEl>
                                        <p:attrNameLst>
                                          <p:attrName>ppt_c</p:attrName>
                                        </p:attrNameLst>
                                      </p:cBhvr>
                                      <p:to>
                                        <a:srgbClr val="5F5F5F"/>
                                      </p:to>
                                    </p:animClr>
                                  </p:sub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40995">
                                            <p:txEl>
                                              <p:pRg st="4" end="4"/>
                                            </p:txEl>
                                          </p:spTgt>
                                        </p:tgtEl>
                                        <p:attrNameLst>
                                          <p:attrName>style.visibility</p:attrName>
                                        </p:attrNameLst>
                                      </p:cBhvr>
                                      <p:to>
                                        <p:strVal val="visible"/>
                                      </p:to>
                                    </p:set>
                                    <p:animEffect transition="in" filter="randombar(horizontal)">
                                      <p:cBhvr>
                                        <p:cTn id="22" dur="500"/>
                                        <p:tgtEl>
                                          <p:spTgt spid="340995">
                                            <p:txEl>
                                              <p:pRg st="4" end="4"/>
                                            </p:txEl>
                                          </p:spTgt>
                                        </p:tgtEl>
                                      </p:cBhvr>
                                    </p:animEffect>
                                  </p:childTnLst>
                                  <p:subTnLst>
                                    <p:animClr clrSpc="rgb" dir="cw">
                                      <p:cBhvr override="childStyle">
                                        <p:cTn dur="1" fill="hold" display="0" masterRel="nextClick" afterEffect="1"/>
                                        <p:tgtEl>
                                          <p:spTgt spid="340995">
                                            <p:txEl>
                                              <p:pRg st="4" end="4"/>
                                            </p:txEl>
                                          </p:spTgt>
                                        </p:tgtEl>
                                        <p:attrNameLst>
                                          <p:attrName>ppt_c</p:attrName>
                                        </p:attrNameLst>
                                      </p:cBhvr>
                                      <p:to>
                                        <a:srgbClr val="5F5F5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0995" grpId="0" build="p" bldLvl="3" autoUpdateAnimBg="0"/>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6" name="Picture 3" descr="Marine Form19"/>
          <p:cNvPicPr>
            <a:picLocks noChangeAspect="1" noChangeArrowheads="1"/>
          </p:cNvPicPr>
          <p:nvPr/>
        </p:nvPicPr>
        <p:blipFill>
          <a:blip r:embed="rId2" cstate="print"/>
          <a:srcRect t="-276" r="73750"/>
          <a:stretch>
            <a:fillRect/>
          </a:stretch>
        </p:blipFill>
        <p:spPr bwMode="auto">
          <a:xfrm>
            <a:off x="1447800" y="0"/>
            <a:ext cx="6553200" cy="6927850"/>
          </a:xfrm>
          <a:prstGeom prst="rect">
            <a:avLst/>
          </a:prstGeom>
          <a:noFill/>
          <a:ln w="9525">
            <a:noFill/>
            <a:miter lim="800000"/>
            <a:headEnd/>
            <a:tailEnd/>
          </a:ln>
        </p:spPr>
      </p:pic>
      <p:sp>
        <p:nvSpPr>
          <p:cNvPr id="164867" name="Rectangle 2"/>
          <p:cNvSpPr>
            <a:spLocks noChangeArrowheads="1"/>
          </p:cNvSpPr>
          <p:nvPr/>
        </p:nvSpPr>
        <p:spPr bwMode="auto">
          <a:xfrm>
            <a:off x="6858000" y="914400"/>
            <a:ext cx="990600" cy="400050"/>
          </a:xfrm>
          <a:prstGeom prst="rect">
            <a:avLst/>
          </a:prstGeom>
          <a:noFill/>
          <a:ln w="9525">
            <a:noFill/>
            <a:miter lim="800000"/>
            <a:headEnd/>
            <a:tailEnd/>
          </a:ln>
        </p:spPr>
        <p:txBody>
          <a:bodyPr>
            <a:spAutoFit/>
          </a:bodyPr>
          <a:lstStyle/>
          <a:p>
            <a:pPr eaLnBrk="0" hangingPunct="0"/>
            <a:r>
              <a:rPr lang="en-US">
                <a:solidFill>
                  <a:schemeClr val="tx1"/>
                </a:solidFill>
                <a:latin typeface="Courier New" pitchFamily="49" charset="0"/>
              </a:rPr>
              <a:t>RT420</a:t>
            </a:r>
          </a:p>
        </p:txBody>
      </p:sp>
      <p:sp>
        <p:nvSpPr>
          <p:cNvPr id="4" name="Text Box 19"/>
          <p:cNvSpPr txBox="1">
            <a:spLocks noChangeArrowheads="1"/>
          </p:cNvSpPr>
          <p:nvPr/>
        </p:nvSpPr>
        <p:spPr bwMode="auto">
          <a:xfrm>
            <a:off x="5410200" y="1143000"/>
            <a:ext cx="2492375" cy="400050"/>
          </a:xfrm>
          <a:prstGeom prst="rect">
            <a:avLst/>
          </a:prstGeom>
          <a:noFill/>
          <a:ln w="12700">
            <a:noFill/>
            <a:miter lim="800000"/>
            <a:headEnd type="none" w="sm" len="sm"/>
            <a:tailEnd type="none" w="sm" len="sm"/>
          </a:ln>
        </p:spPr>
        <p:txBody>
          <a:bodyPr wrap="none">
            <a:spAutoFit/>
          </a:bodyPr>
          <a:lstStyle/>
          <a:p>
            <a:pPr eaLnBrk="0" hangingPunct="0"/>
            <a:r>
              <a:rPr lang="en-US" b="0">
                <a:solidFill>
                  <a:schemeClr val="bg1"/>
                </a:solidFill>
                <a:latin typeface="Courier New" pitchFamily="49" charset="0"/>
              </a:rPr>
              <a:t>         </a:t>
            </a:r>
            <a:r>
              <a:rPr lang="en-US">
                <a:solidFill>
                  <a:schemeClr val="tx1"/>
                </a:solidFill>
                <a:latin typeface="Courier New" pitchFamily="49" charset="0"/>
              </a:rPr>
              <a:t>614006</a:t>
            </a:r>
          </a:p>
        </p:txBody>
      </p:sp>
      <p:sp>
        <p:nvSpPr>
          <p:cNvPr id="164869" name="Rectangle 4"/>
          <p:cNvSpPr>
            <a:spLocks noChangeArrowheads="1"/>
          </p:cNvSpPr>
          <p:nvPr/>
        </p:nvSpPr>
        <p:spPr bwMode="auto">
          <a:xfrm>
            <a:off x="6781800" y="1371600"/>
            <a:ext cx="1108075" cy="400050"/>
          </a:xfrm>
          <a:prstGeom prst="rect">
            <a:avLst/>
          </a:prstGeom>
          <a:noFill/>
          <a:ln w="9525">
            <a:noFill/>
            <a:miter lim="800000"/>
            <a:headEnd/>
            <a:tailEnd/>
          </a:ln>
        </p:spPr>
        <p:txBody>
          <a:bodyPr wrap="none">
            <a:spAutoFit/>
          </a:bodyPr>
          <a:lstStyle/>
          <a:p>
            <a:r>
              <a:rPr lang="en-US">
                <a:solidFill>
                  <a:schemeClr val="tx1"/>
                </a:solidFill>
                <a:latin typeface="Courier New" pitchFamily="49" charset="0"/>
              </a:rPr>
              <a:t>613946</a:t>
            </a:r>
            <a:endParaRPr lang="en-US"/>
          </a:p>
        </p:txBody>
      </p:sp>
      <p:sp>
        <p:nvSpPr>
          <p:cNvPr id="164870" name="Rectangle 5"/>
          <p:cNvSpPr>
            <a:spLocks noChangeArrowheads="1"/>
          </p:cNvSpPr>
          <p:nvPr/>
        </p:nvSpPr>
        <p:spPr bwMode="auto">
          <a:xfrm>
            <a:off x="6858000" y="1676400"/>
            <a:ext cx="954088" cy="400050"/>
          </a:xfrm>
          <a:prstGeom prst="rect">
            <a:avLst/>
          </a:prstGeom>
          <a:noFill/>
          <a:ln w="9525">
            <a:noFill/>
            <a:miter lim="800000"/>
            <a:headEnd/>
            <a:tailEnd/>
          </a:ln>
        </p:spPr>
        <p:txBody>
          <a:bodyPr wrap="none">
            <a:spAutoFit/>
          </a:bodyPr>
          <a:lstStyle/>
          <a:p>
            <a:r>
              <a:rPr lang="en-US">
                <a:solidFill>
                  <a:schemeClr val="tx1"/>
                </a:solidFill>
                <a:latin typeface="Courier New" pitchFamily="49" charset="0"/>
              </a:rPr>
              <a:t>624KR</a:t>
            </a:r>
            <a:endParaRPr lang="en-US"/>
          </a:p>
        </p:txBody>
      </p:sp>
      <p:sp>
        <p:nvSpPr>
          <p:cNvPr id="164871" name="Rectangle 6"/>
          <p:cNvSpPr>
            <a:spLocks noChangeArrowheads="1"/>
          </p:cNvSpPr>
          <p:nvPr/>
        </p:nvSpPr>
        <p:spPr bwMode="auto">
          <a:xfrm>
            <a:off x="6781800" y="1905000"/>
            <a:ext cx="1108075" cy="400050"/>
          </a:xfrm>
          <a:prstGeom prst="rect">
            <a:avLst/>
          </a:prstGeom>
          <a:noFill/>
          <a:ln w="9525">
            <a:noFill/>
            <a:miter lim="800000"/>
            <a:headEnd/>
            <a:tailEnd/>
          </a:ln>
        </p:spPr>
        <p:txBody>
          <a:bodyPr wrap="none">
            <a:spAutoFit/>
          </a:bodyPr>
          <a:lstStyle/>
          <a:p>
            <a:pPr eaLnBrk="0" hangingPunct="0"/>
            <a:r>
              <a:rPr lang="en-US">
                <a:solidFill>
                  <a:schemeClr val="tx1"/>
                </a:solidFill>
                <a:latin typeface="Courier New" pitchFamily="49" charset="0"/>
              </a:rPr>
              <a:t>639924</a:t>
            </a:r>
          </a:p>
        </p:txBody>
      </p:sp>
      <p:sp>
        <p:nvSpPr>
          <p:cNvPr id="164872" name="Rectangle 7"/>
          <p:cNvSpPr>
            <a:spLocks noChangeArrowheads="1"/>
          </p:cNvSpPr>
          <p:nvPr/>
        </p:nvSpPr>
        <p:spPr bwMode="auto">
          <a:xfrm>
            <a:off x="6781800" y="2133600"/>
            <a:ext cx="1108075" cy="400050"/>
          </a:xfrm>
          <a:prstGeom prst="rect">
            <a:avLst/>
          </a:prstGeom>
          <a:noFill/>
          <a:ln w="9525">
            <a:noFill/>
            <a:miter lim="800000"/>
            <a:headEnd/>
            <a:tailEnd/>
          </a:ln>
        </p:spPr>
        <p:txBody>
          <a:bodyPr wrap="none">
            <a:spAutoFit/>
          </a:bodyPr>
          <a:lstStyle/>
          <a:p>
            <a:r>
              <a:rPr lang="en-US">
                <a:solidFill>
                  <a:schemeClr val="tx1"/>
                </a:solidFill>
                <a:latin typeface="Courier New" pitchFamily="49" charset="0"/>
              </a:rPr>
              <a:t>639925</a:t>
            </a:r>
            <a:endParaRPr lang="en-US"/>
          </a:p>
        </p:txBody>
      </p:sp>
      <p:sp>
        <p:nvSpPr>
          <p:cNvPr id="164873" name="Rectangle 8"/>
          <p:cNvSpPr>
            <a:spLocks noChangeArrowheads="1"/>
          </p:cNvSpPr>
          <p:nvPr/>
        </p:nvSpPr>
        <p:spPr bwMode="auto">
          <a:xfrm>
            <a:off x="6858000" y="2438400"/>
            <a:ext cx="954088" cy="400050"/>
          </a:xfrm>
          <a:prstGeom prst="rect">
            <a:avLst/>
          </a:prstGeom>
          <a:noFill/>
          <a:ln w="9525">
            <a:noFill/>
            <a:miter lim="800000"/>
            <a:headEnd/>
            <a:tailEnd/>
          </a:ln>
        </p:spPr>
        <p:txBody>
          <a:bodyPr wrap="none">
            <a:spAutoFit/>
          </a:bodyPr>
          <a:lstStyle/>
          <a:p>
            <a:r>
              <a:rPr lang="en-US">
                <a:solidFill>
                  <a:srgbClr val="FF0000"/>
                </a:solidFill>
                <a:latin typeface="Courier New" pitchFamily="49" charset="0"/>
              </a:rPr>
              <a:t>850JR</a:t>
            </a:r>
            <a:endParaRPr lang="en-US">
              <a:solidFill>
                <a:srgbClr val="FF0000"/>
              </a:solidFill>
            </a:endParaRPr>
          </a:p>
        </p:txBody>
      </p:sp>
      <p:sp>
        <p:nvSpPr>
          <p:cNvPr id="164874" name="Rectangle 9"/>
          <p:cNvSpPr>
            <a:spLocks noChangeArrowheads="1"/>
          </p:cNvSpPr>
          <p:nvPr/>
        </p:nvSpPr>
        <p:spPr bwMode="auto">
          <a:xfrm>
            <a:off x="6705600" y="2667000"/>
            <a:ext cx="1108075" cy="400050"/>
          </a:xfrm>
          <a:prstGeom prst="rect">
            <a:avLst/>
          </a:prstGeom>
          <a:noFill/>
          <a:ln w="9525">
            <a:noFill/>
            <a:miter lim="800000"/>
            <a:headEnd/>
            <a:tailEnd/>
          </a:ln>
        </p:spPr>
        <p:txBody>
          <a:bodyPr wrap="none">
            <a:spAutoFit/>
          </a:bodyPr>
          <a:lstStyle/>
          <a:p>
            <a:r>
              <a:rPr lang="en-US">
                <a:solidFill>
                  <a:srgbClr val="FF0000"/>
                </a:solidFill>
                <a:latin typeface="Courier New" pitchFamily="49" charset="0"/>
              </a:rPr>
              <a:t>640618</a:t>
            </a:r>
            <a:endParaRPr lang="en-US">
              <a:solidFill>
                <a:srgbClr val="FF0000"/>
              </a:solidFill>
            </a:endParaRPr>
          </a:p>
        </p:txBody>
      </p:sp>
      <p:sp>
        <p:nvSpPr>
          <p:cNvPr id="164875" name="Rectangle 10"/>
          <p:cNvSpPr>
            <a:spLocks noChangeArrowheads="1"/>
          </p:cNvSpPr>
          <p:nvPr/>
        </p:nvSpPr>
        <p:spPr bwMode="auto">
          <a:xfrm>
            <a:off x="4953000" y="2895600"/>
            <a:ext cx="2954338" cy="400050"/>
          </a:xfrm>
          <a:prstGeom prst="rect">
            <a:avLst/>
          </a:prstGeom>
          <a:noFill/>
          <a:ln w="9525">
            <a:noFill/>
            <a:miter lim="800000"/>
            <a:headEnd/>
            <a:tailEnd/>
          </a:ln>
        </p:spPr>
        <p:txBody>
          <a:bodyPr wrap="none">
            <a:spAutoFit/>
          </a:bodyPr>
          <a:lstStyle/>
          <a:p>
            <a:r>
              <a:rPr lang="en-US">
                <a:solidFill>
                  <a:srgbClr val="FF0000"/>
                </a:solidFill>
                <a:latin typeface="Courier New" pitchFamily="49" charset="0"/>
              </a:rPr>
              <a:t>RIP 8AT36576600108</a:t>
            </a:r>
            <a:endParaRPr lang="en-US">
              <a:solidFill>
                <a:srgbClr val="FF0000"/>
              </a:solidFill>
            </a:endParaRPr>
          </a:p>
        </p:txBody>
      </p:sp>
      <p:sp>
        <p:nvSpPr>
          <p:cNvPr id="164876" name="Rectangle 11"/>
          <p:cNvSpPr>
            <a:spLocks noChangeArrowheads="1"/>
          </p:cNvSpPr>
          <p:nvPr/>
        </p:nvSpPr>
        <p:spPr bwMode="auto">
          <a:xfrm>
            <a:off x="6781800" y="3048000"/>
            <a:ext cx="1108075" cy="400050"/>
          </a:xfrm>
          <a:prstGeom prst="rect">
            <a:avLst/>
          </a:prstGeom>
          <a:noFill/>
          <a:ln w="9525">
            <a:noFill/>
            <a:miter lim="800000"/>
            <a:headEnd/>
            <a:tailEnd/>
          </a:ln>
        </p:spPr>
        <p:txBody>
          <a:bodyPr wrap="none">
            <a:spAutoFit/>
          </a:bodyPr>
          <a:lstStyle/>
          <a:p>
            <a:pPr eaLnBrk="0" hangingPunct="0"/>
            <a:r>
              <a:rPr lang="en-US">
                <a:solidFill>
                  <a:srgbClr val="FF0000"/>
                </a:solidFill>
                <a:latin typeface="Courier New" pitchFamily="49" charset="0"/>
              </a:rPr>
              <a:t>640567</a:t>
            </a:r>
          </a:p>
        </p:txBody>
      </p:sp>
      <p:sp>
        <p:nvSpPr>
          <p:cNvPr id="164877" name="Rectangle 12"/>
          <p:cNvSpPr>
            <a:spLocks noChangeArrowheads="1"/>
          </p:cNvSpPr>
          <p:nvPr/>
        </p:nvSpPr>
        <p:spPr bwMode="auto">
          <a:xfrm>
            <a:off x="5105400" y="3276600"/>
            <a:ext cx="2954338" cy="400050"/>
          </a:xfrm>
          <a:prstGeom prst="rect">
            <a:avLst/>
          </a:prstGeom>
          <a:noFill/>
          <a:ln w="9525">
            <a:noFill/>
            <a:miter lim="800000"/>
            <a:headEnd/>
            <a:tailEnd/>
          </a:ln>
        </p:spPr>
        <p:txBody>
          <a:bodyPr wrap="none">
            <a:spAutoFit/>
          </a:bodyPr>
          <a:lstStyle/>
          <a:p>
            <a:r>
              <a:rPr lang="en-US">
                <a:solidFill>
                  <a:srgbClr val="FF0000"/>
                </a:solidFill>
                <a:latin typeface="Courier New" pitchFamily="49" charset="0"/>
              </a:rPr>
              <a:t>WIN</a:t>
            </a:r>
            <a:r>
              <a:rPr lang="en-US" b="0">
                <a:solidFill>
                  <a:srgbClr val="FF0000"/>
                </a:solidFill>
                <a:latin typeface="Courier New" pitchFamily="49" charset="0"/>
              </a:rPr>
              <a:t> </a:t>
            </a:r>
            <a:r>
              <a:rPr lang="en-US">
                <a:solidFill>
                  <a:srgbClr val="FF0000"/>
                </a:solidFill>
                <a:latin typeface="Courier New" pitchFamily="49" charset="0"/>
              </a:rPr>
              <a:t>P16GHIJ1208E47</a:t>
            </a:r>
            <a:endParaRPr lang="en-US">
              <a:solidFill>
                <a:srgbClr val="FF0000"/>
              </a:solidFill>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14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42019" name="Rectangle 3"/>
          <p:cNvSpPr>
            <a:spLocks noGrp="1" noChangeArrowheads="1"/>
          </p:cNvSpPr>
          <p:nvPr>
            <p:ph idx="1"/>
          </p:nvPr>
        </p:nvSpPr>
        <p:spPr>
          <a:xfrm>
            <a:off x="0" y="1143000"/>
            <a:ext cx="9144000" cy="5715000"/>
          </a:xfrm>
        </p:spPr>
        <p:txBody>
          <a:bodyPr/>
          <a:lstStyle/>
          <a:p>
            <a:pPr eaLnBrk="1" hangingPunct="1">
              <a:buClr>
                <a:srgbClr val="FF0000"/>
              </a:buClr>
              <a:buFont typeface="Wingdings" pitchFamily="2" charset="2"/>
              <a:buChar char="Ø"/>
            </a:pPr>
            <a:r>
              <a:rPr lang="en-US" sz="2800" b="1" smtClean="0"/>
              <a:t>YEAR.</a:t>
            </a:r>
            <a:r>
              <a:rPr lang="en-US" sz="2800" smtClean="0"/>
              <a:t> </a:t>
            </a:r>
            <a:r>
              <a:rPr lang="en-US" sz="2800" b="1" smtClean="0"/>
              <a:t>Enter the calendar year.</a:t>
            </a:r>
          </a:p>
          <a:p>
            <a:pPr eaLnBrk="1" hangingPunct="1">
              <a:buClr>
                <a:srgbClr val="FFFF00"/>
              </a:buClr>
              <a:buFont typeface="Wingdings" pitchFamily="2" charset="2"/>
              <a:buChar char="Ø"/>
            </a:pPr>
            <a:endParaRPr lang="en-US" sz="900" b="1" smtClean="0"/>
          </a:p>
          <a:p>
            <a:pPr eaLnBrk="1" hangingPunct="1">
              <a:buClr>
                <a:srgbClr val="FF0000"/>
              </a:buClr>
              <a:buFont typeface="Wingdings" pitchFamily="2" charset="2"/>
              <a:buChar char="Ø"/>
            </a:pPr>
            <a:r>
              <a:rPr lang="en-US" sz="2800" b="1" smtClean="0"/>
              <a:t>MONTH.</a:t>
            </a:r>
            <a:r>
              <a:rPr lang="en-US" sz="2800" smtClean="0"/>
              <a:t> </a:t>
            </a:r>
            <a:r>
              <a:rPr lang="en-US" sz="2800" b="1" smtClean="0"/>
              <a:t>Enter appropriate symbol.</a:t>
            </a:r>
          </a:p>
          <a:p>
            <a:pPr lvl="1" eaLnBrk="1" hangingPunct="1">
              <a:buClr>
                <a:srgbClr val="FF0000"/>
              </a:buClr>
              <a:buFont typeface="Wingdings" pitchFamily="2" charset="2"/>
              <a:buChar char="ü"/>
            </a:pPr>
            <a:r>
              <a:rPr lang="en-US" sz="2800" b="1" smtClean="0">
                <a:solidFill>
                  <a:schemeClr val="tx1"/>
                </a:solidFill>
              </a:rPr>
              <a:t>Use ink for completed entries.</a:t>
            </a:r>
          </a:p>
          <a:p>
            <a:pPr lvl="1" eaLnBrk="1" hangingPunct="1">
              <a:buClr>
                <a:srgbClr val="FF0000"/>
              </a:buClr>
              <a:buFont typeface="Wingdings" pitchFamily="2" charset="2"/>
              <a:buChar char="ü"/>
            </a:pPr>
            <a:r>
              <a:rPr lang="en-US" sz="2800" b="1" smtClean="0">
                <a:solidFill>
                  <a:schemeClr val="tx1"/>
                </a:solidFill>
              </a:rPr>
              <a:t>Use pencil for scheduled PMCS.</a:t>
            </a:r>
          </a:p>
          <a:p>
            <a:pPr lvl="1" eaLnBrk="1" hangingPunct="1">
              <a:buClr>
                <a:srgbClr val="FF0000"/>
              </a:buClr>
              <a:buFont typeface="Wingdings" pitchFamily="2" charset="2"/>
              <a:buChar char="ü"/>
            </a:pPr>
            <a:r>
              <a:rPr lang="en-US" sz="2800" b="1" smtClean="0">
                <a:solidFill>
                  <a:schemeClr val="tx1"/>
                </a:solidFill>
              </a:rPr>
              <a:t>Do not erase penciled entries made prior to completion of PMCS.</a:t>
            </a:r>
          </a:p>
          <a:p>
            <a:pPr lvl="1" eaLnBrk="1" hangingPunct="1">
              <a:buClr>
                <a:srgbClr val="FF0000"/>
              </a:buClr>
              <a:buFont typeface="Wingdings" pitchFamily="2" charset="2"/>
              <a:buChar char="ü"/>
            </a:pPr>
            <a:r>
              <a:rPr lang="en-US" sz="2800" b="1" smtClean="0">
                <a:solidFill>
                  <a:schemeClr val="tx1"/>
                </a:solidFill>
              </a:rPr>
              <a:t>Completed during scheduled month trace over with ink.</a:t>
            </a:r>
          </a:p>
          <a:p>
            <a:pPr lvl="1" eaLnBrk="1" hangingPunct="1">
              <a:buClr>
                <a:srgbClr val="FF0000"/>
              </a:buClr>
              <a:buFont typeface="Wingdings" pitchFamily="2" charset="2"/>
              <a:buChar char="ü"/>
            </a:pPr>
            <a:r>
              <a:rPr lang="en-US" sz="2800" b="1" smtClean="0">
                <a:solidFill>
                  <a:schemeClr val="tx1"/>
                </a:solidFill>
              </a:rPr>
              <a:t>PMCS completed other than originally scheduled, enter symbol in ink.</a:t>
            </a:r>
          </a:p>
        </p:txBody>
      </p:sp>
      <p:sp>
        <p:nvSpPr>
          <p:cNvPr id="149506" name="Rectangle 2"/>
          <p:cNvSpPr>
            <a:spLocks noGrp="1" noChangeArrowheads="1"/>
          </p:cNvSpPr>
          <p:nvPr>
            <p:ph type="title"/>
          </p:nvPr>
        </p:nvSpPr>
        <p:spPr>
          <a:xfrm>
            <a:off x="0" y="95250"/>
            <a:ext cx="9144000" cy="685800"/>
          </a:xfrm>
        </p:spPr>
        <p:txBody>
          <a:bodyPr>
            <a:normAutofit fontScale="90000"/>
          </a:bodyPr>
          <a:lstStyle/>
          <a:p>
            <a:pPr algn="ctr" eaLnBrk="1" fontAlgn="auto" hangingPunct="1">
              <a:spcAft>
                <a:spcPts val="0"/>
              </a:spcAft>
              <a:defRPr/>
            </a:pPr>
            <a:r>
              <a:rPr sz="6000" b="1" smtClean="0">
                <a:solidFill>
                  <a:srgbClr val="FF0000"/>
                </a:solidFill>
              </a:rPr>
              <a:t>PREPARATION CONT.</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42019">
                                            <p:txEl>
                                              <p:pRg st="0" end="0"/>
                                            </p:txEl>
                                          </p:spTgt>
                                        </p:tgtEl>
                                        <p:attrNameLst>
                                          <p:attrName>style.visibility</p:attrName>
                                        </p:attrNameLst>
                                      </p:cBhvr>
                                      <p:to>
                                        <p:strVal val="visible"/>
                                      </p:to>
                                    </p:set>
                                    <p:animEffect transition="in" filter="dissolve">
                                      <p:cBhvr>
                                        <p:cTn id="7" dur="500"/>
                                        <p:tgtEl>
                                          <p:spTgt spid="342019">
                                            <p:txEl>
                                              <p:pRg st="0" end="0"/>
                                            </p:txEl>
                                          </p:spTgt>
                                        </p:tgtEl>
                                      </p:cBhvr>
                                    </p:animEffect>
                                  </p:childTnLst>
                                  <p:subTnLst>
                                    <p:animClr clrSpc="rgb" dir="cw">
                                      <p:cBhvr override="childStyle">
                                        <p:cTn dur="1" fill="hold" display="0" masterRel="nextClick" afterEffect="1"/>
                                        <p:tgtEl>
                                          <p:spTgt spid="342019">
                                            <p:txEl>
                                              <p:pRg st="0" end="0"/>
                                            </p:txEl>
                                          </p:spTgt>
                                        </p:tgtEl>
                                        <p:attrNameLst>
                                          <p:attrName>ppt_c</p:attrName>
                                        </p:attrNameLst>
                                      </p:cBhvr>
                                      <p:to>
                                        <a:srgbClr val="5F5F5F"/>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42019">
                                            <p:txEl>
                                              <p:pRg st="2" end="2"/>
                                            </p:txEl>
                                          </p:spTgt>
                                        </p:tgtEl>
                                        <p:attrNameLst>
                                          <p:attrName>style.visibility</p:attrName>
                                        </p:attrNameLst>
                                      </p:cBhvr>
                                      <p:to>
                                        <p:strVal val="visible"/>
                                      </p:to>
                                    </p:set>
                                    <p:animEffect transition="in" filter="dissolve">
                                      <p:cBhvr>
                                        <p:cTn id="12" dur="500"/>
                                        <p:tgtEl>
                                          <p:spTgt spid="342019">
                                            <p:txEl>
                                              <p:pRg st="2" end="2"/>
                                            </p:txEl>
                                          </p:spTgt>
                                        </p:tgtEl>
                                      </p:cBhvr>
                                    </p:animEffect>
                                  </p:childTnLst>
                                  <p:subTnLst>
                                    <p:animClr clrSpc="rgb" dir="cw">
                                      <p:cBhvr override="childStyle">
                                        <p:cTn dur="1" fill="hold" display="0" masterRel="nextClick" afterEffect="1"/>
                                        <p:tgtEl>
                                          <p:spTgt spid="342019">
                                            <p:txEl>
                                              <p:pRg st="2" end="2"/>
                                            </p:txEl>
                                          </p:spTgt>
                                        </p:tgtEl>
                                        <p:attrNameLst>
                                          <p:attrName>ppt_c</p:attrName>
                                        </p:attrNameLst>
                                      </p:cBhvr>
                                      <p:to>
                                        <a:srgbClr val="5F5F5F"/>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42019">
                                            <p:txEl>
                                              <p:pRg st="3" end="3"/>
                                            </p:txEl>
                                          </p:spTgt>
                                        </p:tgtEl>
                                        <p:attrNameLst>
                                          <p:attrName>style.visibility</p:attrName>
                                        </p:attrNameLst>
                                      </p:cBhvr>
                                      <p:to>
                                        <p:strVal val="visible"/>
                                      </p:to>
                                    </p:set>
                                    <p:animEffect transition="in" filter="dissolve">
                                      <p:cBhvr>
                                        <p:cTn id="17" dur="500"/>
                                        <p:tgtEl>
                                          <p:spTgt spid="342019">
                                            <p:txEl>
                                              <p:pRg st="3" end="3"/>
                                            </p:txEl>
                                          </p:spTgt>
                                        </p:tgtEl>
                                      </p:cBhvr>
                                    </p:animEffect>
                                  </p:childTnLst>
                                  <p:subTnLst>
                                    <p:animClr clrSpc="rgb" dir="cw">
                                      <p:cBhvr override="childStyle">
                                        <p:cTn dur="1" fill="hold" display="0" masterRel="nextClick" afterEffect="1"/>
                                        <p:tgtEl>
                                          <p:spTgt spid="342019">
                                            <p:txEl>
                                              <p:pRg st="3" end="3"/>
                                            </p:txEl>
                                          </p:spTgt>
                                        </p:tgtEl>
                                        <p:attrNameLst>
                                          <p:attrName>ppt_c</p:attrName>
                                        </p:attrNameLst>
                                      </p:cBhvr>
                                      <p:to>
                                        <a:srgbClr val="5F5F5F"/>
                                      </p:to>
                                    </p:animClr>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42019">
                                            <p:txEl>
                                              <p:pRg st="4" end="4"/>
                                            </p:txEl>
                                          </p:spTgt>
                                        </p:tgtEl>
                                        <p:attrNameLst>
                                          <p:attrName>style.visibility</p:attrName>
                                        </p:attrNameLst>
                                      </p:cBhvr>
                                      <p:to>
                                        <p:strVal val="visible"/>
                                      </p:to>
                                    </p:set>
                                    <p:animEffect transition="in" filter="dissolve">
                                      <p:cBhvr>
                                        <p:cTn id="22" dur="500"/>
                                        <p:tgtEl>
                                          <p:spTgt spid="342019">
                                            <p:txEl>
                                              <p:pRg st="4" end="4"/>
                                            </p:txEl>
                                          </p:spTgt>
                                        </p:tgtEl>
                                      </p:cBhvr>
                                    </p:animEffect>
                                  </p:childTnLst>
                                  <p:subTnLst>
                                    <p:animClr clrSpc="rgb" dir="cw">
                                      <p:cBhvr override="childStyle">
                                        <p:cTn dur="1" fill="hold" display="0" masterRel="nextClick" afterEffect="1"/>
                                        <p:tgtEl>
                                          <p:spTgt spid="342019">
                                            <p:txEl>
                                              <p:pRg st="4" end="4"/>
                                            </p:txEl>
                                          </p:spTgt>
                                        </p:tgtEl>
                                        <p:attrNameLst>
                                          <p:attrName>ppt_c</p:attrName>
                                        </p:attrNameLst>
                                      </p:cBhvr>
                                      <p:to>
                                        <a:srgbClr val="5F5F5F"/>
                                      </p:to>
                                    </p:animClr>
                                  </p:sub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42019">
                                            <p:txEl>
                                              <p:pRg st="5" end="5"/>
                                            </p:txEl>
                                          </p:spTgt>
                                        </p:tgtEl>
                                        <p:attrNameLst>
                                          <p:attrName>style.visibility</p:attrName>
                                        </p:attrNameLst>
                                      </p:cBhvr>
                                      <p:to>
                                        <p:strVal val="visible"/>
                                      </p:to>
                                    </p:set>
                                    <p:animEffect transition="in" filter="dissolve">
                                      <p:cBhvr>
                                        <p:cTn id="27" dur="500"/>
                                        <p:tgtEl>
                                          <p:spTgt spid="342019">
                                            <p:txEl>
                                              <p:pRg st="5" end="5"/>
                                            </p:txEl>
                                          </p:spTgt>
                                        </p:tgtEl>
                                      </p:cBhvr>
                                    </p:animEffect>
                                  </p:childTnLst>
                                  <p:subTnLst>
                                    <p:animClr clrSpc="rgb" dir="cw">
                                      <p:cBhvr override="childStyle">
                                        <p:cTn dur="1" fill="hold" display="0" masterRel="nextClick" afterEffect="1"/>
                                        <p:tgtEl>
                                          <p:spTgt spid="342019">
                                            <p:txEl>
                                              <p:pRg st="5" end="5"/>
                                            </p:txEl>
                                          </p:spTgt>
                                        </p:tgtEl>
                                        <p:attrNameLst>
                                          <p:attrName>ppt_c</p:attrName>
                                        </p:attrNameLst>
                                      </p:cBhvr>
                                      <p:to>
                                        <a:srgbClr val="5F5F5F"/>
                                      </p:to>
                                    </p:animClr>
                                  </p:sub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42019">
                                            <p:txEl>
                                              <p:pRg st="6" end="6"/>
                                            </p:txEl>
                                          </p:spTgt>
                                        </p:tgtEl>
                                        <p:attrNameLst>
                                          <p:attrName>style.visibility</p:attrName>
                                        </p:attrNameLst>
                                      </p:cBhvr>
                                      <p:to>
                                        <p:strVal val="visible"/>
                                      </p:to>
                                    </p:set>
                                    <p:animEffect transition="in" filter="dissolve">
                                      <p:cBhvr>
                                        <p:cTn id="32" dur="500"/>
                                        <p:tgtEl>
                                          <p:spTgt spid="342019">
                                            <p:txEl>
                                              <p:pRg st="6" end="6"/>
                                            </p:txEl>
                                          </p:spTgt>
                                        </p:tgtEl>
                                      </p:cBhvr>
                                    </p:animEffect>
                                  </p:childTnLst>
                                  <p:subTnLst>
                                    <p:animClr clrSpc="rgb" dir="cw">
                                      <p:cBhvr override="childStyle">
                                        <p:cTn dur="1" fill="hold" display="0" masterRel="nextClick" afterEffect="1"/>
                                        <p:tgtEl>
                                          <p:spTgt spid="342019">
                                            <p:txEl>
                                              <p:pRg st="6" end="6"/>
                                            </p:txEl>
                                          </p:spTgt>
                                        </p:tgtEl>
                                        <p:attrNameLst>
                                          <p:attrName>ppt_c</p:attrName>
                                        </p:attrNameLst>
                                      </p:cBhvr>
                                      <p:to>
                                        <a:srgbClr val="5F5F5F"/>
                                      </p:to>
                                    </p:animClr>
                                  </p:sub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42019">
                                            <p:txEl>
                                              <p:pRg st="7" end="7"/>
                                            </p:txEl>
                                          </p:spTgt>
                                        </p:tgtEl>
                                        <p:attrNameLst>
                                          <p:attrName>style.visibility</p:attrName>
                                        </p:attrNameLst>
                                      </p:cBhvr>
                                      <p:to>
                                        <p:strVal val="visible"/>
                                      </p:to>
                                    </p:set>
                                    <p:animEffect transition="in" filter="dissolve">
                                      <p:cBhvr>
                                        <p:cTn id="37" dur="500"/>
                                        <p:tgtEl>
                                          <p:spTgt spid="342019">
                                            <p:txEl>
                                              <p:pRg st="7" end="7"/>
                                            </p:txEl>
                                          </p:spTgt>
                                        </p:tgtEl>
                                      </p:cBhvr>
                                    </p:animEffect>
                                  </p:childTnLst>
                                  <p:subTnLst>
                                    <p:animClr clrSpc="rgb" dir="cw">
                                      <p:cBhvr override="childStyle">
                                        <p:cTn dur="1" fill="hold" display="0" masterRel="nextClick" afterEffect="1"/>
                                        <p:tgtEl>
                                          <p:spTgt spid="342019">
                                            <p:txEl>
                                              <p:pRg st="7" end="7"/>
                                            </p:txEl>
                                          </p:spTgt>
                                        </p:tgtEl>
                                        <p:attrNameLst>
                                          <p:attrName>ppt_c</p:attrName>
                                        </p:attrNameLst>
                                      </p:cBhvr>
                                      <p:to>
                                        <a:srgbClr val="5F5F5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19" grpId="0" build="p" bldLvl="2" autoUpdateAnimBg="0"/>
    </p:bldLst>
  </p:timing>
</p:sld>
</file>

<file path=ppt/slides/slide14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43043" name="Rectangle 3"/>
          <p:cNvSpPr>
            <a:spLocks noGrp="1" noChangeArrowheads="1"/>
          </p:cNvSpPr>
          <p:nvPr>
            <p:ph idx="1"/>
          </p:nvPr>
        </p:nvSpPr>
        <p:spPr>
          <a:xfrm>
            <a:off x="0" y="1981200"/>
            <a:ext cx="9144000" cy="4876800"/>
          </a:xfrm>
        </p:spPr>
        <p:txBody>
          <a:bodyPr/>
          <a:lstStyle/>
          <a:p>
            <a:pPr eaLnBrk="1" hangingPunct="1">
              <a:buClr>
                <a:srgbClr val="FF0000"/>
              </a:buClr>
              <a:buFont typeface="Wingdings" pitchFamily="2" charset="2"/>
              <a:buChar char="Ø"/>
            </a:pPr>
            <a:r>
              <a:rPr lang="en-US" sz="3200" b="1" smtClean="0">
                <a:latin typeface="Times New Roman" pitchFamily="18" charset="0"/>
                <a:cs typeface="Times New Roman" pitchFamily="18" charset="0"/>
              </a:rPr>
              <a:t>Chapter 3, Pg. 3-1-3 contains more information concerning the 10561.</a:t>
            </a:r>
          </a:p>
          <a:p>
            <a:pPr eaLnBrk="1" hangingPunct="1">
              <a:buClr>
                <a:srgbClr val="FFFF00"/>
              </a:buClr>
              <a:buFont typeface="Wingdings" pitchFamily="2" charset="2"/>
              <a:buChar char="Ø"/>
            </a:pPr>
            <a:endParaRPr lang="en-US" sz="1000" b="1" smtClean="0">
              <a:latin typeface="Times New Roman" pitchFamily="18" charset="0"/>
              <a:cs typeface="Times New Roman" pitchFamily="18" charset="0"/>
            </a:endParaRPr>
          </a:p>
          <a:p>
            <a:pPr lvl="1" eaLnBrk="1" hangingPunct="1">
              <a:buClr>
                <a:srgbClr val="FF0000"/>
              </a:buClr>
              <a:buFont typeface="Wingdings" pitchFamily="2" charset="2"/>
              <a:buChar char="ü"/>
            </a:pPr>
            <a:r>
              <a:rPr lang="en-US" sz="3200" b="1" smtClean="0">
                <a:solidFill>
                  <a:schemeClr val="tx1"/>
                </a:solidFill>
                <a:latin typeface="Times New Roman" pitchFamily="18" charset="0"/>
                <a:cs typeface="Times New Roman" pitchFamily="18" charset="0"/>
              </a:rPr>
              <a:t>Para. (23)(c)2b states, a completed Hourly PMCS’s will be enter by using an inked “H”</a:t>
            </a:r>
          </a:p>
          <a:p>
            <a:pPr lvl="1" eaLnBrk="1" hangingPunct="1">
              <a:buClr>
                <a:srgbClr val="FFFF00"/>
              </a:buClr>
              <a:buFont typeface="Wingdings" pitchFamily="2" charset="2"/>
              <a:buChar char="ü"/>
            </a:pPr>
            <a:endParaRPr lang="en-US" sz="1000" b="1" smtClean="0">
              <a:solidFill>
                <a:schemeClr val="tx1"/>
              </a:solidFill>
              <a:latin typeface="Times New Roman" pitchFamily="18" charset="0"/>
              <a:cs typeface="Times New Roman" pitchFamily="18" charset="0"/>
            </a:endParaRPr>
          </a:p>
          <a:p>
            <a:pPr lvl="1" eaLnBrk="1" hangingPunct="1">
              <a:buClr>
                <a:srgbClr val="FF0000"/>
              </a:buClr>
              <a:buFont typeface="Wingdings" pitchFamily="2" charset="2"/>
              <a:buChar char="ü"/>
            </a:pPr>
            <a:r>
              <a:rPr lang="en-US" sz="3200" b="1" smtClean="0">
                <a:solidFill>
                  <a:schemeClr val="tx1"/>
                </a:solidFill>
                <a:latin typeface="Times New Roman" pitchFamily="18" charset="0"/>
                <a:cs typeface="Times New Roman" pitchFamily="18" charset="0"/>
              </a:rPr>
              <a:t>Para. (23)(c)2c states, equipment that fails to receive a 2</a:t>
            </a:r>
            <a:r>
              <a:rPr lang="en-US" sz="3200" b="1" baseline="30000" smtClean="0">
                <a:solidFill>
                  <a:schemeClr val="tx1"/>
                </a:solidFill>
                <a:latin typeface="Times New Roman" pitchFamily="18" charset="0"/>
                <a:cs typeface="Times New Roman" pitchFamily="18" charset="0"/>
              </a:rPr>
              <a:t>nd</a:t>
            </a:r>
            <a:r>
              <a:rPr lang="en-US" sz="3200" b="1" smtClean="0">
                <a:solidFill>
                  <a:schemeClr val="tx1"/>
                </a:solidFill>
                <a:latin typeface="Times New Roman" pitchFamily="18" charset="0"/>
                <a:cs typeface="Times New Roman" pitchFamily="18" charset="0"/>
              </a:rPr>
              <a:t> EOM or higher Hourly PMCS within one year will receive an Annual Safety/Condition Check (ASCC).</a:t>
            </a:r>
          </a:p>
          <a:p>
            <a:pPr lvl="1" eaLnBrk="1" hangingPunct="1">
              <a:buClr>
                <a:srgbClr val="FFFF00"/>
              </a:buClr>
              <a:buFont typeface="Wingdings" pitchFamily="2" charset="2"/>
              <a:buChar char="ü"/>
            </a:pPr>
            <a:endParaRPr lang="en-US" b="1" smtClean="0">
              <a:solidFill>
                <a:srgbClr val="FFFFFF"/>
              </a:solidFill>
            </a:endParaRPr>
          </a:p>
        </p:txBody>
      </p:sp>
      <p:sp>
        <p:nvSpPr>
          <p:cNvPr id="150530" name="Rectangle 2"/>
          <p:cNvSpPr>
            <a:spLocks noGrp="1" noChangeArrowheads="1"/>
          </p:cNvSpPr>
          <p:nvPr>
            <p:ph type="title"/>
          </p:nvPr>
        </p:nvSpPr>
        <p:spPr>
          <a:xfrm>
            <a:off x="0" y="114300"/>
            <a:ext cx="9144000" cy="1714500"/>
          </a:xfrm>
        </p:spPr>
        <p:txBody>
          <a:bodyPr>
            <a:normAutofit fontScale="90000"/>
          </a:bodyPr>
          <a:lstStyle/>
          <a:p>
            <a:pPr algn="ctr" eaLnBrk="1" fontAlgn="auto" hangingPunct="1">
              <a:spcAft>
                <a:spcPts val="0"/>
              </a:spcAft>
              <a:defRPr/>
            </a:pPr>
            <a:r>
              <a:rPr sz="6000" b="1" smtClean="0">
                <a:solidFill>
                  <a:srgbClr val="FF0000"/>
                </a:solidFill>
              </a:rPr>
              <a:t>BE ADVISED OF THESE NOTES.</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43043">
                                            <p:txEl>
                                              <p:pRg st="0" end="0"/>
                                            </p:txEl>
                                          </p:spTgt>
                                        </p:tgtEl>
                                        <p:attrNameLst>
                                          <p:attrName>style.visibility</p:attrName>
                                        </p:attrNameLst>
                                      </p:cBhvr>
                                      <p:to>
                                        <p:strVal val="visible"/>
                                      </p:to>
                                    </p:set>
                                    <p:animEffect transition="in" filter="checkerboard(across)">
                                      <p:cBhvr>
                                        <p:cTn id="7" dur="500"/>
                                        <p:tgtEl>
                                          <p:spTgt spid="343043">
                                            <p:txEl>
                                              <p:pRg st="0" end="0"/>
                                            </p:txEl>
                                          </p:spTgt>
                                        </p:tgtEl>
                                      </p:cBhvr>
                                    </p:animEffect>
                                  </p:childTnLst>
                                  <p:subTnLst>
                                    <p:animClr clrSpc="rgb" dir="cw">
                                      <p:cBhvr override="childStyle">
                                        <p:cTn dur="1" fill="hold" display="0" masterRel="nextClick" afterEffect="1"/>
                                        <p:tgtEl>
                                          <p:spTgt spid="343043">
                                            <p:txEl>
                                              <p:pRg st="0" end="0"/>
                                            </p:txEl>
                                          </p:spTgt>
                                        </p:tgtEl>
                                        <p:attrNameLst>
                                          <p:attrName>ppt_c</p:attrName>
                                        </p:attrNameLst>
                                      </p:cBhvr>
                                      <p:to>
                                        <a:srgbClr val="5F5F5F"/>
                                      </p:to>
                                    </p:animClr>
                                  </p:sub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43043">
                                            <p:txEl>
                                              <p:pRg st="2" end="2"/>
                                            </p:txEl>
                                          </p:spTgt>
                                        </p:tgtEl>
                                        <p:attrNameLst>
                                          <p:attrName>style.visibility</p:attrName>
                                        </p:attrNameLst>
                                      </p:cBhvr>
                                      <p:to>
                                        <p:strVal val="visible"/>
                                      </p:to>
                                    </p:set>
                                    <p:animEffect transition="in" filter="checkerboard(across)">
                                      <p:cBhvr>
                                        <p:cTn id="12" dur="500"/>
                                        <p:tgtEl>
                                          <p:spTgt spid="343043">
                                            <p:txEl>
                                              <p:pRg st="2" end="2"/>
                                            </p:txEl>
                                          </p:spTgt>
                                        </p:tgtEl>
                                      </p:cBhvr>
                                    </p:animEffect>
                                  </p:childTnLst>
                                  <p:subTnLst>
                                    <p:animClr clrSpc="rgb" dir="cw">
                                      <p:cBhvr override="childStyle">
                                        <p:cTn dur="1" fill="hold" display="0" masterRel="nextClick" afterEffect="1"/>
                                        <p:tgtEl>
                                          <p:spTgt spid="343043">
                                            <p:txEl>
                                              <p:pRg st="2" end="2"/>
                                            </p:txEl>
                                          </p:spTgt>
                                        </p:tgtEl>
                                        <p:attrNameLst>
                                          <p:attrName>ppt_c</p:attrName>
                                        </p:attrNameLst>
                                      </p:cBhvr>
                                      <p:to>
                                        <a:srgbClr val="5F5F5F"/>
                                      </p:to>
                                    </p:animClr>
                                  </p:sub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43043">
                                            <p:txEl>
                                              <p:pRg st="4" end="4"/>
                                            </p:txEl>
                                          </p:spTgt>
                                        </p:tgtEl>
                                        <p:attrNameLst>
                                          <p:attrName>style.visibility</p:attrName>
                                        </p:attrNameLst>
                                      </p:cBhvr>
                                      <p:to>
                                        <p:strVal val="visible"/>
                                      </p:to>
                                    </p:set>
                                    <p:animEffect transition="in" filter="checkerboard(across)">
                                      <p:cBhvr>
                                        <p:cTn id="17" dur="500"/>
                                        <p:tgtEl>
                                          <p:spTgt spid="343043">
                                            <p:txEl>
                                              <p:pRg st="4" end="4"/>
                                            </p:txEl>
                                          </p:spTgt>
                                        </p:tgtEl>
                                      </p:cBhvr>
                                    </p:animEffect>
                                  </p:childTnLst>
                                  <p:subTnLst>
                                    <p:animClr clrSpc="rgb" dir="cw">
                                      <p:cBhvr override="childStyle">
                                        <p:cTn dur="1" fill="hold" display="0" masterRel="nextClick" afterEffect="1"/>
                                        <p:tgtEl>
                                          <p:spTgt spid="343043">
                                            <p:txEl>
                                              <p:pRg st="4" end="4"/>
                                            </p:txEl>
                                          </p:spTgt>
                                        </p:tgtEl>
                                        <p:attrNameLst>
                                          <p:attrName>ppt_c</p:attrName>
                                        </p:attrNameLst>
                                      </p:cBhvr>
                                      <p:to>
                                        <a:srgbClr val="5F5F5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043" grpId="0" build="p" bldLvl="2" autoUpdateAnimBg="0"/>
    </p:bldLst>
  </p:timing>
</p:sld>
</file>

<file path=ppt/slides/slide14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44067" name="Rectangle 3"/>
          <p:cNvSpPr>
            <a:spLocks noGrp="1" noChangeArrowheads="1"/>
          </p:cNvSpPr>
          <p:nvPr>
            <p:ph idx="1"/>
          </p:nvPr>
        </p:nvSpPr>
        <p:spPr>
          <a:xfrm>
            <a:off x="0" y="2057400"/>
            <a:ext cx="9144000" cy="4800600"/>
          </a:xfrm>
        </p:spPr>
        <p:txBody>
          <a:bodyPr/>
          <a:lstStyle/>
          <a:p>
            <a:pPr lvl="1" eaLnBrk="1" hangingPunct="1">
              <a:buClr>
                <a:srgbClr val="FF0000"/>
              </a:buClr>
              <a:buFont typeface="Wingdings" pitchFamily="2" charset="2"/>
              <a:buChar char="ü"/>
            </a:pPr>
            <a:r>
              <a:rPr lang="en-US" sz="2800" b="1" smtClean="0">
                <a:solidFill>
                  <a:schemeClr val="tx1"/>
                </a:solidFill>
                <a:latin typeface="Times New Roman" pitchFamily="18" charset="0"/>
                <a:cs typeface="Times New Roman" pitchFamily="18" charset="0"/>
              </a:rPr>
              <a:t>Para. (23)(c)</a:t>
            </a:r>
            <a:r>
              <a:rPr lang="en-US" sz="2800" b="1" u="sng" smtClean="0">
                <a:solidFill>
                  <a:schemeClr val="tx1"/>
                </a:solidFill>
                <a:latin typeface="Times New Roman" pitchFamily="18" charset="0"/>
                <a:cs typeface="Times New Roman" pitchFamily="18" charset="0"/>
              </a:rPr>
              <a:t>d</a:t>
            </a:r>
            <a:r>
              <a:rPr lang="en-US" sz="2800" b="1" smtClean="0">
                <a:solidFill>
                  <a:schemeClr val="tx1"/>
                </a:solidFill>
                <a:latin typeface="Times New Roman" pitchFamily="18" charset="0"/>
                <a:cs typeface="Times New Roman" pitchFamily="18" charset="0"/>
              </a:rPr>
              <a:t> states, perform an ASCC at least once a year, NAVMC 10560 will be used as a guide.</a:t>
            </a:r>
          </a:p>
          <a:p>
            <a:pPr lvl="1" eaLnBrk="1" hangingPunct="1">
              <a:buClr>
                <a:srgbClr val="FF0000"/>
              </a:buClr>
              <a:buFont typeface="Wingdings" pitchFamily="2" charset="2"/>
              <a:buChar char="ü"/>
            </a:pPr>
            <a:endParaRPr lang="en-US" sz="900" b="1" smtClean="0">
              <a:solidFill>
                <a:schemeClr val="tx1"/>
              </a:solidFill>
              <a:latin typeface="Times New Roman" pitchFamily="18" charset="0"/>
              <a:cs typeface="Times New Roman" pitchFamily="18" charset="0"/>
            </a:endParaRPr>
          </a:p>
          <a:p>
            <a:pPr lvl="1" eaLnBrk="1" hangingPunct="1">
              <a:buClr>
                <a:srgbClr val="FF0000"/>
              </a:buClr>
              <a:buFont typeface="Wingdings" pitchFamily="2" charset="2"/>
              <a:buChar char="ü"/>
            </a:pPr>
            <a:r>
              <a:rPr lang="en-US" sz="2800" b="1" smtClean="0">
                <a:solidFill>
                  <a:schemeClr val="tx1"/>
                </a:solidFill>
                <a:latin typeface="Times New Roman" pitchFamily="18" charset="0"/>
                <a:cs typeface="Times New Roman" pitchFamily="18" charset="0"/>
              </a:rPr>
              <a:t>Para. (23)(c)d(</a:t>
            </a:r>
            <a:r>
              <a:rPr lang="en-US" sz="2800" b="1" u="sng" smtClean="0">
                <a:solidFill>
                  <a:schemeClr val="tx1"/>
                </a:solidFill>
                <a:latin typeface="Times New Roman" pitchFamily="18" charset="0"/>
                <a:cs typeface="Times New Roman" pitchFamily="18" charset="0"/>
              </a:rPr>
              <a:t>1</a:t>
            </a:r>
            <a:r>
              <a:rPr lang="en-US" sz="2800" b="1" smtClean="0">
                <a:solidFill>
                  <a:schemeClr val="tx1"/>
                </a:solidFill>
                <a:latin typeface="Times New Roman" pitchFamily="18" charset="0"/>
                <a:cs typeface="Times New Roman" pitchFamily="18" charset="0"/>
              </a:rPr>
              <a:t>) states, a completed 2</a:t>
            </a:r>
            <a:r>
              <a:rPr lang="en-US" sz="2800" b="1" baseline="30000" smtClean="0">
                <a:solidFill>
                  <a:schemeClr val="tx1"/>
                </a:solidFill>
                <a:latin typeface="Times New Roman" pitchFamily="18" charset="0"/>
                <a:cs typeface="Times New Roman" pitchFamily="18" charset="0"/>
              </a:rPr>
              <a:t>nd</a:t>
            </a:r>
            <a:r>
              <a:rPr lang="en-US" sz="2800" b="1" smtClean="0">
                <a:solidFill>
                  <a:schemeClr val="tx1"/>
                </a:solidFill>
                <a:latin typeface="Times New Roman" pitchFamily="18" charset="0"/>
                <a:cs typeface="Times New Roman" pitchFamily="18" charset="0"/>
              </a:rPr>
              <a:t> EOM or higher hourly PMCS fulfills the ASCC requirement.</a:t>
            </a:r>
          </a:p>
          <a:p>
            <a:pPr lvl="1" eaLnBrk="1" hangingPunct="1">
              <a:buClr>
                <a:srgbClr val="FF0000"/>
              </a:buClr>
              <a:buFont typeface="Wingdings" pitchFamily="2" charset="2"/>
              <a:buChar char="ü"/>
            </a:pPr>
            <a:endParaRPr lang="en-US" sz="900" b="1" smtClean="0">
              <a:solidFill>
                <a:schemeClr val="tx1"/>
              </a:solidFill>
              <a:latin typeface="Times New Roman" pitchFamily="18" charset="0"/>
              <a:cs typeface="Times New Roman" pitchFamily="18" charset="0"/>
            </a:endParaRPr>
          </a:p>
          <a:p>
            <a:pPr lvl="1" eaLnBrk="1" hangingPunct="1">
              <a:buClr>
                <a:srgbClr val="FF0000"/>
              </a:buClr>
              <a:buFont typeface="Wingdings" pitchFamily="2" charset="2"/>
              <a:buChar char="ü"/>
            </a:pPr>
            <a:r>
              <a:rPr lang="en-US" sz="2800" b="1" smtClean="0">
                <a:solidFill>
                  <a:schemeClr val="tx1"/>
                </a:solidFill>
                <a:latin typeface="Times New Roman" pitchFamily="18" charset="0"/>
                <a:cs typeface="Times New Roman" pitchFamily="18" charset="0"/>
              </a:rPr>
              <a:t>Para. (23)(c)</a:t>
            </a:r>
            <a:r>
              <a:rPr lang="en-US" sz="2800" b="1" u="sng" smtClean="0">
                <a:solidFill>
                  <a:schemeClr val="tx1"/>
                </a:solidFill>
                <a:latin typeface="Times New Roman" pitchFamily="18" charset="0"/>
                <a:cs typeface="Times New Roman" pitchFamily="18" charset="0"/>
              </a:rPr>
              <a:t>d</a:t>
            </a:r>
            <a:r>
              <a:rPr lang="en-US" sz="2800" b="1" smtClean="0">
                <a:solidFill>
                  <a:schemeClr val="tx1"/>
                </a:solidFill>
                <a:latin typeface="Times New Roman" pitchFamily="18" charset="0"/>
                <a:cs typeface="Times New Roman" pitchFamily="18" charset="0"/>
              </a:rPr>
              <a:t>(</a:t>
            </a:r>
            <a:r>
              <a:rPr lang="en-US" sz="2800" b="1" u="sng" smtClean="0">
                <a:solidFill>
                  <a:schemeClr val="tx1"/>
                </a:solidFill>
                <a:latin typeface="Times New Roman" pitchFamily="18" charset="0"/>
                <a:cs typeface="Times New Roman" pitchFamily="18" charset="0"/>
              </a:rPr>
              <a:t>2</a:t>
            </a:r>
            <a:r>
              <a:rPr lang="en-US" sz="2800" b="1" smtClean="0">
                <a:solidFill>
                  <a:schemeClr val="tx1"/>
                </a:solidFill>
                <a:latin typeface="Times New Roman" pitchFamily="18" charset="0"/>
                <a:cs typeface="Times New Roman" pitchFamily="18" charset="0"/>
              </a:rPr>
              <a:t>) states, upon completion of an Hourly PMCS, reschedule the ASCC 1 year from the completed Hourly PMCS.</a:t>
            </a:r>
          </a:p>
        </p:txBody>
      </p:sp>
      <p:sp>
        <p:nvSpPr>
          <p:cNvPr id="151554" name="Rectangle 2"/>
          <p:cNvSpPr>
            <a:spLocks noGrp="1" noChangeArrowheads="1"/>
          </p:cNvSpPr>
          <p:nvPr>
            <p:ph type="title"/>
          </p:nvPr>
        </p:nvSpPr>
        <p:spPr>
          <a:xfrm>
            <a:off x="0" y="533400"/>
            <a:ext cx="9144000" cy="1143000"/>
          </a:xfrm>
        </p:spPr>
        <p:txBody>
          <a:bodyPr/>
          <a:lstStyle/>
          <a:p>
            <a:pPr algn="ctr" eaLnBrk="1" fontAlgn="auto" hangingPunct="1">
              <a:spcAft>
                <a:spcPts val="0"/>
              </a:spcAft>
              <a:defRPr/>
            </a:pPr>
            <a:r>
              <a:rPr sz="6000" b="1" smtClean="0">
                <a:solidFill>
                  <a:srgbClr val="FF0000"/>
                </a:solidFill>
              </a:rPr>
              <a:t>NOTES CONT.</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344067">
                                            <p:txEl>
                                              <p:pRg st="0" end="0"/>
                                            </p:txEl>
                                          </p:spTgt>
                                        </p:tgtEl>
                                        <p:attrNameLst>
                                          <p:attrName>style.visibility</p:attrName>
                                        </p:attrNameLst>
                                      </p:cBhvr>
                                      <p:to>
                                        <p:strVal val="visible"/>
                                      </p:to>
                                    </p:set>
                                    <p:animEffect transition="in" filter="slide(fromRight)">
                                      <p:cBhvr>
                                        <p:cTn id="7" dur="500"/>
                                        <p:tgtEl>
                                          <p:spTgt spid="344067">
                                            <p:txEl>
                                              <p:pRg st="0" end="0"/>
                                            </p:txEl>
                                          </p:spTgt>
                                        </p:tgtEl>
                                      </p:cBhvr>
                                    </p:animEffect>
                                  </p:childTnLst>
                                  <p:subTnLst>
                                    <p:animClr clrSpc="rgb" dir="cw">
                                      <p:cBhvr override="childStyle">
                                        <p:cTn dur="1" fill="hold" display="0" masterRel="nextClick" afterEffect="1"/>
                                        <p:tgtEl>
                                          <p:spTgt spid="344067">
                                            <p:txEl>
                                              <p:pRg st="0" end="0"/>
                                            </p:txEl>
                                          </p:spTgt>
                                        </p:tgtEl>
                                        <p:attrNameLst>
                                          <p:attrName>ppt_c</p:attrName>
                                        </p:attrNameLst>
                                      </p:cBhvr>
                                      <p:to>
                                        <a:srgbClr val="5F5F5F"/>
                                      </p:to>
                                    </p:animClr>
                                  </p:subTnLst>
                                </p:cTn>
                              </p:par>
                            </p:childTnLst>
                          </p:cTn>
                        </p:par>
                      </p:childTnLst>
                    </p:cTn>
                  </p:par>
                  <p:par>
                    <p:cTn id="8" fill="hold">
                      <p:stCondLst>
                        <p:cond delay="indefinite"/>
                      </p:stCondLst>
                      <p:childTnLst>
                        <p:par>
                          <p:cTn id="9" fill="hold">
                            <p:stCondLst>
                              <p:cond delay="0"/>
                            </p:stCondLst>
                            <p:childTnLst>
                              <p:par>
                                <p:cTn id="10" presetID="12" presetClass="entr" presetSubtype="2" fill="hold" grpId="0" nodeType="clickEffect">
                                  <p:stCondLst>
                                    <p:cond delay="0"/>
                                  </p:stCondLst>
                                  <p:childTnLst>
                                    <p:set>
                                      <p:cBhvr>
                                        <p:cTn id="11" dur="1" fill="hold">
                                          <p:stCondLst>
                                            <p:cond delay="0"/>
                                          </p:stCondLst>
                                        </p:cTn>
                                        <p:tgtEl>
                                          <p:spTgt spid="344067">
                                            <p:txEl>
                                              <p:pRg st="2" end="2"/>
                                            </p:txEl>
                                          </p:spTgt>
                                        </p:tgtEl>
                                        <p:attrNameLst>
                                          <p:attrName>style.visibility</p:attrName>
                                        </p:attrNameLst>
                                      </p:cBhvr>
                                      <p:to>
                                        <p:strVal val="visible"/>
                                      </p:to>
                                    </p:set>
                                    <p:animEffect transition="in" filter="slide(fromRight)">
                                      <p:cBhvr>
                                        <p:cTn id="12" dur="500"/>
                                        <p:tgtEl>
                                          <p:spTgt spid="344067">
                                            <p:txEl>
                                              <p:pRg st="2" end="2"/>
                                            </p:txEl>
                                          </p:spTgt>
                                        </p:tgtEl>
                                      </p:cBhvr>
                                    </p:animEffect>
                                  </p:childTnLst>
                                  <p:subTnLst>
                                    <p:animClr clrSpc="rgb" dir="cw">
                                      <p:cBhvr override="childStyle">
                                        <p:cTn dur="1" fill="hold" display="0" masterRel="nextClick" afterEffect="1"/>
                                        <p:tgtEl>
                                          <p:spTgt spid="344067">
                                            <p:txEl>
                                              <p:pRg st="2" end="2"/>
                                            </p:txEl>
                                          </p:spTgt>
                                        </p:tgtEl>
                                        <p:attrNameLst>
                                          <p:attrName>ppt_c</p:attrName>
                                        </p:attrNameLst>
                                      </p:cBhvr>
                                      <p:to>
                                        <a:srgbClr val="5F5F5F"/>
                                      </p:to>
                                    </p:animClr>
                                  </p:subTnLst>
                                </p:cTn>
                              </p:par>
                            </p:childTnLst>
                          </p:cTn>
                        </p:par>
                      </p:childTnLst>
                    </p:cTn>
                  </p:par>
                  <p:par>
                    <p:cTn id="13" fill="hold">
                      <p:stCondLst>
                        <p:cond delay="indefinite"/>
                      </p:stCondLst>
                      <p:childTnLst>
                        <p:par>
                          <p:cTn id="14" fill="hold">
                            <p:stCondLst>
                              <p:cond delay="0"/>
                            </p:stCondLst>
                            <p:childTnLst>
                              <p:par>
                                <p:cTn id="15" presetID="12" presetClass="entr" presetSubtype="2" fill="hold" grpId="0" nodeType="clickEffect">
                                  <p:stCondLst>
                                    <p:cond delay="0"/>
                                  </p:stCondLst>
                                  <p:childTnLst>
                                    <p:set>
                                      <p:cBhvr>
                                        <p:cTn id="16" dur="1" fill="hold">
                                          <p:stCondLst>
                                            <p:cond delay="0"/>
                                          </p:stCondLst>
                                        </p:cTn>
                                        <p:tgtEl>
                                          <p:spTgt spid="344067">
                                            <p:txEl>
                                              <p:pRg st="4" end="4"/>
                                            </p:txEl>
                                          </p:spTgt>
                                        </p:tgtEl>
                                        <p:attrNameLst>
                                          <p:attrName>style.visibility</p:attrName>
                                        </p:attrNameLst>
                                      </p:cBhvr>
                                      <p:to>
                                        <p:strVal val="visible"/>
                                      </p:to>
                                    </p:set>
                                    <p:animEffect transition="in" filter="slide(fromRight)">
                                      <p:cBhvr>
                                        <p:cTn id="17" dur="500"/>
                                        <p:tgtEl>
                                          <p:spTgt spid="344067">
                                            <p:txEl>
                                              <p:pRg st="4" end="4"/>
                                            </p:txEl>
                                          </p:spTgt>
                                        </p:tgtEl>
                                      </p:cBhvr>
                                    </p:animEffect>
                                  </p:childTnLst>
                                  <p:subTnLst>
                                    <p:animClr clrSpc="rgb" dir="cw">
                                      <p:cBhvr override="childStyle">
                                        <p:cTn dur="1" fill="hold" display="0" masterRel="nextClick" afterEffect="1"/>
                                        <p:tgtEl>
                                          <p:spTgt spid="344067">
                                            <p:txEl>
                                              <p:pRg st="4" end="4"/>
                                            </p:txEl>
                                          </p:spTgt>
                                        </p:tgtEl>
                                        <p:attrNameLst>
                                          <p:attrName>ppt_c</p:attrName>
                                        </p:attrNameLst>
                                      </p:cBhvr>
                                      <p:to>
                                        <a:srgbClr val="5F5F5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4067" grpId="0" build="p" bldLvl="2" autoUpdateAnimBg="0"/>
    </p:bldLst>
  </p:timing>
</p:sld>
</file>

<file path=ppt/slides/slide14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45091" name="Rectangle 3"/>
          <p:cNvSpPr>
            <a:spLocks noGrp="1" noChangeArrowheads="1"/>
          </p:cNvSpPr>
          <p:nvPr>
            <p:ph idx="1"/>
          </p:nvPr>
        </p:nvSpPr>
        <p:spPr>
          <a:xfrm>
            <a:off x="0" y="1981200"/>
            <a:ext cx="9144000" cy="4267200"/>
          </a:xfrm>
        </p:spPr>
        <p:txBody>
          <a:bodyPr/>
          <a:lstStyle/>
          <a:p>
            <a:pPr lvl="1" eaLnBrk="1" hangingPunct="1">
              <a:buClr>
                <a:srgbClr val="FF0000"/>
              </a:buClr>
              <a:buFont typeface="Wingdings" pitchFamily="2" charset="2"/>
              <a:buChar char="ü"/>
            </a:pPr>
            <a:r>
              <a:rPr lang="en-US" sz="3200" b="1" smtClean="0">
                <a:solidFill>
                  <a:schemeClr val="tx1"/>
                </a:solidFill>
                <a:latin typeface="Times New Roman" pitchFamily="18" charset="0"/>
                <a:cs typeface="Times New Roman" pitchFamily="18" charset="0"/>
              </a:rPr>
              <a:t>Para. (23)(c)</a:t>
            </a:r>
            <a:r>
              <a:rPr lang="en-US" sz="3200" b="1" u="sng" smtClean="0">
                <a:solidFill>
                  <a:schemeClr val="tx1"/>
                </a:solidFill>
                <a:latin typeface="Times New Roman" pitchFamily="18" charset="0"/>
                <a:cs typeface="Times New Roman" pitchFamily="18" charset="0"/>
              </a:rPr>
              <a:t>d</a:t>
            </a:r>
            <a:r>
              <a:rPr lang="en-US" sz="3200" b="1" smtClean="0">
                <a:solidFill>
                  <a:schemeClr val="tx1"/>
                </a:solidFill>
                <a:latin typeface="Times New Roman" pitchFamily="18" charset="0"/>
                <a:cs typeface="Times New Roman" pitchFamily="18" charset="0"/>
              </a:rPr>
              <a:t>(</a:t>
            </a:r>
            <a:r>
              <a:rPr lang="en-US" sz="3200" b="1" u="sng" smtClean="0">
                <a:solidFill>
                  <a:schemeClr val="tx1"/>
                </a:solidFill>
                <a:latin typeface="Times New Roman" pitchFamily="18" charset="0"/>
                <a:cs typeface="Times New Roman" pitchFamily="18" charset="0"/>
              </a:rPr>
              <a:t>3</a:t>
            </a:r>
            <a:r>
              <a:rPr lang="en-US" sz="3200" b="1" smtClean="0">
                <a:solidFill>
                  <a:schemeClr val="tx1"/>
                </a:solidFill>
                <a:latin typeface="Times New Roman" pitchFamily="18" charset="0"/>
                <a:cs typeface="Times New Roman" pitchFamily="18" charset="0"/>
              </a:rPr>
              <a:t>) states, completion of the ASCC, using an inked “A”, schedule the next ASCC in a penciled “A”.</a:t>
            </a:r>
          </a:p>
          <a:p>
            <a:pPr lvl="1" eaLnBrk="1" hangingPunct="1">
              <a:buClr>
                <a:srgbClr val="FF0000"/>
              </a:buClr>
              <a:buFont typeface="Wingdings" pitchFamily="2" charset="2"/>
              <a:buChar char="ü"/>
            </a:pPr>
            <a:endParaRPr lang="en-US" sz="1000" b="1" smtClean="0">
              <a:solidFill>
                <a:schemeClr val="tx1"/>
              </a:solidFill>
              <a:latin typeface="Times New Roman" pitchFamily="18" charset="0"/>
              <a:cs typeface="Times New Roman" pitchFamily="18" charset="0"/>
            </a:endParaRPr>
          </a:p>
          <a:p>
            <a:pPr lvl="1" eaLnBrk="1" hangingPunct="1">
              <a:buClr>
                <a:srgbClr val="FF0000"/>
              </a:buClr>
              <a:buFont typeface="Wingdings" pitchFamily="2" charset="2"/>
              <a:buChar char="ü"/>
            </a:pPr>
            <a:r>
              <a:rPr lang="en-US" sz="3200" b="1" smtClean="0">
                <a:solidFill>
                  <a:schemeClr val="tx1"/>
                </a:solidFill>
                <a:latin typeface="Times New Roman" pitchFamily="18" charset="0"/>
                <a:cs typeface="Times New Roman" pitchFamily="18" charset="0"/>
              </a:rPr>
              <a:t>Para. (23)(c)</a:t>
            </a:r>
            <a:r>
              <a:rPr lang="en-US" sz="3200" b="1" u="sng" smtClean="0">
                <a:solidFill>
                  <a:schemeClr val="tx1"/>
                </a:solidFill>
                <a:latin typeface="Times New Roman" pitchFamily="18" charset="0"/>
                <a:cs typeface="Times New Roman" pitchFamily="18" charset="0"/>
              </a:rPr>
              <a:t>d</a:t>
            </a:r>
            <a:r>
              <a:rPr lang="en-US" sz="3200" b="1" smtClean="0">
                <a:solidFill>
                  <a:schemeClr val="tx1"/>
                </a:solidFill>
                <a:latin typeface="Times New Roman" pitchFamily="18" charset="0"/>
                <a:cs typeface="Times New Roman" pitchFamily="18" charset="0"/>
              </a:rPr>
              <a:t>(</a:t>
            </a:r>
            <a:r>
              <a:rPr lang="en-US" sz="3200" b="1" u="sng" smtClean="0">
                <a:solidFill>
                  <a:schemeClr val="tx1"/>
                </a:solidFill>
                <a:latin typeface="Times New Roman" pitchFamily="18" charset="0"/>
                <a:cs typeface="Times New Roman" pitchFamily="18" charset="0"/>
              </a:rPr>
              <a:t>4</a:t>
            </a:r>
            <a:r>
              <a:rPr lang="en-US" sz="3200" b="1" smtClean="0">
                <a:solidFill>
                  <a:schemeClr val="tx1"/>
                </a:solidFill>
                <a:latin typeface="Times New Roman" pitchFamily="18" charset="0"/>
                <a:cs typeface="Times New Roman" pitchFamily="18" charset="0"/>
              </a:rPr>
              <a:t>) states, when the ASCC is required within 50 hours of the next scheduled 2</a:t>
            </a:r>
            <a:r>
              <a:rPr lang="en-US" sz="3200" b="1" baseline="30000" smtClean="0">
                <a:solidFill>
                  <a:schemeClr val="tx1"/>
                </a:solidFill>
                <a:latin typeface="Times New Roman" pitchFamily="18" charset="0"/>
                <a:cs typeface="Times New Roman" pitchFamily="18" charset="0"/>
              </a:rPr>
              <a:t>nd</a:t>
            </a:r>
            <a:r>
              <a:rPr lang="en-US" sz="3200" b="1" smtClean="0">
                <a:solidFill>
                  <a:schemeClr val="tx1"/>
                </a:solidFill>
                <a:latin typeface="Times New Roman" pitchFamily="18" charset="0"/>
                <a:cs typeface="Times New Roman" pitchFamily="18" charset="0"/>
              </a:rPr>
              <a:t> EOM or higher Hourly PMCS, every effort will be made to conduct both requirements during the ASCC.</a:t>
            </a:r>
          </a:p>
        </p:txBody>
      </p:sp>
      <p:sp>
        <p:nvSpPr>
          <p:cNvPr id="152578" name="Rectangle 2"/>
          <p:cNvSpPr>
            <a:spLocks noGrp="1" noChangeArrowheads="1"/>
          </p:cNvSpPr>
          <p:nvPr>
            <p:ph type="title"/>
          </p:nvPr>
        </p:nvSpPr>
        <p:spPr>
          <a:xfrm>
            <a:off x="0" y="-304800"/>
            <a:ext cx="9144000" cy="1524000"/>
          </a:xfrm>
        </p:spPr>
        <p:txBody>
          <a:bodyPr/>
          <a:lstStyle/>
          <a:p>
            <a:pPr algn="ctr" eaLnBrk="1" fontAlgn="auto" hangingPunct="1">
              <a:spcAft>
                <a:spcPts val="0"/>
              </a:spcAft>
              <a:defRPr/>
            </a:pPr>
            <a:r>
              <a:rPr sz="6000" b="1" smtClean="0">
                <a:solidFill>
                  <a:srgbClr val="FF0000"/>
                </a:solidFill>
              </a:rPr>
              <a:t>NOTES CONT.</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45091">
                                            <p:txEl>
                                              <p:pRg st="0" end="0"/>
                                            </p:txEl>
                                          </p:spTgt>
                                        </p:tgtEl>
                                        <p:attrNameLst>
                                          <p:attrName>style.visibility</p:attrName>
                                        </p:attrNameLst>
                                      </p:cBhvr>
                                      <p:to>
                                        <p:strVal val="visible"/>
                                      </p:to>
                                    </p:set>
                                    <p:animEffect transition="in" filter="strips(downRight)">
                                      <p:cBhvr>
                                        <p:cTn id="7" dur="500"/>
                                        <p:tgtEl>
                                          <p:spTgt spid="345091">
                                            <p:txEl>
                                              <p:pRg st="0" end="0"/>
                                            </p:txEl>
                                          </p:spTgt>
                                        </p:tgtEl>
                                      </p:cBhvr>
                                    </p:animEffect>
                                  </p:childTnLst>
                                  <p:subTnLst>
                                    <p:animClr clrSpc="rgb" dir="cw">
                                      <p:cBhvr override="childStyle">
                                        <p:cTn dur="1" fill="hold" display="0" masterRel="nextClick" afterEffect="1"/>
                                        <p:tgtEl>
                                          <p:spTgt spid="345091">
                                            <p:txEl>
                                              <p:pRg st="0" end="0"/>
                                            </p:txEl>
                                          </p:spTgt>
                                        </p:tgtEl>
                                        <p:attrNameLst>
                                          <p:attrName>ppt_c</p:attrName>
                                        </p:attrNameLst>
                                      </p:cBhvr>
                                      <p:to>
                                        <a:srgbClr val="5F5F5F"/>
                                      </p:to>
                                    </p:animClr>
                                  </p:sub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345091">
                                            <p:txEl>
                                              <p:pRg st="2" end="2"/>
                                            </p:txEl>
                                          </p:spTgt>
                                        </p:tgtEl>
                                        <p:attrNameLst>
                                          <p:attrName>style.visibility</p:attrName>
                                        </p:attrNameLst>
                                      </p:cBhvr>
                                      <p:to>
                                        <p:strVal val="visible"/>
                                      </p:to>
                                    </p:set>
                                    <p:animEffect transition="in" filter="strips(downRight)">
                                      <p:cBhvr>
                                        <p:cTn id="12" dur="500"/>
                                        <p:tgtEl>
                                          <p:spTgt spid="345091">
                                            <p:txEl>
                                              <p:pRg st="2" end="2"/>
                                            </p:txEl>
                                          </p:spTgt>
                                        </p:tgtEl>
                                      </p:cBhvr>
                                    </p:animEffect>
                                  </p:childTnLst>
                                  <p:subTnLst>
                                    <p:animClr clrSpc="rgb" dir="cw">
                                      <p:cBhvr override="childStyle">
                                        <p:cTn dur="1" fill="hold" display="0" masterRel="nextClick" afterEffect="1"/>
                                        <p:tgtEl>
                                          <p:spTgt spid="345091">
                                            <p:txEl>
                                              <p:pRg st="2" end="2"/>
                                            </p:txEl>
                                          </p:spTgt>
                                        </p:tgtEl>
                                        <p:attrNameLst>
                                          <p:attrName>ppt_c</p:attrName>
                                        </p:attrNameLst>
                                      </p:cBhvr>
                                      <p:to>
                                        <a:srgbClr val="5F5F5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091" grpId="0" build="p" bldLvl="2"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4195" name="Rectangle 3075"/>
          <p:cNvSpPr>
            <a:spLocks noGrp="1" noChangeArrowheads="1"/>
          </p:cNvSpPr>
          <p:nvPr>
            <p:ph idx="1"/>
          </p:nvPr>
        </p:nvSpPr>
        <p:spPr>
          <a:xfrm>
            <a:off x="228600" y="2133600"/>
            <a:ext cx="8610600" cy="4114800"/>
          </a:xfrm>
        </p:spPr>
        <p:txBody>
          <a:bodyPr/>
          <a:lstStyle/>
          <a:p>
            <a:pPr eaLnBrk="1" hangingPunct="1">
              <a:buClr>
                <a:srgbClr val="FF0000"/>
              </a:buClr>
              <a:buFont typeface="Wingdings" pitchFamily="2" charset="2"/>
              <a:buChar char="Ø"/>
            </a:pPr>
            <a:r>
              <a:rPr lang="en-US" b="1" smtClean="0"/>
              <a:t>Equipment that is controlled by one TAM number, but is associated with other commodity equipment, a separate record jacket will be maintained for that specific item.</a:t>
            </a:r>
          </a:p>
          <a:p>
            <a:pPr eaLnBrk="1" hangingPunct="1">
              <a:buClr>
                <a:srgbClr val="FF0000"/>
              </a:buClr>
              <a:buFont typeface="Wingdings" pitchFamily="2" charset="2"/>
              <a:buChar char="Ø"/>
            </a:pPr>
            <a:endParaRPr lang="en-US" b="1" smtClean="0"/>
          </a:p>
          <a:p>
            <a:pPr eaLnBrk="1" hangingPunct="1">
              <a:buClr>
                <a:srgbClr val="FF0000"/>
              </a:buClr>
              <a:buFont typeface="Wingdings" pitchFamily="2" charset="2"/>
              <a:buChar char="Ø"/>
            </a:pPr>
            <a:r>
              <a:rPr lang="en-US" b="1" smtClean="0"/>
              <a:t>In this case both records will reflect the MC Reg. Number, Chassis Ser. Number, TAM Number, NSN, and ID Number of the TAM as a single entity.</a:t>
            </a:r>
          </a:p>
        </p:txBody>
      </p:sp>
      <p:sp>
        <p:nvSpPr>
          <p:cNvPr id="16386" name="Rectangle 3074"/>
          <p:cNvSpPr>
            <a:spLocks noGrp="1" noChangeArrowheads="1"/>
          </p:cNvSpPr>
          <p:nvPr>
            <p:ph type="title"/>
          </p:nvPr>
        </p:nvSpPr>
        <p:spPr>
          <a:xfrm>
            <a:off x="762000" y="304800"/>
            <a:ext cx="7772400" cy="1828800"/>
          </a:xfrm>
        </p:spPr>
        <p:txBody>
          <a:bodyPr>
            <a:normAutofit fontScale="90000"/>
          </a:bodyPr>
          <a:lstStyle/>
          <a:p>
            <a:pPr algn="ctr" eaLnBrk="1" fontAlgn="auto" hangingPunct="1">
              <a:spcAft>
                <a:spcPts val="0"/>
              </a:spcAft>
              <a:defRPr/>
            </a:pPr>
            <a:r>
              <a:rPr sz="6000" b="1" u="sng" smtClean="0">
                <a:solidFill>
                  <a:srgbClr val="FF0000"/>
                </a:solidFill>
              </a:rPr>
              <a:t>RESPONSIBILITIES CONT.</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6419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64195">
                                            <p:txEl>
                                              <p:pRg st="0" end="0"/>
                                            </p:txEl>
                                          </p:spTgt>
                                        </p:tgtEl>
                                        <p:attrNameLst>
                                          <p:attrName>ppt_c</p:attrName>
                                        </p:attrNameLst>
                                      </p:cBhvr>
                                      <p:to>
                                        <a:srgbClr val="5F5F5F"/>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6419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264195">
                                            <p:txEl>
                                              <p:pRg st="2" end="2"/>
                                            </p:txEl>
                                          </p:spTgt>
                                        </p:tgtEl>
                                        <p:attrNameLst>
                                          <p:attrName>ppt_c</p:attrName>
                                        </p:attrNameLst>
                                      </p:cBhvr>
                                      <p:to>
                                        <a:srgbClr val="5F5F5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195" grpId="0" build="p" bldLvl="2" autoUpdateAnimBg="0"/>
    </p:bldLst>
  </p:timing>
</p:sld>
</file>

<file path=ppt/slides/slide15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46115" name="Rectangle 3075"/>
          <p:cNvSpPr>
            <a:spLocks noGrp="1" noChangeArrowheads="1"/>
          </p:cNvSpPr>
          <p:nvPr>
            <p:ph idx="1"/>
          </p:nvPr>
        </p:nvSpPr>
        <p:spPr>
          <a:xfrm>
            <a:off x="0" y="2133600"/>
            <a:ext cx="9144000" cy="4419600"/>
          </a:xfrm>
        </p:spPr>
        <p:txBody>
          <a:bodyPr/>
          <a:lstStyle/>
          <a:p>
            <a:pPr eaLnBrk="1" hangingPunct="1">
              <a:buClr>
                <a:srgbClr val="FF0000"/>
              </a:buClr>
              <a:buFont typeface="Wingdings" pitchFamily="2" charset="2"/>
              <a:buChar char="Ø"/>
            </a:pPr>
            <a:r>
              <a:rPr lang="en-US" sz="3200" b="1" smtClean="0">
                <a:latin typeface="Times New Roman" pitchFamily="18" charset="0"/>
                <a:cs typeface="Times New Roman" pitchFamily="18" charset="0"/>
              </a:rPr>
              <a:t>Remarks. Enter a justification for any PMCS that was not completed as originally scheduled.</a:t>
            </a:r>
          </a:p>
          <a:p>
            <a:pPr eaLnBrk="1" hangingPunct="1">
              <a:buClr>
                <a:srgbClr val="FF0000"/>
              </a:buClr>
              <a:buFont typeface="Wingdings" pitchFamily="2" charset="2"/>
              <a:buChar char="Ø"/>
            </a:pPr>
            <a:endParaRPr lang="en-US" sz="3200" b="1" smtClean="0">
              <a:latin typeface="Times New Roman" pitchFamily="18" charset="0"/>
              <a:cs typeface="Times New Roman" pitchFamily="18" charset="0"/>
            </a:endParaRPr>
          </a:p>
          <a:p>
            <a:pPr eaLnBrk="1" hangingPunct="1">
              <a:buClr>
                <a:srgbClr val="FF0000"/>
              </a:buClr>
              <a:buFont typeface="Wingdings" pitchFamily="2" charset="2"/>
              <a:buChar char="Ø"/>
            </a:pPr>
            <a:r>
              <a:rPr lang="en-US" sz="3200" b="1" smtClean="0">
                <a:latin typeface="Times New Roman" pitchFamily="18" charset="0"/>
                <a:cs typeface="Times New Roman" pitchFamily="18" charset="0"/>
              </a:rPr>
              <a:t>Automated Forms.</a:t>
            </a:r>
          </a:p>
          <a:p>
            <a:pPr lvl="1" eaLnBrk="1" hangingPunct="1">
              <a:buClr>
                <a:srgbClr val="FF0000"/>
              </a:buClr>
              <a:buFont typeface="Wingdings" pitchFamily="2" charset="2"/>
              <a:buChar char="Ø"/>
            </a:pPr>
            <a:r>
              <a:rPr lang="en-US" sz="3200" b="1" smtClean="0">
                <a:solidFill>
                  <a:schemeClr val="tx1"/>
                </a:solidFill>
                <a:latin typeface="Times New Roman" pitchFamily="18" charset="0"/>
                <a:cs typeface="Times New Roman" pitchFamily="18" charset="0"/>
              </a:rPr>
              <a:t>Upper case characters will represent inked entries.</a:t>
            </a:r>
          </a:p>
          <a:p>
            <a:pPr lvl="1" eaLnBrk="1" hangingPunct="1">
              <a:buClr>
                <a:srgbClr val="FF0000"/>
              </a:buClr>
              <a:buFont typeface="Wingdings" pitchFamily="2" charset="2"/>
              <a:buChar char="Ø"/>
            </a:pPr>
            <a:r>
              <a:rPr lang="en-US" sz="3200" b="1" smtClean="0">
                <a:solidFill>
                  <a:schemeClr val="tx1"/>
                </a:solidFill>
                <a:latin typeface="Times New Roman" pitchFamily="18" charset="0"/>
                <a:cs typeface="Times New Roman" pitchFamily="18" charset="0"/>
              </a:rPr>
              <a:t>Lower case characters will represent penciled entries.</a:t>
            </a:r>
          </a:p>
        </p:txBody>
      </p:sp>
      <p:sp>
        <p:nvSpPr>
          <p:cNvPr id="153602" name="Rectangle 3074"/>
          <p:cNvSpPr>
            <a:spLocks noGrp="1" noChangeArrowheads="1"/>
          </p:cNvSpPr>
          <p:nvPr>
            <p:ph type="title"/>
          </p:nvPr>
        </p:nvSpPr>
        <p:spPr/>
        <p:txBody>
          <a:bodyPr/>
          <a:lstStyle/>
          <a:p>
            <a:pPr algn="ctr" eaLnBrk="1" fontAlgn="auto" hangingPunct="1">
              <a:spcAft>
                <a:spcPts val="0"/>
              </a:spcAft>
              <a:defRPr/>
            </a:pPr>
            <a:r>
              <a:rPr sz="5400" b="1" smtClean="0">
                <a:solidFill>
                  <a:srgbClr val="FF0000"/>
                </a:solidFill>
              </a:rPr>
              <a:t>PREPARATION CONT.</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6115">
                                            <p:txEl>
                                              <p:pRg st="0" end="0"/>
                                            </p:txEl>
                                          </p:spTgt>
                                        </p:tgtEl>
                                        <p:attrNameLst>
                                          <p:attrName>style.visibility</p:attrName>
                                        </p:attrNameLst>
                                      </p:cBhvr>
                                      <p:to>
                                        <p:strVal val="visible"/>
                                      </p:to>
                                    </p:set>
                                    <p:anim calcmode="lin" valueType="num">
                                      <p:cBhvr additive="base">
                                        <p:cTn id="7" dur="500" fill="hold"/>
                                        <p:tgtEl>
                                          <p:spTgt spid="3461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46115">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46115">
                                            <p:txEl>
                                              <p:pRg st="0" end="0"/>
                                            </p:txEl>
                                          </p:spTgt>
                                        </p:tgtEl>
                                        <p:attrNameLst>
                                          <p:attrName>ppt_c</p:attrName>
                                        </p:attrNameLst>
                                      </p:cBhvr>
                                      <p:to>
                                        <a:srgbClr val="5F5F5F"/>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46115">
                                            <p:txEl>
                                              <p:pRg st="2" end="2"/>
                                            </p:txEl>
                                          </p:spTgt>
                                        </p:tgtEl>
                                        <p:attrNameLst>
                                          <p:attrName>style.visibility</p:attrName>
                                        </p:attrNameLst>
                                      </p:cBhvr>
                                      <p:to>
                                        <p:strVal val="visible"/>
                                      </p:to>
                                    </p:set>
                                    <p:anim calcmode="lin" valueType="num">
                                      <p:cBhvr additive="base">
                                        <p:cTn id="13" dur="500" fill="hold"/>
                                        <p:tgtEl>
                                          <p:spTgt spid="34611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46115">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46115">
                                            <p:txEl>
                                              <p:pRg st="2" end="2"/>
                                            </p:txEl>
                                          </p:spTgt>
                                        </p:tgtEl>
                                        <p:attrNameLst>
                                          <p:attrName>ppt_c</p:attrName>
                                        </p:attrNameLst>
                                      </p:cBhvr>
                                      <p:to>
                                        <a:srgbClr val="5F5F5F"/>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46115">
                                            <p:txEl>
                                              <p:pRg st="3" end="3"/>
                                            </p:txEl>
                                          </p:spTgt>
                                        </p:tgtEl>
                                        <p:attrNameLst>
                                          <p:attrName>style.visibility</p:attrName>
                                        </p:attrNameLst>
                                      </p:cBhvr>
                                      <p:to>
                                        <p:strVal val="visible"/>
                                      </p:to>
                                    </p:set>
                                    <p:anim calcmode="lin" valueType="num">
                                      <p:cBhvr additive="base">
                                        <p:cTn id="19" dur="500" fill="hold"/>
                                        <p:tgtEl>
                                          <p:spTgt spid="346115">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46115">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46115">
                                            <p:txEl>
                                              <p:pRg st="3" end="3"/>
                                            </p:txEl>
                                          </p:spTgt>
                                        </p:tgtEl>
                                        <p:attrNameLst>
                                          <p:attrName>ppt_c</p:attrName>
                                        </p:attrNameLst>
                                      </p:cBhvr>
                                      <p:to>
                                        <a:srgbClr val="5F5F5F"/>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46115">
                                            <p:txEl>
                                              <p:pRg st="4" end="4"/>
                                            </p:txEl>
                                          </p:spTgt>
                                        </p:tgtEl>
                                        <p:attrNameLst>
                                          <p:attrName>style.visibility</p:attrName>
                                        </p:attrNameLst>
                                      </p:cBhvr>
                                      <p:to>
                                        <p:strVal val="visible"/>
                                      </p:to>
                                    </p:set>
                                    <p:anim calcmode="lin" valueType="num">
                                      <p:cBhvr additive="base">
                                        <p:cTn id="25" dur="500" fill="hold"/>
                                        <p:tgtEl>
                                          <p:spTgt spid="346115">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46115">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46115">
                                            <p:txEl>
                                              <p:pRg st="4" end="4"/>
                                            </p:txEl>
                                          </p:spTgt>
                                        </p:tgtEl>
                                        <p:attrNameLst>
                                          <p:attrName>ppt_c</p:attrName>
                                        </p:attrNameLst>
                                      </p:cBhvr>
                                      <p:to>
                                        <a:srgbClr val="5F5F5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115" grpId="0" build="p" bldLvl="2" autoUpdateAnimBg="0"/>
    </p:bldLst>
  </p:timing>
</p:sld>
</file>

<file path=ppt/slides/slide1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1010" name="Picture 3" descr="Marine Form19"/>
          <p:cNvPicPr>
            <a:picLocks noChangeAspect="1" noChangeArrowheads="1"/>
          </p:cNvPicPr>
          <p:nvPr/>
        </p:nvPicPr>
        <p:blipFill>
          <a:blip r:embed="rId2" cstate="print"/>
          <a:srcRect/>
          <a:stretch>
            <a:fillRect/>
          </a:stretch>
        </p:blipFill>
        <p:spPr bwMode="auto">
          <a:xfrm>
            <a:off x="38100" y="15875"/>
            <a:ext cx="9144000" cy="6908800"/>
          </a:xfrm>
          <a:prstGeom prst="rect">
            <a:avLst/>
          </a:prstGeom>
          <a:noFill/>
          <a:ln w="9525">
            <a:noFill/>
            <a:miter lim="800000"/>
            <a:headEnd/>
            <a:tailEnd/>
          </a:ln>
        </p:spPr>
      </p:pic>
      <p:grpSp>
        <p:nvGrpSpPr>
          <p:cNvPr id="2" name="Group 54"/>
          <p:cNvGrpSpPr>
            <a:grpSpLocks/>
          </p:cNvGrpSpPr>
          <p:nvPr/>
        </p:nvGrpSpPr>
        <p:grpSpPr bwMode="auto">
          <a:xfrm>
            <a:off x="2803525" y="336550"/>
            <a:ext cx="5235575" cy="403225"/>
            <a:chOff x="1766" y="212"/>
            <a:chExt cx="3298" cy="254"/>
          </a:xfrm>
        </p:grpSpPr>
        <p:sp>
          <p:nvSpPr>
            <p:cNvPr id="171052" name="Text Box 10"/>
            <p:cNvSpPr txBox="1">
              <a:spLocks noChangeArrowheads="1"/>
            </p:cNvSpPr>
            <p:nvPr/>
          </p:nvSpPr>
          <p:spPr bwMode="auto">
            <a:xfrm>
              <a:off x="1766" y="214"/>
              <a:ext cx="504" cy="252"/>
            </a:xfrm>
            <a:prstGeom prst="rect">
              <a:avLst/>
            </a:prstGeom>
            <a:noFill/>
            <a:ln w="12700">
              <a:noFill/>
              <a:miter lim="800000"/>
              <a:headEnd type="none" w="sm" len="sm"/>
              <a:tailEnd type="none" w="sm" len="sm"/>
            </a:ln>
          </p:spPr>
          <p:txBody>
            <a:bodyPr wrap="none">
              <a:spAutoFit/>
            </a:bodyPr>
            <a:lstStyle/>
            <a:p>
              <a:pPr eaLnBrk="0" hangingPunct="0"/>
              <a:r>
                <a:rPr lang="en-US">
                  <a:solidFill>
                    <a:schemeClr val="tx1"/>
                  </a:solidFill>
                  <a:latin typeface="Courier New" pitchFamily="49" charset="0"/>
                </a:rPr>
                <a:t>2010</a:t>
              </a:r>
            </a:p>
          </p:txBody>
        </p:sp>
        <p:sp>
          <p:nvSpPr>
            <p:cNvPr id="171053" name="Text Box 11"/>
            <p:cNvSpPr txBox="1">
              <a:spLocks noChangeArrowheads="1"/>
            </p:cNvSpPr>
            <p:nvPr/>
          </p:nvSpPr>
          <p:spPr bwMode="auto">
            <a:xfrm>
              <a:off x="3168" y="212"/>
              <a:ext cx="504" cy="252"/>
            </a:xfrm>
            <a:prstGeom prst="rect">
              <a:avLst/>
            </a:prstGeom>
            <a:noFill/>
            <a:ln w="12700">
              <a:noFill/>
              <a:miter lim="800000"/>
              <a:headEnd type="none" w="sm" len="sm"/>
              <a:tailEnd type="none" w="sm" len="sm"/>
            </a:ln>
          </p:spPr>
          <p:txBody>
            <a:bodyPr wrap="none">
              <a:spAutoFit/>
            </a:bodyPr>
            <a:lstStyle/>
            <a:p>
              <a:pPr eaLnBrk="0" hangingPunct="0"/>
              <a:r>
                <a:rPr lang="en-US">
                  <a:solidFill>
                    <a:schemeClr val="tx1"/>
                  </a:solidFill>
                  <a:latin typeface="Courier New" pitchFamily="49" charset="0"/>
                </a:rPr>
                <a:t>2011</a:t>
              </a:r>
            </a:p>
          </p:txBody>
        </p:sp>
        <p:sp>
          <p:nvSpPr>
            <p:cNvPr id="171054" name="Text Box 12"/>
            <p:cNvSpPr txBox="1">
              <a:spLocks noChangeArrowheads="1"/>
            </p:cNvSpPr>
            <p:nvPr/>
          </p:nvSpPr>
          <p:spPr bwMode="auto">
            <a:xfrm>
              <a:off x="4560" y="212"/>
              <a:ext cx="504" cy="252"/>
            </a:xfrm>
            <a:prstGeom prst="rect">
              <a:avLst/>
            </a:prstGeom>
            <a:noFill/>
            <a:ln w="12700">
              <a:noFill/>
              <a:miter lim="800000"/>
              <a:headEnd type="none" w="sm" len="sm"/>
              <a:tailEnd type="none" w="sm" len="sm"/>
            </a:ln>
          </p:spPr>
          <p:txBody>
            <a:bodyPr wrap="none">
              <a:spAutoFit/>
            </a:bodyPr>
            <a:lstStyle/>
            <a:p>
              <a:pPr eaLnBrk="0" hangingPunct="0"/>
              <a:r>
                <a:rPr lang="en-US">
                  <a:solidFill>
                    <a:schemeClr val="tx1"/>
                  </a:solidFill>
                  <a:latin typeface="Courier New" pitchFamily="49" charset="0"/>
                </a:rPr>
                <a:t>2012</a:t>
              </a:r>
            </a:p>
          </p:txBody>
        </p:sp>
      </p:grpSp>
      <p:sp>
        <p:nvSpPr>
          <p:cNvPr id="208909" name="Text Box 13"/>
          <p:cNvSpPr txBox="1">
            <a:spLocks noChangeArrowheads="1"/>
          </p:cNvSpPr>
          <p:nvPr/>
        </p:nvSpPr>
        <p:spPr bwMode="auto">
          <a:xfrm>
            <a:off x="58738" y="927100"/>
            <a:ext cx="2492375" cy="400050"/>
          </a:xfrm>
          <a:prstGeom prst="rect">
            <a:avLst/>
          </a:prstGeom>
          <a:noFill/>
          <a:ln w="12700">
            <a:noFill/>
            <a:miter lim="800000"/>
            <a:headEnd type="none" w="sm" len="sm"/>
            <a:tailEnd type="none" w="sm" len="sm"/>
          </a:ln>
        </p:spPr>
        <p:txBody>
          <a:bodyPr wrap="none">
            <a:spAutoFit/>
          </a:bodyPr>
          <a:lstStyle/>
          <a:p>
            <a:pPr eaLnBrk="0" hangingPunct="0"/>
            <a:r>
              <a:rPr lang="en-US">
                <a:solidFill>
                  <a:schemeClr val="tx1"/>
                </a:solidFill>
                <a:latin typeface="Courier New" pitchFamily="49" charset="0"/>
              </a:rPr>
              <a:t>          RT420</a:t>
            </a:r>
          </a:p>
        </p:txBody>
      </p:sp>
      <p:sp>
        <p:nvSpPr>
          <p:cNvPr id="208910" name="Text Box 14"/>
          <p:cNvSpPr txBox="1">
            <a:spLocks noChangeArrowheads="1"/>
          </p:cNvSpPr>
          <p:nvPr/>
        </p:nvSpPr>
        <p:spPr bwMode="auto">
          <a:xfrm>
            <a:off x="6350" y="1136650"/>
            <a:ext cx="2492375" cy="400050"/>
          </a:xfrm>
          <a:prstGeom prst="rect">
            <a:avLst/>
          </a:prstGeom>
          <a:noFill/>
          <a:ln w="12700">
            <a:noFill/>
            <a:miter lim="800000"/>
            <a:headEnd type="none" w="sm" len="sm"/>
            <a:tailEnd type="none" w="sm" len="sm"/>
          </a:ln>
        </p:spPr>
        <p:txBody>
          <a:bodyPr wrap="none">
            <a:spAutoFit/>
          </a:bodyPr>
          <a:lstStyle/>
          <a:p>
            <a:pPr eaLnBrk="0" hangingPunct="0"/>
            <a:r>
              <a:rPr lang="en-US">
                <a:solidFill>
                  <a:schemeClr val="bg1"/>
                </a:solidFill>
                <a:latin typeface="Courier New" pitchFamily="49" charset="0"/>
              </a:rPr>
              <a:t>         </a:t>
            </a:r>
            <a:r>
              <a:rPr lang="en-US">
                <a:solidFill>
                  <a:schemeClr val="tx1"/>
                </a:solidFill>
                <a:latin typeface="Courier New" pitchFamily="49" charset="0"/>
              </a:rPr>
              <a:t>613946</a:t>
            </a:r>
          </a:p>
        </p:txBody>
      </p:sp>
      <p:sp>
        <p:nvSpPr>
          <p:cNvPr id="208911" name="Text Box 15"/>
          <p:cNvSpPr txBox="1">
            <a:spLocks noChangeArrowheads="1"/>
          </p:cNvSpPr>
          <p:nvPr/>
        </p:nvSpPr>
        <p:spPr bwMode="auto">
          <a:xfrm>
            <a:off x="2552700" y="1123950"/>
            <a:ext cx="336550" cy="396875"/>
          </a:xfrm>
          <a:prstGeom prst="rect">
            <a:avLst/>
          </a:prstGeom>
          <a:noFill/>
          <a:ln w="12700">
            <a:noFill/>
            <a:miter lim="800000"/>
            <a:headEnd type="none" w="sm" len="sm"/>
            <a:tailEnd type="none" w="sm" len="sm"/>
          </a:ln>
        </p:spPr>
        <p:txBody>
          <a:bodyPr wrap="none">
            <a:spAutoFit/>
          </a:bodyPr>
          <a:lstStyle/>
          <a:p>
            <a:pPr eaLnBrk="0" hangingPunct="0"/>
            <a:r>
              <a:rPr lang="en-US">
                <a:solidFill>
                  <a:schemeClr val="tx1"/>
                </a:solidFill>
                <a:latin typeface="Courier New" pitchFamily="49" charset="0"/>
              </a:rPr>
              <a:t>A</a:t>
            </a:r>
          </a:p>
        </p:txBody>
      </p:sp>
      <p:sp>
        <p:nvSpPr>
          <p:cNvPr id="208912" name="Text Box 16"/>
          <p:cNvSpPr txBox="1">
            <a:spLocks noChangeArrowheads="1"/>
          </p:cNvSpPr>
          <p:nvPr/>
        </p:nvSpPr>
        <p:spPr bwMode="auto">
          <a:xfrm>
            <a:off x="3467100" y="1123950"/>
            <a:ext cx="336550" cy="396875"/>
          </a:xfrm>
          <a:prstGeom prst="rect">
            <a:avLst/>
          </a:prstGeom>
          <a:noFill/>
          <a:ln w="12700">
            <a:noFill/>
            <a:miter lim="800000"/>
            <a:headEnd type="none" w="sm" len="sm"/>
            <a:tailEnd type="none" w="sm" len="sm"/>
          </a:ln>
        </p:spPr>
        <p:txBody>
          <a:bodyPr wrap="none">
            <a:spAutoFit/>
          </a:bodyPr>
          <a:lstStyle/>
          <a:p>
            <a:pPr eaLnBrk="0" hangingPunct="0"/>
            <a:r>
              <a:rPr lang="en-US">
                <a:solidFill>
                  <a:schemeClr val="tx1"/>
                </a:solidFill>
                <a:latin typeface="Courier New" pitchFamily="49" charset="0"/>
              </a:rPr>
              <a:t>H</a:t>
            </a:r>
          </a:p>
        </p:txBody>
      </p:sp>
      <p:sp>
        <p:nvSpPr>
          <p:cNvPr id="208913" name="Text Box 17"/>
          <p:cNvSpPr txBox="1">
            <a:spLocks noChangeArrowheads="1"/>
          </p:cNvSpPr>
          <p:nvPr/>
        </p:nvSpPr>
        <p:spPr bwMode="auto">
          <a:xfrm>
            <a:off x="5676900" y="1123950"/>
            <a:ext cx="338138" cy="400050"/>
          </a:xfrm>
          <a:prstGeom prst="rect">
            <a:avLst/>
          </a:prstGeom>
          <a:noFill/>
          <a:ln w="12700">
            <a:noFill/>
            <a:miter lim="800000"/>
            <a:headEnd type="none" w="sm" len="sm"/>
            <a:tailEnd type="none" w="sm" len="sm"/>
          </a:ln>
        </p:spPr>
        <p:txBody>
          <a:bodyPr wrap="none">
            <a:spAutoFit/>
          </a:bodyPr>
          <a:lstStyle/>
          <a:p>
            <a:pPr eaLnBrk="0" hangingPunct="0"/>
            <a:r>
              <a:rPr lang="en-US">
                <a:solidFill>
                  <a:schemeClr val="tx1"/>
                </a:solidFill>
                <a:latin typeface="Courier New" pitchFamily="49" charset="0"/>
              </a:rPr>
              <a:t>a</a:t>
            </a:r>
          </a:p>
        </p:txBody>
      </p:sp>
      <p:sp>
        <p:nvSpPr>
          <p:cNvPr id="208914" name="Text Box 18"/>
          <p:cNvSpPr txBox="1">
            <a:spLocks noChangeArrowheads="1"/>
          </p:cNvSpPr>
          <p:nvPr/>
        </p:nvSpPr>
        <p:spPr bwMode="auto">
          <a:xfrm>
            <a:off x="7870825" y="1120775"/>
            <a:ext cx="336550" cy="396875"/>
          </a:xfrm>
          <a:prstGeom prst="rect">
            <a:avLst/>
          </a:prstGeom>
          <a:noFill/>
          <a:ln w="12700">
            <a:noFill/>
            <a:miter lim="800000"/>
            <a:headEnd type="none" w="sm" len="sm"/>
            <a:tailEnd type="none" w="sm" len="sm"/>
          </a:ln>
        </p:spPr>
        <p:txBody>
          <a:bodyPr wrap="none">
            <a:spAutoFit/>
          </a:bodyPr>
          <a:lstStyle/>
          <a:p>
            <a:pPr eaLnBrk="0" hangingPunct="0"/>
            <a:r>
              <a:rPr lang="en-US">
                <a:solidFill>
                  <a:schemeClr val="tx1"/>
                </a:solidFill>
                <a:latin typeface="Courier New" pitchFamily="49" charset="0"/>
              </a:rPr>
              <a:t>a</a:t>
            </a:r>
          </a:p>
        </p:txBody>
      </p:sp>
      <p:sp>
        <p:nvSpPr>
          <p:cNvPr id="208915" name="Text Box 19"/>
          <p:cNvSpPr txBox="1">
            <a:spLocks noChangeArrowheads="1"/>
          </p:cNvSpPr>
          <p:nvPr/>
        </p:nvSpPr>
        <p:spPr bwMode="auto">
          <a:xfrm>
            <a:off x="3175" y="1322388"/>
            <a:ext cx="2492375" cy="400050"/>
          </a:xfrm>
          <a:prstGeom prst="rect">
            <a:avLst/>
          </a:prstGeom>
          <a:noFill/>
          <a:ln w="12700">
            <a:noFill/>
            <a:miter lim="800000"/>
            <a:headEnd type="none" w="sm" len="sm"/>
            <a:tailEnd type="none" w="sm" len="sm"/>
          </a:ln>
        </p:spPr>
        <p:txBody>
          <a:bodyPr wrap="none">
            <a:spAutoFit/>
          </a:bodyPr>
          <a:lstStyle/>
          <a:p>
            <a:pPr eaLnBrk="0" hangingPunct="0"/>
            <a:r>
              <a:rPr lang="en-US" b="0">
                <a:solidFill>
                  <a:schemeClr val="bg1"/>
                </a:solidFill>
                <a:latin typeface="Courier New" pitchFamily="49" charset="0"/>
              </a:rPr>
              <a:t>         </a:t>
            </a:r>
            <a:r>
              <a:rPr lang="en-US">
                <a:solidFill>
                  <a:schemeClr val="tx1"/>
                </a:solidFill>
                <a:latin typeface="Courier New" pitchFamily="49" charset="0"/>
              </a:rPr>
              <a:t>614006</a:t>
            </a:r>
          </a:p>
        </p:txBody>
      </p:sp>
      <p:sp>
        <p:nvSpPr>
          <p:cNvPr id="208916" name="Text Box 20"/>
          <p:cNvSpPr txBox="1">
            <a:spLocks noChangeArrowheads="1"/>
          </p:cNvSpPr>
          <p:nvPr/>
        </p:nvSpPr>
        <p:spPr bwMode="auto">
          <a:xfrm>
            <a:off x="2922588" y="1308100"/>
            <a:ext cx="336550" cy="396875"/>
          </a:xfrm>
          <a:prstGeom prst="rect">
            <a:avLst/>
          </a:prstGeom>
          <a:noFill/>
          <a:ln w="12700">
            <a:noFill/>
            <a:miter lim="800000"/>
            <a:headEnd type="none" w="sm" len="sm"/>
            <a:tailEnd type="none" w="sm" len="sm"/>
          </a:ln>
        </p:spPr>
        <p:txBody>
          <a:bodyPr wrap="none">
            <a:spAutoFit/>
          </a:bodyPr>
          <a:lstStyle/>
          <a:p>
            <a:pPr eaLnBrk="0" hangingPunct="0"/>
            <a:r>
              <a:rPr lang="en-US">
                <a:solidFill>
                  <a:schemeClr val="tx1"/>
                </a:solidFill>
                <a:latin typeface="Courier New" pitchFamily="49" charset="0"/>
              </a:rPr>
              <a:t>A</a:t>
            </a:r>
          </a:p>
        </p:txBody>
      </p:sp>
      <p:sp>
        <p:nvSpPr>
          <p:cNvPr id="208917" name="Text Box 21"/>
          <p:cNvSpPr txBox="1">
            <a:spLocks noChangeArrowheads="1"/>
          </p:cNvSpPr>
          <p:nvPr/>
        </p:nvSpPr>
        <p:spPr bwMode="auto">
          <a:xfrm>
            <a:off x="5130800" y="1322388"/>
            <a:ext cx="338138" cy="400050"/>
          </a:xfrm>
          <a:prstGeom prst="rect">
            <a:avLst/>
          </a:prstGeom>
          <a:noFill/>
          <a:ln w="12700">
            <a:noFill/>
            <a:miter lim="800000"/>
            <a:headEnd type="none" w="sm" len="sm"/>
            <a:tailEnd type="none" w="sm" len="sm"/>
          </a:ln>
        </p:spPr>
        <p:txBody>
          <a:bodyPr wrap="none">
            <a:spAutoFit/>
          </a:bodyPr>
          <a:lstStyle/>
          <a:p>
            <a:pPr eaLnBrk="0" hangingPunct="0"/>
            <a:r>
              <a:rPr lang="en-US">
                <a:solidFill>
                  <a:schemeClr val="tx1"/>
                </a:solidFill>
                <a:latin typeface="Courier New" pitchFamily="49" charset="0"/>
              </a:rPr>
              <a:t>a</a:t>
            </a:r>
          </a:p>
        </p:txBody>
      </p:sp>
      <p:sp>
        <p:nvSpPr>
          <p:cNvPr id="208918" name="Text Box 22"/>
          <p:cNvSpPr txBox="1">
            <a:spLocks noChangeArrowheads="1"/>
          </p:cNvSpPr>
          <p:nvPr/>
        </p:nvSpPr>
        <p:spPr bwMode="auto">
          <a:xfrm>
            <a:off x="7334250" y="1306513"/>
            <a:ext cx="336550" cy="396875"/>
          </a:xfrm>
          <a:prstGeom prst="rect">
            <a:avLst/>
          </a:prstGeom>
          <a:noFill/>
          <a:ln w="12700">
            <a:noFill/>
            <a:miter lim="800000"/>
            <a:headEnd type="none" w="sm" len="sm"/>
            <a:tailEnd type="none" w="sm" len="sm"/>
          </a:ln>
        </p:spPr>
        <p:txBody>
          <a:bodyPr wrap="none">
            <a:spAutoFit/>
          </a:bodyPr>
          <a:lstStyle/>
          <a:p>
            <a:pPr eaLnBrk="0" hangingPunct="0"/>
            <a:r>
              <a:rPr lang="en-US">
                <a:solidFill>
                  <a:schemeClr val="tx1"/>
                </a:solidFill>
                <a:latin typeface="Courier New" pitchFamily="49" charset="0"/>
              </a:rPr>
              <a:t>a</a:t>
            </a:r>
          </a:p>
        </p:txBody>
      </p:sp>
      <p:sp>
        <p:nvSpPr>
          <p:cNvPr id="208919" name="Text Box 23"/>
          <p:cNvSpPr txBox="1">
            <a:spLocks noChangeArrowheads="1"/>
          </p:cNvSpPr>
          <p:nvPr/>
        </p:nvSpPr>
        <p:spPr bwMode="auto">
          <a:xfrm>
            <a:off x="57150" y="1714500"/>
            <a:ext cx="2492375" cy="400050"/>
          </a:xfrm>
          <a:prstGeom prst="rect">
            <a:avLst/>
          </a:prstGeom>
          <a:noFill/>
          <a:ln w="12700">
            <a:noFill/>
            <a:miter lim="800000"/>
            <a:headEnd type="none" w="sm" len="sm"/>
            <a:tailEnd type="none" w="sm" len="sm"/>
          </a:ln>
        </p:spPr>
        <p:txBody>
          <a:bodyPr wrap="none">
            <a:spAutoFit/>
          </a:bodyPr>
          <a:lstStyle/>
          <a:p>
            <a:pPr eaLnBrk="0" hangingPunct="0"/>
            <a:r>
              <a:rPr lang="en-US">
                <a:solidFill>
                  <a:schemeClr val="bg1"/>
                </a:solidFill>
                <a:latin typeface="Courier New" pitchFamily="49" charset="0"/>
              </a:rPr>
              <a:t>          </a:t>
            </a:r>
            <a:r>
              <a:rPr lang="en-US">
                <a:solidFill>
                  <a:schemeClr val="tx1"/>
                </a:solidFill>
                <a:latin typeface="Courier New" pitchFamily="49" charset="0"/>
              </a:rPr>
              <a:t>624KR</a:t>
            </a:r>
          </a:p>
        </p:txBody>
      </p:sp>
      <p:sp>
        <p:nvSpPr>
          <p:cNvPr id="208920" name="Text Box 24"/>
          <p:cNvSpPr txBox="1">
            <a:spLocks noChangeArrowheads="1"/>
          </p:cNvSpPr>
          <p:nvPr/>
        </p:nvSpPr>
        <p:spPr bwMode="auto">
          <a:xfrm>
            <a:off x="20638" y="1901825"/>
            <a:ext cx="2492375" cy="400050"/>
          </a:xfrm>
          <a:prstGeom prst="rect">
            <a:avLst/>
          </a:prstGeom>
          <a:noFill/>
          <a:ln w="12700">
            <a:noFill/>
            <a:miter lim="800000"/>
            <a:headEnd type="none" w="sm" len="sm"/>
            <a:tailEnd type="none" w="sm" len="sm"/>
          </a:ln>
        </p:spPr>
        <p:txBody>
          <a:bodyPr wrap="none">
            <a:spAutoFit/>
          </a:bodyPr>
          <a:lstStyle/>
          <a:p>
            <a:pPr eaLnBrk="0" hangingPunct="0"/>
            <a:r>
              <a:rPr lang="en-US">
                <a:solidFill>
                  <a:schemeClr val="tx1"/>
                </a:solidFill>
                <a:latin typeface="Courier New" pitchFamily="49" charset="0"/>
              </a:rPr>
              <a:t>         639924</a:t>
            </a:r>
          </a:p>
        </p:txBody>
      </p:sp>
      <p:sp>
        <p:nvSpPr>
          <p:cNvPr id="208921" name="Text Box 25"/>
          <p:cNvSpPr txBox="1">
            <a:spLocks noChangeArrowheads="1"/>
          </p:cNvSpPr>
          <p:nvPr/>
        </p:nvSpPr>
        <p:spPr bwMode="auto">
          <a:xfrm>
            <a:off x="3841750" y="1905000"/>
            <a:ext cx="336550" cy="396875"/>
          </a:xfrm>
          <a:prstGeom prst="rect">
            <a:avLst/>
          </a:prstGeom>
          <a:noFill/>
          <a:ln w="12700">
            <a:noFill/>
            <a:miter lim="800000"/>
            <a:headEnd type="none" w="sm" len="sm"/>
            <a:tailEnd type="none" w="sm" len="sm"/>
          </a:ln>
        </p:spPr>
        <p:txBody>
          <a:bodyPr wrap="none">
            <a:spAutoFit/>
          </a:bodyPr>
          <a:lstStyle/>
          <a:p>
            <a:pPr eaLnBrk="0" hangingPunct="0"/>
            <a:r>
              <a:rPr lang="en-US">
                <a:solidFill>
                  <a:schemeClr val="tx1"/>
                </a:solidFill>
                <a:latin typeface="Courier New" pitchFamily="49" charset="0"/>
              </a:rPr>
              <a:t>A</a:t>
            </a:r>
          </a:p>
        </p:txBody>
      </p:sp>
      <p:sp>
        <p:nvSpPr>
          <p:cNvPr id="208922" name="Text Box 26"/>
          <p:cNvSpPr txBox="1">
            <a:spLocks noChangeArrowheads="1"/>
          </p:cNvSpPr>
          <p:nvPr/>
        </p:nvSpPr>
        <p:spPr bwMode="auto">
          <a:xfrm>
            <a:off x="6042025" y="1917700"/>
            <a:ext cx="338138" cy="400050"/>
          </a:xfrm>
          <a:prstGeom prst="rect">
            <a:avLst/>
          </a:prstGeom>
          <a:noFill/>
          <a:ln w="12700">
            <a:noFill/>
            <a:miter lim="800000"/>
            <a:headEnd type="none" w="sm" len="sm"/>
            <a:tailEnd type="none" w="sm" len="sm"/>
          </a:ln>
        </p:spPr>
        <p:txBody>
          <a:bodyPr wrap="none">
            <a:spAutoFit/>
          </a:bodyPr>
          <a:lstStyle/>
          <a:p>
            <a:pPr eaLnBrk="0" hangingPunct="0"/>
            <a:r>
              <a:rPr lang="en-US">
                <a:solidFill>
                  <a:schemeClr val="tx1"/>
                </a:solidFill>
                <a:latin typeface="Courier New" pitchFamily="49" charset="0"/>
              </a:rPr>
              <a:t>a</a:t>
            </a:r>
          </a:p>
        </p:txBody>
      </p:sp>
      <p:sp>
        <p:nvSpPr>
          <p:cNvPr id="208923" name="Text Box 27"/>
          <p:cNvSpPr txBox="1">
            <a:spLocks noChangeArrowheads="1"/>
          </p:cNvSpPr>
          <p:nvPr/>
        </p:nvSpPr>
        <p:spPr bwMode="auto">
          <a:xfrm>
            <a:off x="8251825" y="1906588"/>
            <a:ext cx="336550" cy="396875"/>
          </a:xfrm>
          <a:prstGeom prst="rect">
            <a:avLst/>
          </a:prstGeom>
          <a:noFill/>
          <a:ln w="12700">
            <a:noFill/>
            <a:miter lim="800000"/>
            <a:headEnd type="none" w="sm" len="sm"/>
            <a:tailEnd type="none" w="sm" len="sm"/>
          </a:ln>
        </p:spPr>
        <p:txBody>
          <a:bodyPr wrap="none">
            <a:spAutoFit/>
          </a:bodyPr>
          <a:lstStyle/>
          <a:p>
            <a:pPr eaLnBrk="0" hangingPunct="0"/>
            <a:r>
              <a:rPr lang="en-US">
                <a:solidFill>
                  <a:schemeClr val="tx1"/>
                </a:solidFill>
                <a:latin typeface="Courier New" pitchFamily="49" charset="0"/>
              </a:rPr>
              <a:t>a</a:t>
            </a:r>
          </a:p>
        </p:txBody>
      </p:sp>
      <p:sp>
        <p:nvSpPr>
          <p:cNvPr id="208924" name="Text Box 28"/>
          <p:cNvSpPr txBox="1">
            <a:spLocks noChangeArrowheads="1"/>
          </p:cNvSpPr>
          <p:nvPr/>
        </p:nvSpPr>
        <p:spPr bwMode="auto">
          <a:xfrm>
            <a:off x="12700" y="2092325"/>
            <a:ext cx="2492375" cy="400050"/>
          </a:xfrm>
          <a:prstGeom prst="rect">
            <a:avLst/>
          </a:prstGeom>
          <a:noFill/>
          <a:ln w="12700">
            <a:noFill/>
            <a:miter lim="800000"/>
            <a:headEnd type="none" w="sm" len="sm"/>
            <a:tailEnd type="none" w="sm" len="sm"/>
          </a:ln>
        </p:spPr>
        <p:txBody>
          <a:bodyPr wrap="none">
            <a:spAutoFit/>
          </a:bodyPr>
          <a:lstStyle/>
          <a:p>
            <a:pPr eaLnBrk="0" hangingPunct="0"/>
            <a:r>
              <a:rPr lang="en-US">
                <a:solidFill>
                  <a:schemeClr val="tx1"/>
                </a:solidFill>
                <a:latin typeface="Courier New" pitchFamily="49" charset="0"/>
              </a:rPr>
              <a:t>         639925</a:t>
            </a:r>
          </a:p>
        </p:txBody>
      </p:sp>
      <p:sp>
        <p:nvSpPr>
          <p:cNvPr id="208925" name="Text Box 29"/>
          <p:cNvSpPr txBox="1">
            <a:spLocks noChangeArrowheads="1"/>
          </p:cNvSpPr>
          <p:nvPr/>
        </p:nvSpPr>
        <p:spPr bwMode="auto">
          <a:xfrm>
            <a:off x="3101975" y="2100263"/>
            <a:ext cx="336550" cy="396875"/>
          </a:xfrm>
          <a:prstGeom prst="rect">
            <a:avLst/>
          </a:prstGeom>
          <a:noFill/>
          <a:ln w="12700">
            <a:noFill/>
            <a:miter lim="800000"/>
            <a:headEnd type="none" w="sm" len="sm"/>
            <a:tailEnd type="none" w="sm" len="sm"/>
          </a:ln>
        </p:spPr>
        <p:txBody>
          <a:bodyPr wrap="none">
            <a:spAutoFit/>
          </a:bodyPr>
          <a:lstStyle/>
          <a:p>
            <a:pPr eaLnBrk="0" hangingPunct="0"/>
            <a:r>
              <a:rPr lang="en-US">
                <a:solidFill>
                  <a:schemeClr val="tx1"/>
                </a:solidFill>
                <a:latin typeface="Courier New" pitchFamily="49" charset="0"/>
              </a:rPr>
              <a:t>A</a:t>
            </a:r>
          </a:p>
        </p:txBody>
      </p:sp>
      <p:sp>
        <p:nvSpPr>
          <p:cNvPr id="208926" name="Text Box 30"/>
          <p:cNvSpPr txBox="1">
            <a:spLocks noChangeArrowheads="1"/>
          </p:cNvSpPr>
          <p:nvPr/>
        </p:nvSpPr>
        <p:spPr bwMode="auto">
          <a:xfrm>
            <a:off x="5311775" y="2079625"/>
            <a:ext cx="184150" cy="400050"/>
          </a:xfrm>
          <a:prstGeom prst="rect">
            <a:avLst/>
          </a:prstGeom>
          <a:noFill/>
          <a:ln w="12700">
            <a:noFill/>
            <a:miter lim="800000"/>
            <a:headEnd type="none" w="sm" len="sm"/>
            <a:tailEnd type="none" w="sm" len="sm"/>
          </a:ln>
        </p:spPr>
        <p:txBody>
          <a:bodyPr wrap="none">
            <a:spAutoFit/>
          </a:bodyPr>
          <a:lstStyle/>
          <a:p>
            <a:pPr eaLnBrk="0" hangingPunct="0"/>
            <a:endParaRPr lang="en-US">
              <a:solidFill>
                <a:schemeClr val="bg1"/>
              </a:solidFill>
              <a:latin typeface="Courier New" pitchFamily="49" charset="0"/>
            </a:endParaRPr>
          </a:p>
        </p:txBody>
      </p:sp>
      <p:sp>
        <p:nvSpPr>
          <p:cNvPr id="208927" name="Text Box 31"/>
          <p:cNvSpPr txBox="1">
            <a:spLocks noChangeArrowheads="1"/>
          </p:cNvSpPr>
          <p:nvPr/>
        </p:nvSpPr>
        <p:spPr bwMode="auto">
          <a:xfrm>
            <a:off x="5505450" y="2092325"/>
            <a:ext cx="338138" cy="400050"/>
          </a:xfrm>
          <a:prstGeom prst="rect">
            <a:avLst/>
          </a:prstGeom>
          <a:noFill/>
          <a:ln w="12700">
            <a:noFill/>
            <a:miter lim="800000"/>
            <a:headEnd type="none" w="sm" len="sm"/>
            <a:tailEnd type="none" w="sm" len="sm"/>
          </a:ln>
        </p:spPr>
        <p:txBody>
          <a:bodyPr wrap="none">
            <a:spAutoFit/>
          </a:bodyPr>
          <a:lstStyle/>
          <a:p>
            <a:pPr eaLnBrk="0" hangingPunct="0"/>
            <a:r>
              <a:rPr lang="en-US">
                <a:solidFill>
                  <a:schemeClr val="tx1"/>
                </a:solidFill>
                <a:latin typeface="Courier New" pitchFamily="49" charset="0"/>
              </a:rPr>
              <a:t>a</a:t>
            </a:r>
          </a:p>
        </p:txBody>
      </p:sp>
      <p:sp>
        <p:nvSpPr>
          <p:cNvPr id="208929" name="Text Box 33"/>
          <p:cNvSpPr txBox="1">
            <a:spLocks noChangeArrowheads="1"/>
          </p:cNvSpPr>
          <p:nvPr/>
        </p:nvSpPr>
        <p:spPr bwMode="auto">
          <a:xfrm>
            <a:off x="136525" y="5368925"/>
            <a:ext cx="8318500" cy="369888"/>
          </a:xfrm>
          <a:prstGeom prst="rect">
            <a:avLst/>
          </a:prstGeom>
          <a:noFill/>
          <a:ln w="12700">
            <a:noFill/>
            <a:miter lim="800000"/>
            <a:headEnd type="none" w="sm" len="sm"/>
            <a:tailEnd type="none" w="sm" len="sm"/>
          </a:ln>
        </p:spPr>
        <p:txBody>
          <a:bodyPr wrap="none">
            <a:spAutoFit/>
          </a:bodyPr>
          <a:lstStyle/>
          <a:p>
            <a:pPr eaLnBrk="0" hangingPunct="0"/>
            <a:r>
              <a:rPr lang="en-US" sz="1800">
                <a:solidFill>
                  <a:schemeClr val="tx1"/>
                </a:solidFill>
                <a:latin typeface="Courier New" pitchFamily="49" charset="0"/>
              </a:rPr>
              <a:t>640618 ANNUAL PM PULLED LATE DUE TO OPERATIONAL COMMITMENT.</a:t>
            </a:r>
          </a:p>
        </p:txBody>
      </p:sp>
      <p:sp>
        <p:nvSpPr>
          <p:cNvPr id="208930" name="Text Box 34"/>
          <p:cNvSpPr txBox="1">
            <a:spLocks noChangeArrowheads="1"/>
          </p:cNvSpPr>
          <p:nvPr/>
        </p:nvSpPr>
        <p:spPr bwMode="auto">
          <a:xfrm>
            <a:off x="7694613" y="2079625"/>
            <a:ext cx="336550" cy="396875"/>
          </a:xfrm>
          <a:prstGeom prst="rect">
            <a:avLst/>
          </a:prstGeom>
          <a:noFill/>
          <a:ln w="12700">
            <a:noFill/>
            <a:miter lim="800000"/>
            <a:headEnd type="none" w="sm" len="sm"/>
            <a:tailEnd type="none" w="sm" len="sm"/>
          </a:ln>
        </p:spPr>
        <p:txBody>
          <a:bodyPr wrap="none">
            <a:spAutoFit/>
          </a:bodyPr>
          <a:lstStyle/>
          <a:p>
            <a:pPr eaLnBrk="0" hangingPunct="0"/>
            <a:r>
              <a:rPr lang="en-US">
                <a:solidFill>
                  <a:schemeClr val="tx1"/>
                </a:solidFill>
                <a:latin typeface="Courier New" pitchFamily="49" charset="0"/>
              </a:rPr>
              <a:t>a</a:t>
            </a:r>
          </a:p>
        </p:txBody>
      </p:sp>
      <p:sp>
        <p:nvSpPr>
          <p:cNvPr id="208931" name="Text Box 35"/>
          <p:cNvSpPr txBox="1">
            <a:spLocks noChangeArrowheads="1"/>
          </p:cNvSpPr>
          <p:nvPr/>
        </p:nvSpPr>
        <p:spPr bwMode="auto">
          <a:xfrm>
            <a:off x="47625" y="2490788"/>
            <a:ext cx="2492375" cy="400050"/>
          </a:xfrm>
          <a:prstGeom prst="rect">
            <a:avLst/>
          </a:prstGeom>
          <a:noFill/>
          <a:ln w="12700">
            <a:noFill/>
            <a:miter lim="800000"/>
            <a:headEnd type="none" w="sm" len="sm"/>
            <a:tailEnd type="none" w="sm" len="sm"/>
          </a:ln>
        </p:spPr>
        <p:txBody>
          <a:bodyPr wrap="none">
            <a:spAutoFit/>
          </a:bodyPr>
          <a:lstStyle/>
          <a:p>
            <a:pPr eaLnBrk="0" hangingPunct="0"/>
            <a:r>
              <a:rPr lang="en-US">
                <a:solidFill>
                  <a:schemeClr val="tx1"/>
                </a:solidFill>
                <a:latin typeface="Courier New" pitchFamily="49" charset="0"/>
              </a:rPr>
              <a:t>          850JR</a:t>
            </a:r>
          </a:p>
        </p:txBody>
      </p:sp>
      <p:sp>
        <p:nvSpPr>
          <p:cNvPr id="208932" name="Text Box 36"/>
          <p:cNvSpPr txBox="1">
            <a:spLocks noChangeArrowheads="1"/>
          </p:cNvSpPr>
          <p:nvPr/>
        </p:nvSpPr>
        <p:spPr bwMode="auto">
          <a:xfrm>
            <a:off x="3175" y="2674938"/>
            <a:ext cx="2492375" cy="400050"/>
          </a:xfrm>
          <a:prstGeom prst="rect">
            <a:avLst/>
          </a:prstGeom>
          <a:noFill/>
          <a:ln w="12700">
            <a:noFill/>
            <a:miter lim="800000"/>
            <a:headEnd type="none" w="sm" len="sm"/>
            <a:tailEnd type="none" w="sm" len="sm"/>
          </a:ln>
        </p:spPr>
        <p:txBody>
          <a:bodyPr wrap="none">
            <a:spAutoFit/>
          </a:bodyPr>
          <a:lstStyle/>
          <a:p>
            <a:pPr eaLnBrk="0" hangingPunct="0"/>
            <a:r>
              <a:rPr lang="en-US">
                <a:solidFill>
                  <a:schemeClr val="bg1"/>
                </a:solidFill>
                <a:latin typeface="Courier New" pitchFamily="49" charset="0"/>
              </a:rPr>
              <a:t>         </a:t>
            </a:r>
            <a:r>
              <a:rPr lang="en-US">
                <a:solidFill>
                  <a:schemeClr val="tx1"/>
                </a:solidFill>
                <a:latin typeface="Courier New" pitchFamily="49" charset="0"/>
              </a:rPr>
              <a:t>640618</a:t>
            </a:r>
          </a:p>
        </p:txBody>
      </p:sp>
      <p:sp>
        <p:nvSpPr>
          <p:cNvPr id="208933" name="Text Box 37"/>
          <p:cNvSpPr txBox="1">
            <a:spLocks noChangeArrowheads="1"/>
          </p:cNvSpPr>
          <p:nvPr/>
        </p:nvSpPr>
        <p:spPr bwMode="auto">
          <a:xfrm>
            <a:off x="2362200" y="2667000"/>
            <a:ext cx="304800" cy="400050"/>
          </a:xfrm>
          <a:prstGeom prst="rect">
            <a:avLst/>
          </a:prstGeom>
          <a:noFill/>
          <a:ln w="12700">
            <a:noFill/>
            <a:miter lim="800000"/>
            <a:headEnd type="none" w="sm" len="sm"/>
            <a:tailEnd type="none" w="sm" len="sm"/>
          </a:ln>
        </p:spPr>
        <p:txBody>
          <a:bodyPr>
            <a:spAutoFit/>
          </a:bodyPr>
          <a:lstStyle/>
          <a:p>
            <a:pPr eaLnBrk="0" hangingPunct="0"/>
            <a:r>
              <a:rPr lang="en-US">
                <a:solidFill>
                  <a:schemeClr val="tx1"/>
                </a:solidFill>
                <a:latin typeface="Courier New" pitchFamily="49" charset="0"/>
              </a:rPr>
              <a:t>A</a:t>
            </a:r>
          </a:p>
        </p:txBody>
      </p:sp>
      <p:sp>
        <p:nvSpPr>
          <p:cNvPr id="208934" name="Text Box 38"/>
          <p:cNvSpPr txBox="1">
            <a:spLocks noChangeArrowheads="1"/>
          </p:cNvSpPr>
          <p:nvPr/>
        </p:nvSpPr>
        <p:spPr bwMode="auto">
          <a:xfrm>
            <a:off x="4595813" y="2660650"/>
            <a:ext cx="338137" cy="400050"/>
          </a:xfrm>
          <a:prstGeom prst="rect">
            <a:avLst/>
          </a:prstGeom>
          <a:noFill/>
          <a:ln w="12700">
            <a:noFill/>
            <a:miter lim="800000"/>
            <a:headEnd type="none" w="sm" len="sm"/>
            <a:tailEnd type="none" w="sm" len="sm"/>
          </a:ln>
        </p:spPr>
        <p:txBody>
          <a:bodyPr wrap="none">
            <a:spAutoFit/>
          </a:bodyPr>
          <a:lstStyle/>
          <a:p>
            <a:pPr eaLnBrk="0" hangingPunct="0"/>
            <a:r>
              <a:rPr lang="en-US">
                <a:solidFill>
                  <a:schemeClr val="tx1"/>
                </a:solidFill>
                <a:latin typeface="Courier New" pitchFamily="49" charset="0"/>
              </a:rPr>
              <a:t>a</a:t>
            </a:r>
          </a:p>
        </p:txBody>
      </p:sp>
      <p:sp>
        <p:nvSpPr>
          <p:cNvPr id="208935" name="Text Box 39"/>
          <p:cNvSpPr txBox="1">
            <a:spLocks noChangeArrowheads="1"/>
          </p:cNvSpPr>
          <p:nvPr/>
        </p:nvSpPr>
        <p:spPr bwMode="auto">
          <a:xfrm>
            <a:off x="7010400" y="2667000"/>
            <a:ext cx="336550" cy="396875"/>
          </a:xfrm>
          <a:prstGeom prst="rect">
            <a:avLst/>
          </a:prstGeom>
          <a:noFill/>
          <a:ln w="12700">
            <a:noFill/>
            <a:miter lim="800000"/>
            <a:headEnd type="none" w="sm" len="sm"/>
            <a:tailEnd type="none" w="sm" len="sm"/>
          </a:ln>
        </p:spPr>
        <p:txBody>
          <a:bodyPr wrap="none">
            <a:spAutoFit/>
          </a:bodyPr>
          <a:lstStyle/>
          <a:p>
            <a:pPr eaLnBrk="0" hangingPunct="0"/>
            <a:r>
              <a:rPr lang="en-US">
                <a:solidFill>
                  <a:schemeClr val="tx1"/>
                </a:solidFill>
                <a:latin typeface="Courier New" pitchFamily="49" charset="0"/>
              </a:rPr>
              <a:t>a</a:t>
            </a:r>
          </a:p>
        </p:txBody>
      </p:sp>
      <p:sp>
        <p:nvSpPr>
          <p:cNvPr id="208936" name="Text Box 40"/>
          <p:cNvSpPr txBox="1">
            <a:spLocks noChangeArrowheads="1"/>
          </p:cNvSpPr>
          <p:nvPr/>
        </p:nvSpPr>
        <p:spPr bwMode="auto">
          <a:xfrm>
            <a:off x="3175" y="2879725"/>
            <a:ext cx="2560638" cy="400050"/>
          </a:xfrm>
          <a:prstGeom prst="rect">
            <a:avLst/>
          </a:prstGeom>
          <a:noFill/>
          <a:ln w="12700">
            <a:noFill/>
            <a:miter lim="800000"/>
            <a:headEnd type="none" w="sm" len="sm"/>
            <a:tailEnd type="none" w="sm" len="sm"/>
          </a:ln>
        </p:spPr>
        <p:txBody>
          <a:bodyPr wrap="none">
            <a:spAutoFit/>
          </a:bodyPr>
          <a:lstStyle/>
          <a:p>
            <a:pPr eaLnBrk="0" hangingPunct="0"/>
            <a:r>
              <a:rPr lang="en-US">
                <a:solidFill>
                  <a:schemeClr val="bg1"/>
                </a:solidFill>
                <a:latin typeface="Courier New" pitchFamily="49" charset="0"/>
              </a:rPr>
              <a:t> </a:t>
            </a:r>
            <a:r>
              <a:rPr lang="en-US" sz="1600">
                <a:solidFill>
                  <a:schemeClr val="tx1"/>
                </a:solidFill>
                <a:latin typeface="Courier New" pitchFamily="49" charset="0"/>
              </a:rPr>
              <a:t>RIP 8AT36576600108</a:t>
            </a:r>
          </a:p>
        </p:txBody>
      </p:sp>
      <p:sp>
        <p:nvSpPr>
          <p:cNvPr id="208937" name="Text Box 41"/>
          <p:cNvSpPr txBox="1">
            <a:spLocks noChangeArrowheads="1"/>
          </p:cNvSpPr>
          <p:nvPr/>
        </p:nvSpPr>
        <p:spPr bwMode="auto">
          <a:xfrm>
            <a:off x="2378075" y="2863850"/>
            <a:ext cx="336550" cy="396875"/>
          </a:xfrm>
          <a:prstGeom prst="rect">
            <a:avLst/>
          </a:prstGeom>
          <a:noFill/>
          <a:ln w="12700">
            <a:noFill/>
            <a:miter lim="800000"/>
            <a:headEnd type="none" w="sm" len="sm"/>
            <a:tailEnd type="none" w="sm" len="sm"/>
          </a:ln>
        </p:spPr>
        <p:txBody>
          <a:bodyPr wrap="none">
            <a:spAutoFit/>
          </a:bodyPr>
          <a:lstStyle/>
          <a:p>
            <a:pPr eaLnBrk="0" hangingPunct="0"/>
            <a:r>
              <a:rPr lang="en-US">
                <a:solidFill>
                  <a:schemeClr val="tx1"/>
                </a:solidFill>
                <a:latin typeface="Courier New" pitchFamily="49" charset="0"/>
              </a:rPr>
              <a:t>A</a:t>
            </a:r>
          </a:p>
        </p:txBody>
      </p:sp>
      <p:sp>
        <p:nvSpPr>
          <p:cNvPr id="208938" name="Text Box 42"/>
          <p:cNvSpPr txBox="1">
            <a:spLocks noChangeArrowheads="1"/>
          </p:cNvSpPr>
          <p:nvPr/>
        </p:nvSpPr>
        <p:spPr bwMode="auto">
          <a:xfrm>
            <a:off x="4800600" y="2895600"/>
            <a:ext cx="279400" cy="400050"/>
          </a:xfrm>
          <a:prstGeom prst="rect">
            <a:avLst/>
          </a:prstGeom>
          <a:noFill/>
          <a:ln w="12700">
            <a:noFill/>
            <a:miter lim="800000"/>
            <a:headEnd type="none" w="sm" len="sm"/>
            <a:tailEnd type="none" w="sm" len="sm"/>
          </a:ln>
        </p:spPr>
        <p:txBody>
          <a:bodyPr>
            <a:spAutoFit/>
          </a:bodyPr>
          <a:lstStyle/>
          <a:p>
            <a:pPr eaLnBrk="0" hangingPunct="0"/>
            <a:r>
              <a:rPr lang="en-US">
                <a:solidFill>
                  <a:schemeClr val="tx1"/>
                </a:solidFill>
                <a:latin typeface="Courier New" pitchFamily="49" charset="0"/>
              </a:rPr>
              <a:t>A</a:t>
            </a:r>
          </a:p>
        </p:txBody>
      </p:sp>
      <p:sp>
        <p:nvSpPr>
          <p:cNvPr id="208939" name="Text Box 43"/>
          <p:cNvSpPr txBox="1">
            <a:spLocks noChangeArrowheads="1"/>
          </p:cNvSpPr>
          <p:nvPr/>
        </p:nvSpPr>
        <p:spPr bwMode="auto">
          <a:xfrm>
            <a:off x="7010400" y="2895600"/>
            <a:ext cx="336550" cy="396875"/>
          </a:xfrm>
          <a:prstGeom prst="rect">
            <a:avLst/>
          </a:prstGeom>
          <a:noFill/>
          <a:ln w="12700">
            <a:noFill/>
            <a:miter lim="800000"/>
            <a:headEnd type="none" w="sm" len="sm"/>
            <a:tailEnd type="none" w="sm" len="sm"/>
          </a:ln>
        </p:spPr>
        <p:txBody>
          <a:bodyPr wrap="none">
            <a:spAutoFit/>
          </a:bodyPr>
          <a:lstStyle/>
          <a:p>
            <a:pPr eaLnBrk="0" hangingPunct="0"/>
            <a:r>
              <a:rPr lang="en-US">
                <a:solidFill>
                  <a:schemeClr val="tx1"/>
                </a:solidFill>
                <a:latin typeface="Courier New" pitchFamily="49" charset="0"/>
              </a:rPr>
              <a:t>a</a:t>
            </a:r>
          </a:p>
        </p:txBody>
      </p:sp>
      <p:sp>
        <p:nvSpPr>
          <p:cNvPr id="208940" name="Text Box 44"/>
          <p:cNvSpPr txBox="1">
            <a:spLocks noChangeArrowheads="1"/>
          </p:cNvSpPr>
          <p:nvPr/>
        </p:nvSpPr>
        <p:spPr bwMode="auto">
          <a:xfrm>
            <a:off x="3175" y="3065463"/>
            <a:ext cx="2492375" cy="400050"/>
          </a:xfrm>
          <a:prstGeom prst="rect">
            <a:avLst/>
          </a:prstGeom>
          <a:noFill/>
          <a:ln w="12700">
            <a:noFill/>
            <a:miter lim="800000"/>
            <a:headEnd type="none" w="sm" len="sm"/>
            <a:tailEnd type="none" w="sm" len="sm"/>
          </a:ln>
        </p:spPr>
        <p:txBody>
          <a:bodyPr wrap="none">
            <a:spAutoFit/>
          </a:bodyPr>
          <a:lstStyle/>
          <a:p>
            <a:pPr eaLnBrk="0" hangingPunct="0"/>
            <a:r>
              <a:rPr lang="en-US">
                <a:solidFill>
                  <a:schemeClr val="bg1"/>
                </a:solidFill>
                <a:latin typeface="Courier New" pitchFamily="49" charset="0"/>
              </a:rPr>
              <a:t>         </a:t>
            </a:r>
            <a:r>
              <a:rPr lang="en-US">
                <a:solidFill>
                  <a:schemeClr val="tx1"/>
                </a:solidFill>
                <a:latin typeface="Courier New" pitchFamily="49" charset="0"/>
              </a:rPr>
              <a:t>640567</a:t>
            </a:r>
          </a:p>
        </p:txBody>
      </p:sp>
      <p:sp>
        <p:nvSpPr>
          <p:cNvPr id="208941" name="Text Box 45"/>
          <p:cNvSpPr txBox="1">
            <a:spLocks noChangeArrowheads="1"/>
          </p:cNvSpPr>
          <p:nvPr/>
        </p:nvSpPr>
        <p:spPr bwMode="auto">
          <a:xfrm>
            <a:off x="2895600" y="3048000"/>
            <a:ext cx="336550" cy="396875"/>
          </a:xfrm>
          <a:prstGeom prst="rect">
            <a:avLst/>
          </a:prstGeom>
          <a:noFill/>
          <a:ln w="12700">
            <a:noFill/>
            <a:miter lim="800000"/>
            <a:headEnd type="none" w="sm" len="sm"/>
            <a:tailEnd type="none" w="sm" len="sm"/>
          </a:ln>
        </p:spPr>
        <p:txBody>
          <a:bodyPr wrap="none">
            <a:spAutoFit/>
          </a:bodyPr>
          <a:lstStyle/>
          <a:p>
            <a:pPr eaLnBrk="0" hangingPunct="0"/>
            <a:r>
              <a:rPr lang="en-US">
                <a:solidFill>
                  <a:schemeClr val="tx1"/>
                </a:solidFill>
                <a:latin typeface="Courier New" pitchFamily="49" charset="0"/>
              </a:rPr>
              <a:t>A</a:t>
            </a:r>
          </a:p>
        </p:txBody>
      </p:sp>
      <p:sp>
        <p:nvSpPr>
          <p:cNvPr id="208942" name="Text Box 46"/>
          <p:cNvSpPr txBox="1">
            <a:spLocks noChangeArrowheads="1"/>
          </p:cNvSpPr>
          <p:nvPr/>
        </p:nvSpPr>
        <p:spPr bwMode="auto">
          <a:xfrm>
            <a:off x="4943475" y="3055938"/>
            <a:ext cx="338138" cy="400050"/>
          </a:xfrm>
          <a:prstGeom prst="rect">
            <a:avLst/>
          </a:prstGeom>
          <a:noFill/>
          <a:ln w="12700">
            <a:noFill/>
            <a:miter lim="800000"/>
            <a:headEnd type="none" w="sm" len="sm"/>
            <a:tailEnd type="none" w="sm" len="sm"/>
          </a:ln>
        </p:spPr>
        <p:txBody>
          <a:bodyPr wrap="none">
            <a:spAutoFit/>
          </a:bodyPr>
          <a:lstStyle/>
          <a:p>
            <a:pPr eaLnBrk="0" hangingPunct="0"/>
            <a:r>
              <a:rPr lang="en-US">
                <a:solidFill>
                  <a:schemeClr val="tx1"/>
                </a:solidFill>
                <a:latin typeface="Courier New" pitchFamily="49" charset="0"/>
              </a:rPr>
              <a:t>a</a:t>
            </a:r>
          </a:p>
        </p:txBody>
      </p:sp>
      <p:sp>
        <p:nvSpPr>
          <p:cNvPr id="208943" name="Text Box 47"/>
          <p:cNvSpPr txBox="1">
            <a:spLocks noChangeArrowheads="1"/>
          </p:cNvSpPr>
          <p:nvPr/>
        </p:nvSpPr>
        <p:spPr bwMode="auto">
          <a:xfrm>
            <a:off x="7151688" y="3059113"/>
            <a:ext cx="336550" cy="396875"/>
          </a:xfrm>
          <a:prstGeom prst="rect">
            <a:avLst/>
          </a:prstGeom>
          <a:noFill/>
          <a:ln w="12700">
            <a:noFill/>
            <a:miter lim="800000"/>
            <a:headEnd type="none" w="sm" len="sm"/>
            <a:tailEnd type="none" w="sm" len="sm"/>
          </a:ln>
        </p:spPr>
        <p:txBody>
          <a:bodyPr wrap="none">
            <a:spAutoFit/>
          </a:bodyPr>
          <a:lstStyle/>
          <a:p>
            <a:pPr eaLnBrk="0" hangingPunct="0"/>
            <a:r>
              <a:rPr lang="en-US">
                <a:solidFill>
                  <a:schemeClr val="tx1"/>
                </a:solidFill>
                <a:latin typeface="Courier New" pitchFamily="49" charset="0"/>
              </a:rPr>
              <a:t>a</a:t>
            </a:r>
          </a:p>
        </p:txBody>
      </p:sp>
      <p:sp>
        <p:nvSpPr>
          <p:cNvPr id="208944" name="Text Box 48"/>
          <p:cNvSpPr txBox="1">
            <a:spLocks noChangeArrowheads="1"/>
          </p:cNvSpPr>
          <p:nvPr/>
        </p:nvSpPr>
        <p:spPr bwMode="auto">
          <a:xfrm>
            <a:off x="3175" y="3262313"/>
            <a:ext cx="2560638" cy="400050"/>
          </a:xfrm>
          <a:prstGeom prst="rect">
            <a:avLst/>
          </a:prstGeom>
          <a:noFill/>
          <a:ln w="12700">
            <a:noFill/>
            <a:miter lim="800000"/>
            <a:headEnd type="none" w="sm" len="sm"/>
            <a:tailEnd type="none" w="sm" len="sm"/>
          </a:ln>
        </p:spPr>
        <p:txBody>
          <a:bodyPr wrap="none">
            <a:spAutoFit/>
          </a:bodyPr>
          <a:lstStyle/>
          <a:p>
            <a:pPr eaLnBrk="0" hangingPunct="0"/>
            <a:r>
              <a:rPr lang="en-US" b="0">
                <a:solidFill>
                  <a:schemeClr val="bg1"/>
                </a:solidFill>
                <a:latin typeface="Courier New" pitchFamily="49" charset="0"/>
              </a:rPr>
              <a:t> </a:t>
            </a:r>
            <a:r>
              <a:rPr lang="en-US" sz="1600">
                <a:solidFill>
                  <a:schemeClr val="tx1"/>
                </a:solidFill>
                <a:latin typeface="Courier New" pitchFamily="49" charset="0"/>
              </a:rPr>
              <a:t>WIN</a:t>
            </a:r>
            <a:r>
              <a:rPr lang="en-US" sz="1600" b="0">
                <a:solidFill>
                  <a:schemeClr val="tx1"/>
                </a:solidFill>
                <a:latin typeface="Courier New" pitchFamily="49" charset="0"/>
              </a:rPr>
              <a:t> </a:t>
            </a:r>
            <a:r>
              <a:rPr lang="en-US" sz="1600">
                <a:solidFill>
                  <a:schemeClr val="tx1"/>
                </a:solidFill>
                <a:latin typeface="Courier New" pitchFamily="49" charset="0"/>
              </a:rPr>
              <a:t>P16GHIJ1208E47</a:t>
            </a:r>
          </a:p>
        </p:txBody>
      </p:sp>
      <p:sp>
        <p:nvSpPr>
          <p:cNvPr id="208946" name="Text Box 50"/>
          <p:cNvSpPr txBox="1">
            <a:spLocks noChangeArrowheads="1"/>
          </p:cNvSpPr>
          <p:nvPr/>
        </p:nvSpPr>
        <p:spPr bwMode="auto">
          <a:xfrm>
            <a:off x="2895600" y="3276600"/>
            <a:ext cx="336550" cy="396875"/>
          </a:xfrm>
          <a:prstGeom prst="rect">
            <a:avLst/>
          </a:prstGeom>
          <a:noFill/>
          <a:ln w="12700">
            <a:noFill/>
            <a:miter lim="800000"/>
            <a:headEnd type="none" w="sm" len="sm"/>
            <a:tailEnd type="none" w="sm" len="sm"/>
          </a:ln>
        </p:spPr>
        <p:txBody>
          <a:bodyPr wrap="none">
            <a:spAutoFit/>
          </a:bodyPr>
          <a:lstStyle/>
          <a:p>
            <a:pPr eaLnBrk="0" hangingPunct="0"/>
            <a:r>
              <a:rPr lang="en-US">
                <a:solidFill>
                  <a:schemeClr val="tx1"/>
                </a:solidFill>
                <a:latin typeface="Courier New" pitchFamily="49" charset="0"/>
              </a:rPr>
              <a:t>A</a:t>
            </a:r>
          </a:p>
        </p:txBody>
      </p:sp>
      <p:sp>
        <p:nvSpPr>
          <p:cNvPr id="208947" name="Text Box 51"/>
          <p:cNvSpPr txBox="1">
            <a:spLocks noChangeArrowheads="1"/>
          </p:cNvSpPr>
          <p:nvPr/>
        </p:nvSpPr>
        <p:spPr bwMode="auto">
          <a:xfrm>
            <a:off x="4941888" y="3252788"/>
            <a:ext cx="338137" cy="400050"/>
          </a:xfrm>
          <a:prstGeom prst="rect">
            <a:avLst/>
          </a:prstGeom>
          <a:noFill/>
          <a:ln w="12700">
            <a:noFill/>
            <a:miter lim="800000"/>
            <a:headEnd type="none" w="sm" len="sm"/>
            <a:tailEnd type="none" w="sm" len="sm"/>
          </a:ln>
        </p:spPr>
        <p:txBody>
          <a:bodyPr wrap="none">
            <a:spAutoFit/>
          </a:bodyPr>
          <a:lstStyle/>
          <a:p>
            <a:pPr eaLnBrk="0" hangingPunct="0"/>
            <a:r>
              <a:rPr lang="en-US">
                <a:solidFill>
                  <a:schemeClr val="bg1"/>
                </a:solidFill>
                <a:latin typeface="Courier New" pitchFamily="49" charset="0"/>
              </a:rPr>
              <a:t>a</a:t>
            </a:r>
          </a:p>
        </p:txBody>
      </p:sp>
      <p:sp>
        <p:nvSpPr>
          <p:cNvPr id="208948" name="Text Box 52"/>
          <p:cNvSpPr txBox="1">
            <a:spLocks noChangeArrowheads="1"/>
          </p:cNvSpPr>
          <p:nvPr/>
        </p:nvSpPr>
        <p:spPr bwMode="auto">
          <a:xfrm>
            <a:off x="7148513" y="3244850"/>
            <a:ext cx="336550" cy="396875"/>
          </a:xfrm>
          <a:prstGeom prst="rect">
            <a:avLst/>
          </a:prstGeom>
          <a:noFill/>
          <a:ln w="12700">
            <a:noFill/>
            <a:miter lim="800000"/>
            <a:headEnd type="none" w="sm" len="sm"/>
            <a:tailEnd type="none" w="sm" len="sm"/>
          </a:ln>
        </p:spPr>
        <p:txBody>
          <a:bodyPr wrap="none">
            <a:spAutoFit/>
          </a:bodyPr>
          <a:lstStyle/>
          <a:p>
            <a:pPr eaLnBrk="0" hangingPunct="0"/>
            <a:r>
              <a:rPr lang="en-US">
                <a:solidFill>
                  <a:schemeClr val="tx1"/>
                </a:solidFill>
                <a:latin typeface="Courier New" pitchFamily="49" charset="0"/>
              </a:rPr>
              <a:t>a</a:t>
            </a:r>
          </a:p>
        </p:txBody>
      </p:sp>
      <p:sp>
        <p:nvSpPr>
          <p:cNvPr id="45" name="Text Box 42"/>
          <p:cNvSpPr txBox="1">
            <a:spLocks noChangeArrowheads="1"/>
          </p:cNvSpPr>
          <p:nvPr/>
        </p:nvSpPr>
        <p:spPr bwMode="auto">
          <a:xfrm>
            <a:off x="4800600" y="2667000"/>
            <a:ext cx="336550" cy="396875"/>
          </a:xfrm>
          <a:prstGeom prst="rect">
            <a:avLst/>
          </a:prstGeom>
          <a:noFill/>
          <a:ln w="12700">
            <a:noFill/>
            <a:miter lim="800000"/>
            <a:headEnd type="none" w="sm" len="sm"/>
            <a:tailEnd type="none" w="sm" len="sm"/>
          </a:ln>
        </p:spPr>
        <p:txBody>
          <a:bodyPr wrap="none">
            <a:spAutoFit/>
          </a:bodyPr>
          <a:lstStyle/>
          <a:p>
            <a:pPr eaLnBrk="0" hangingPunct="0"/>
            <a:r>
              <a:rPr lang="en-US">
                <a:solidFill>
                  <a:schemeClr val="tx1"/>
                </a:solidFill>
                <a:latin typeface="Courier New" pitchFamily="49" charset="0"/>
              </a:rPr>
              <a:t>A</a:t>
            </a:r>
          </a:p>
        </p:txBody>
      </p:sp>
      <p:sp>
        <p:nvSpPr>
          <p:cNvPr id="46" name="Text Box 38"/>
          <p:cNvSpPr txBox="1">
            <a:spLocks noChangeArrowheads="1"/>
          </p:cNvSpPr>
          <p:nvPr/>
        </p:nvSpPr>
        <p:spPr bwMode="auto">
          <a:xfrm>
            <a:off x="4572000" y="2819400"/>
            <a:ext cx="228600" cy="400050"/>
          </a:xfrm>
          <a:prstGeom prst="rect">
            <a:avLst/>
          </a:prstGeom>
          <a:noFill/>
          <a:ln w="12700">
            <a:noFill/>
            <a:miter lim="800000"/>
            <a:headEnd type="none" w="sm" len="sm"/>
            <a:tailEnd type="none" w="sm" len="sm"/>
          </a:ln>
        </p:spPr>
        <p:txBody>
          <a:bodyPr>
            <a:spAutoFit/>
          </a:bodyPr>
          <a:lstStyle/>
          <a:p>
            <a:pPr eaLnBrk="0" hangingPunct="0"/>
            <a:r>
              <a:rPr lang="en-US">
                <a:solidFill>
                  <a:schemeClr val="tx1"/>
                </a:solidFill>
                <a:latin typeface="Courier New" pitchFamily="49" charset="0"/>
              </a:rPr>
              <a:t>a</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08909"/>
                                        </p:tgtEl>
                                        <p:attrNameLst>
                                          <p:attrName>style.visibility</p:attrName>
                                        </p:attrNameLst>
                                      </p:cBhvr>
                                      <p:to>
                                        <p:strVal val="visible"/>
                                      </p:to>
                                    </p:set>
                                    <p:animEffect transition="in" filter="dissolve">
                                      <p:cBhvr>
                                        <p:cTn id="11" dur="500"/>
                                        <p:tgtEl>
                                          <p:spTgt spid="20890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208910"/>
                                        </p:tgtEl>
                                        <p:attrNameLst>
                                          <p:attrName>style.visibility</p:attrName>
                                        </p:attrNameLst>
                                      </p:cBhvr>
                                      <p:to>
                                        <p:strVal val="visible"/>
                                      </p:to>
                                    </p:set>
                                    <p:animEffect transition="in" filter="dissolve">
                                      <p:cBhvr>
                                        <p:cTn id="15" dur="500"/>
                                        <p:tgtEl>
                                          <p:spTgt spid="208910"/>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208911"/>
                                        </p:tgtEl>
                                        <p:attrNameLst>
                                          <p:attrName>style.visibility</p:attrName>
                                        </p:attrNameLst>
                                      </p:cBhvr>
                                      <p:to>
                                        <p:strVal val="visible"/>
                                      </p:to>
                                    </p:set>
                                    <p:animEffect transition="in" filter="dissolve">
                                      <p:cBhvr>
                                        <p:cTn id="19" dur="500"/>
                                        <p:tgtEl>
                                          <p:spTgt spid="208911"/>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208912"/>
                                        </p:tgtEl>
                                        <p:attrNameLst>
                                          <p:attrName>style.visibility</p:attrName>
                                        </p:attrNameLst>
                                      </p:cBhvr>
                                      <p:to>
                                        <p:strVal val="visible"/>
                                      </p:to>
                                    </p:set>
                                    <p:animEffect transition="in" filter="dissolve">
                                      <p:cBhvr>
                                        <p:cTn id="23" dur="500"/>
                                        <p:tgtEl>
                                          <p:spTgt spid="208912"/>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208913"/>
                                        </p:tgtEl>
                                        <p:attrNameLst>
                                          <p:attrName>style.visibility</p:attrName>
                                        </p:attrNameLst>
                                      </p:cBhvr>
                                      <p:to>
                                        <p:strVal val="visible"/>
                                      </p:to>
                                    </p:set>
                                    <p:animEffect transition="in" filter="dissolve">
                                      <p:cBhvr>
                                        <p:cTn id="27" dur="500"/>
                                        <p:tgtEl>
                                          <p:spTgt spid="208913"/>
                                        </p:tgtEl>
                                      </p:cBhvr>
                                    </p:animEffect>
                                  </p:childTnLst>
                                </p:cTn>
                              </p:par>
                            </p:childTnLst>
                          </p:cTn>
                        </p:par>
                        <p:par>
                          <p:cTn id="28" fill="hold">
                            <p:stCondLst>
                              <p:cond delay="3000"/>
                            </p:stCondLst>
                            <p:childTnLst>
                              <p:par>
                                <p:cTn id="29" presetID="9" presetClass="entr" presetSubtype="0" fill="hold" grpId="0" nodeType="afterEffect">
                                  <p:stCondLst>
                                    <p:cond delay="0"/>
                                  </p:stCondLst>
                                  <p:childTnLst>
                                    <p:set>
                                      <p:cBhvr>
                                        <p:cTn id="30" dur="1" fill="hold">
                                          <p:stCondLst>
                                            <p:cond delay="0"/>
                                          </p:stCondLst>
                                        </p:cTn>
                                        <p:tgtEl>
                                          <p:spTgt spid="208914"/>
                                        </p:tgtEl>
                                        <p:attrNameLst>
                                          <p:attrName>style.visibility</p:attrName>
                                        </p:attrNameLst>
                                      </p:cBhvr>
                                      <p:to>
                                        <p:strVal val="visible"/>
                                      </p:to>
                                    </p:set>
                                    <p:animEffect transition="in" filter="dissolve">
                                      <p:cBhvr>
                                        <p:cTn id="31" dur="500"/>
                                        <p:tgtEl>
                                          <p:spTgt spid="208914"/>
                                        </p:tgtEl>
                                      </p:cBhvr>
                                    </p:animEffect>
                                  </p:childTnLst>
                                </p:cTn>
                              </p:par>
                            </p:childTnLst>
                          </p:cTn>
                        </p:par>
                        <p:par>
                          <p:cTn id="32" fill="hold">
                            <p:stCondLst>
                              <p:cond delay="3500"/>
                            </p:stCondLst>
                            <p:childTnLst>
                              <p:par>
                                <p:cTn id="33" presetID="9" presetClass="entr" presetSubtype="0" fill="hold" grpId="0" nodeType="afterEffect">
                                  <p:stCondLst>
                                    <p:cond delay="0"/>
                                  </p:stCondLst>
                                  <p:childTnLst>
                                    <p:set>
                                      <p:cBhvr>
                                        <p:cTn id="34" dur="1" fill="hold">
                                          <p:stCondLst>
                                            <p:cond delay="0"/>
                                          </p:stCondLst>
                                        </p:cTn>
                                        <p:tgtEl>
                                          <p:spTgt spid="208915"/>
                                        </p:tgtEl>
                                        <p:attrNameLst>
                                          <p:attrName>style.visibility</p:attrName>
                                        </p:attrNameLst>
                                      </p:cBhvr>
                                      <p:to>
                                        <p:strVal val="visible"/>
                                      </p:to>
                                    </p:set>
                                    <p:animEffect transition="in" filter="dissolve">
                                      <p:cBhvr>
                                        <p:cTn id="35" dur="500"/>
                                        <p:tgtEl>
                                          <p:spTgt spid="208915"/>
                                        </p:tgtEl>
                                      </p:cBhvr>
                                    </p:animEffect>
                                  </p:childTnLst>
                                </p:cTn>
                              </p:par>
                            </p:childTnLst>
                          </p:cTn>
                        </p:par>
                        <p:par>
                          <p:cTn id="36" fill="hold">
                            <p:stCondLst>
                              <p:cond delay="4000"/>
                            </p:stCondLst>
                            <p:childTnLst>
                              <p:par>
                                <p:cTn id="37" presetID="9" presetClass="entr" presetSubtype="0" fill="hold" grpId="0" nodeType="afterEffect">
                                  <p:stCondLst>
                                    <p:cond delay="0"/>
                                  </p:stCondLst>
                                  <p:childTnLst>
                                    <p:set>
                                      <p:cBhvr>
                                        <p:cTn id="38" dur="1" fill="hold">
                                          <p:stCondLst>
                                            <p:cond delay="0"/>
                                          </p:stCondLst>
                                        </p:cTn>
                                        <p:tgtEl>
                                          <p:spTgt spid="208917"/>
                                        </p:tgtEl>
                                        <p:attrNameLst>
                                          <p:attrName>style.visibility</p:attrName>
                                        </p:attrNameLst>
                                      </p:cBhvr>
                                      <p:to>
                                        <p:strVal val="visible"/>
                                      </p:to>
                                    </p:set>
                                    <p:animEffect transition="in" filter="dissolve">
                                      <p:cBhvr>
                                        <p:cTn id="39" dur="500"/>
                                        <p:tgtEl>
                                          <p:spTgt spid="208917"/>
                                        </p:tgtEl>
                                      </p:cBhvr>
                                    </p:animEffect>
                                  </p:childTnLst>
                                </p:cTn>
                              </p:par>
                            </p:childTnLst>
                          </p:cTn>
                        </p:par>
                        <p:par>
                          <p:cTn id="40" fill="hold">
                            <p:stCondLst>
                              <p:cond delay="4500"/>
                            </p:stCondLst>
                            <p:childTnLst>
                              <p:par>
                                <p:cTn id="41" presetID="9" presetClass="entr" presetSubtype="0" fill="hold" grpId="0" nodeType="afterEffect">
                                  <p:stCondLst>
                                    <p:cond delay="0"/>
                                  </p:stCondLst>
                                  <p:childTnLst>
                                    <p:set>
                                      <p:cBhvr>
                                        <p:cTn id="42" dur="1" fill="hold">
                                          <p:stCondLst>
                                            <p:cond delay="0"/>
                                          </p:stCondLst>
                                        </p:cTn>
                                        <p:tgtEl>
                                          <p:spTgt spid="208918"/>
                                        </p:tgtEl>
                                        <p:attrNameLst>
                                          <p:attrName>style.visibility</p:attrName>
                                        </p:attrNameLst>
                                      </p:cBhvr>
                                      <p:to>
                                        <p:strVal val="visible"/>
                                      </p:to>
                                    </p:set>
                                    <p:animEffect transition="in" filter="dissolve">
                                      <p:cBhvr>
                                        <p:cTn id="43" dur="500"/>
                                        <p:tgtEl>
                                          <p:spTgt spid="208918"/>
                                        </p:tgtEl>
                                      </p:cBhvr>
                                    </p:animEffect>
                                  </p:childTnLst>
                                </p:cTn>
                              </p:par>
                            </p:childTnLst>
                          </p:cTn>
                        </p:par>
                        <p:par>
                          <p:cTn id="44" fill="hold">
                            <p:stCondLst>
                              <p:cond delay="5000"/>
                            </p:stCondLst>
                            <p:childTnLst>
                              <p:par>
                                <p:cTn id="45" presetID="9" presetClass="entr" presetSubtype="0" fill="hold" grpId="0" nodeType="afterEffect">
                                  <p:stCondLst>
                                    <p:cond delay="0"/>
                                  </p:stCondLst>
                                  <p:childTnLst>
                                    <p:set>
                                      <p:cBhvr>
                                        <p:cTn id="46" dur="1" fill="hold">
                                          <p:stCondLst>
                                            <p:cond delay="0"/>
                                          </p:stCondLst>
                                        </p:cTn>
                                        <p:tgtEl>
                                          <p:spTgt spid="208919"/>
                                        </p:tgtEl>
                                        <p:attrNameLst>
                                          <p:attrName>style.visibility</p:attrName>
                                        </p:attrNameLst>
                                      </p:cBhvr>
                                      <p:to>
                                        <p:strVal val="visible"/>
                                      </p:to>
                                    </p:set>
                                    <p:animEffect transition="in" filter="dissolve">
                                      <p:cBhvr>
                                        <p:cTn id="47" dur="500"/>
                                        <p:tgtEl>
                                          <p:spTgt spid="208919"/>
                                        </p:tgtEl>
                                      </p:cBhvr>
                                    </p:animEffect>
                                  </p:childTnLst>
                                </p:cTn>
                              </p:par>
                            </p:childTnLst>
                          </p:cTn>
                        </p:par>
                        <p:par>
                          <p:cTn id="48" fill="hold">
                            <p:stCondLst>
                              <p:cond delay="5500"/>
                            </p:stCondLst>
                            <p:childTnLst>
                              <p:par>
                                <p:cTn id="49" presetID="9" presetClass="entr" presetSubtype="0" fill="hold" grpId="0" nodeType="afterEffect">
                                  <p:stCondLst>
                                    <p:cond delay="0"/>
                                  </p:stCondLst>
                                  <p:childTnLst>
                                    <p:set>
                                      <p:cBhvr>
                                        <p:cTn id="50" dur="1" fill="hold">
                                          <p:stCondLst>
                                            <p:cond delay="0"/>
                                          </p:stCondLst>
                                        </p:cTn>
                                        <p:tgtEl>
                                          <p:spTgt spid="208920"/>
                                        </p:tgtEl>
                                        <p:attrNameLst>
                                          <p:attrName>style.visibility</p:attrName>
                                        </p:attrNameLst>
                                      </p:cBhvr>
                                      <p:to>
                                        <p:strVal val="visible"/>
                                      </p:to>
                                    </p:set>
                                    <p:animEffect transition="in" filter="dissolve">
                                      <p:cBhvr>
                                        <p:cTn id="51" dur="500"/>
                                        <p:tgtEl>
                                          <p:spTgt spid="208920"/>
                                        </p:tgtEl>
                                      </p:cBhvr>
                                    </p:animEffect>
                                  </p:childTnLst>
                                </p:cTn>
                              </p:par>
                            </p:childTnLst>
                          </p:cTn>
                        </p:par>
                        <p:par>
                          <p:cTn id="52" fill="hold">
                            <p:stCondLst>
                              <p:cond delay="6000"/>
                            </p:stCondLst>
                            <p:childTnLst>
                              <p:par>
                                <p:cTn id="53" presetID="9" presetClass="entr" presetSubtype="0" fill="hold" grpId="0" nodeType="afterEffect">
                                  <p:stCondLst>
                                    <p:cond delay="0"/>
                                  </p:stCondLst>
                                  <p:childTnLst>
                                    <p:set>
                                      <p:cBhvr>
                                        <p:cTn id="54" dur="1" fill="hold">
                                          <p:stCondLst>
                                            <p:cond delay="0"/>
                                          </p:stCondLst>
                                        </p:cTn>
                                        <p:tgtEl>
                                          <p:spTgt spid="208916"/>
                                        </p:tgtEl>
                                        <p:attrNameLst>
                                          <p:attrName>style.visibility</p:attrName>
                                        </p:attrNameLst>
                                      </p:cBhvr>
                                      <p:to>
                                        <p:strVal val="visible"/>
                                      </p:to>
                                    </p:set>
                                    <p:animEffect transition="in" filter="dissolve">
                                      <p:cBhvr>
                                        <p:cTn id="55" dur="500"/>
                                        <p:tgtEl>
                                          <p:spTgt spid="208916"/>
                                        </p:tgtEl>
                                      </p:cBhvr>
                                    </p:animEffect>
                                  </p:childTnLst>
                                </p:cTn>
                              </p:par>
                            </p:childTnLst>
                          </p:cTn>
                        </p:par>
                        <p:par>
                          <p:cTn id="56" fill="hold">
                            <p:stCondLst>
                              <p:cond delay="6500"/>
                            </p:stCondLst>
                            <p:childTnLst>
                              <p:par>
                                <p:cTn id="57" presetID="9" presetClass="entr" presetSubtype="0" fill="hold" grpId="0" nodeType="afterEffect">
                                  <p:stCondLst>
                                    <p:cond delay="0"/>
                                  </p:stCondLst>
                                  <p:childTnLst>
                                    <p:set>
                                      <p:cBhvr>
                                        <p:cTn id="58" dur="1" fill="hold">
                                          <p:stCondLst>
                                            <p:cond delay="0"/>
                                          </p:stCondLst>
                                        </p:cTn>
                                        <p:tgtEl>
                                          <p:spTgt spid="208921"/>
                                        </p:tgtEl>
                                        <p:attrNameLst>
                                          <p:attrName>style.visibility</p:attrName>
                                        </p:attrNameLst>
                                      </p:cBhvr>
                                      <p:to>
                                        <p:strVal val="visible"/>
                                      </p:to>
                                    </p:set>
                                    <p:animEffect transition="in" filter="dissolve">
                                      <p:cBhvr>
                                        <p:cTn id="59" dur="500"/>
                                        <p:tgtEl>
                                          <p:spTgt spid="208921"/>
                                        </p:tgtEl>
                                      </p:cBhvr>
                                    </p:animEffect>
                                  </p:childTnLst>
                                </p:cTn>
                              </p:par>
                            </p:childTnLst>
                          </p:cTn>
                        </p:par>
                        <p:par>
                          <p:cTn id="60" fill="hold">
                            <p:stCondLst>
                              <p:cond delay="7000"/>
                            </p:stCondLst>
                            <p:childTnLst>
                              <p:par>
                                <p:cTn id="61" presetID="9" presetClass="entr" presetSubtype="0" fill="hold" grpId="0" nodeType="afterEffect">
                                  <p:stCondLst>
                                    <p:cond delay="0"/>
                                  </p:stCondLst>
                                  <p:childTnLst>
                                    <p:set>
                                      <p:cBhvr>
                                        <p:cTn id="62" dur="1" fill="hold">
                                          <p:stCondLst>
                                            <p:cond delay="0"/>
                                          </p:stCondLst>
                                        </p:cTn>
                                        <p:tgtEl>
                                          <p:spTgt spid="208922"/>
                                        </p:tgtEl>
                                        <p:attrNameLst>
                                          <p:attrName>style.visibility</p:attrName>
                                        </p:attrNameLst>
                                      </p:cBhvr>
                                      <p:to>
                                        <p:strVal val="visible"/>
                                      </p:to>
                                    </p:set>
                                    <p:animEffect transition="in" filter="dissolve">
                                      <p:cBhvr>
                                        <p:cTn id="63" dur="500"/>
                                        <p:tgtEl>
                                          <p:spTgt spid="208922"/>
                                        </p:tgtEl>
                                      </p:cBhvr>
                                    </p:animEffect>
                                  </p:childTnLst>
                                </p:cTn>
                              </p:par>
                            </p:childTnLst>
                          </p:cTn>
                        </p:par>
                        <p:par>
                          <p:cTn id="64" fill="hold">
                            <p:stCondLst>
                              <p:cond delay="7500"/>
                            </p:stCondLst>
                            <p:childTnLst>
                              <p:par>
                                <p:cTn id="65" presetID="9" presetClass="entr" presetSubtype="0" fill="hold" grpId="0" nodeType="afterEffect">
                                  <p:stCondLst>
                                    <p:cond delay="0"/>
                                  </p:stCondLst>
                                  <p:childTnLst>
                                    <p:set>
                                      <p:cBhvr>
                                        <p:cTn id="66" dur="1" fill="hold">
                                          <p:stCondLst>
                                            <p:cond delay="0"/>
                                          </p:stCondLst>
                                        </p:cTn>
                                        <p:tgtEl>
                                          <p:spTgt spid="208923"/>
                                        </p:tgtEl>
                                        <p:attrNameLst>
                                          <p:attrName>style.visibility</p:attrName>
                                        </p:attrNameLst>
                                      </p:cBhvr>
                                      <p:to>
                                        <p:strVal val="visible"/>
                                      </p:to>
                                    </p:set>
                                    <p:animEffect transition="in" filter="dissolve">
                                      <p:cBhvr>
                                        <p:cTn id="67" dur="500"/>
                                        <p:tgtEl>
                                          <p:spTgt spid="208923"/>
                                        </p:tgtEl>
                                      </p:cBhvr>
                                    </p:animEffect>
                                  </p:childTnLst>
                                </p:cTn>
                              </p:par>
                            </p:childTnLst>
                          </p:cTn>
                        </p:par>
                        <p:par>
                          <p:cTn id="68" fill="hold">
                            <p:stCondLst>
                              <p:cond delay="8000"/>
                            </p:stCondLst>
                            <p:childTnLst>
                              <p:par>
                                <p:cTn id="69" presetID="9" presetClass="entr" presetSubtype="0" fill="hold" grpId="0" nodeType="afterEffect">
                                  <p:stCondLst>
                                    <p:cond delay="0"/>
                                  </p:stCondLst>
                                  <p:childTnLst>
                                    <p:set>
                                      <p:cBhvr>
                                        <p:cTn id="70" dur="1" fill="hold">
                                          <p:stCondLst>
                                            <p:cond delay="0"/>
                                          </p:stCondLst>
                                        </p:cTn>
                                        <p:tgtEl>
                                          <p:spTgt spid="208924"/>
                                        </p:tgtEl>
                                        <p:attrNameLst>
                                          <p:attrName>style.visibility</p:attrName>
                                        </p:attrNameLst>
                                      </p:cBhvr>
                                      <p:to>
                                        <p:strVal val="visible"/>
                                      </p:to>
                                    </p:set>
                                    <p:animEffect transition="in" filter="dissolve">
                                      <p:cBhvr>
                                        <p:cTn id="71" dur="500"/>
                                        <p:tgtEl>
                                          <p:spTgt spid="208924"/>
                                        </p:tgtEl>
                                      </p:cBhvr>
                                    </p:animEffect>
                                  </p:childTnLst>
                                </p:cTn>
                              </p:par>
                            </p:childTnLst>
                          </p:cTn>
                        </p:par>
                        <p:par>
                          <p:cTn id="72" fill="hold">
                            <p:stCondLst>
                              <p:cond delay="8500"/>
                            </p:stCondLst>
                            <p:childTnLst>
                              <p:par>
                                <p:cTn id="73" presetID="9" presetClass="entr" presetSubtype="0" fill="hold" grpId="0" nodeType="afterEffect">
                                  <p:stCondLst>
                                    <p:cond delay="0"/>
                                  </p:stCondLst>
                                  <p:childTnLst>
                                    <p:set>
                                      <p:cBhvr>
                                        <p:cTn id="74" dur="1" fill="hold">
                                          <p:stCondLst>
                                            <p:cond delay="0"/>
                                          </p:stCondLst>
                                        </p:cTn>
                                        <p:tgtEl>
                                          <p:spTgt spid="208925"/>
                                        </p:tgtEl>
                                        <p:attrNameLst>
                                          <p:attrName>style.visibility</p:attrName>
                                        </p:attrNameLst>
                                      </p:cBhvr>
                                      <p:to>
                                        <p:strVal val="visible"/>
                                      </p:to>
                                    </p:set>
                                    <p:animEffect transition="in" filter="dissolve">
                                      <p:cBhvr>
                                        <p:cTn id="75" dur="500"/>
                                        <p:tgtEl>
                                          <p:spTgt spid="208925"/>
                                        </p:tgtEl>
                                      </p:cBhvr>
                                    </p:animEffect>
                                  </p:childTnLst>
                                </p:cTn>
                              </p:par>
                            </p:childTnLst>
                          </p:cTn>
                        </p:par>
                        <p:par>
                          <p:cTn id="76" fill="hold">
                            <p:stCondLst>
                              <p:cond delay="9000"/>
                            </p:stCondLst>
                            <p:childTnLst>
                              <p:par>
                                <p:cTn id="77" presetID="9" presetClass="entr" presetSubtype="0" fill="hold" grpId="0" nodeType="afterEffect" nodePh="1">
                                  <p:stCondLst>
                                    <p:cond delay="0"/>
                                  </p:stCondLst>
                                  <p:endCondLst>
                                    <p:cond evt="begin" delay="0">
                                      <p:tn val="77"/>
                                    </p:cond>
                                  </p:endCondLst>
                                  <p:childTnLst>
                                    <p:set>
                                      <p:cBhvr>
                                        <p:cTn id="78" dur="1" fill="hold">
                                          <p:stCondLst>
                                            <p:cond delay="0"/>
                                          </p:stCondLst>
                                        </p:cTn>
                                        <p:tgtEl>
                                          <p:spTgt spid="208926"/>
                                        </p:tgtEl>
                                        <p:attrNameLst>
                                          <p:attrName>style.visibility</p:attrName>
                                        </p:attrNameLst>
                                      </p:cBhvr>
                                      <p:to>
                                        <p:strVal val="visible"/>
                                      </p:to>
                                    </p:set>
                                    <p:animEffect transition="in" filter="dissolve">
                                      <p:cBhvr>
                                        <p:cTn id="79" dur="500"/>
                                        <p:tgtEl>
                                          <p:spTgt spid="208926"/>
                                        </p:tgtEl>
                                      </p:cBhvr>
                                    </p:animEffect>
                                  </p:childTnLst>
                                </p:cTn>
                              </p:par>
                            </p:childTnLst>
                          </p:cTn>
                        </p:par>
                        <p:par>
                          <p:cTn id="80" fill="hold">
                            <p:stCondLst>
                              <p:cond delay="9500"/>
                            </p:stCondLst>
                            <p:childTnLst>
                              <p:par>
                                <p:cTn id="81" presetID="9" presetClass="entr" presetSubtype="0" fill="hold" grpId="0" nodeType="afterEffect">
                                  <p:stCondLst>
                                    <p:cond delay="0"/>
                                  </p:stCondLst>
                                  <p:childTnLst>
                                    <p:set>
                                      <p:cBhvr>
                                        <p:cTn id="82" dur="1" fill="hold">
                                          <p:stCondLst>
                                            <p:cond delay="0"/>
                                          </p:stCondLst>
                                        </p:cTn>
                                        <p:tgtEl>
                                          <p:spTgt spid="208927"/>
                                        </p:tgtEl>
                                        <p:attrNameLst>
                                          <p:attrName>style.visibility</p:attrName>
                                        </p:attrNameLst>
                                      </p:cBhvr>
                                      <p:to>
                                        <p:strVal val="visible"/>
                                      </p:to>
                                    </p:set>
                                    <p:animEffect transition="in" filter="dissolve">
                                      <p:cBhvr>
                                        <p:cTn id="83" dur="500"/>
                                        <p:tgtEl>
                                          <p:spTgt spid="208927"/>
                                        </p:tgtEl>
                                      </p:cBhvr>
                                    </p:animEffect>
                                  </p:childTnLst>
                                </p:cTn>
                              </p:par>
                            </p:childTnLst>
                          </p:cTn>
                        </p:par>
                        <p:par>
                          <p:cTn id="84" fill="hold">
                            <p:stCondLst>
                              <p:cond delay="10000"/>
                            </p:stCondLst>
                            <p:childTnLst>
                              <p:par>
                                <p:cTn id="85" presetID="9" presetClass="entr" presetSubtype="0" fill="hold" grpId="0" nodeType="afterEffect">
                                  <p:stCondLst>
                                    <p:cond delay="0"/>
                                  </p:stCondLst>
                                  <p:childTnLst>
                                    <p:set>
                                      <p:cBhvr>
                                        <p:cTn id="86" dur="1" fill="hold">
                                          <p:stCondLst>
                                            <p:cond delay="0"/>
                                          </p:stCondLst>
                                        </p:cTn>
                                        <p:tgtEl>
                                          <p:spTgt spid="208929"/>
                                        </p:tgtEl>
                                        <p:attrNameLst>
                                          <p:attrName>style.visibility</p:attrName>
                                        </p:attrNameLst>
                                      </p:cBhvr>
                                      <p:to>
                                        <p:strVal val="visible"/>
                                      </p:to>
                                    </p:set>
                                    <p:animEffect transition="in" filter="dissolve">
                                      <p:cBhvr>
                                        <p:cTn id="87" dur="500"/>
                                        <p:tgtEl>
                                          <p:spTgt spid="208929"/>
                                        </p:tgtEl>
                                      </p:cBhvr>
                                    </p:animEffect>
                                  </p:childTnLst>
                                </p:cTn>
                              </p:par>
                            </p:childTnLst>
                          </p:cTn>
                        </p:par>
                        <p:par>
                          <p:cTn id="88" fill="hold">
                            <p:stCondLst>
                              <p:cond delay="10500"/>
                            </p:stCondLst>
                            <p:childTnLst>
                              <p:par>
                                <p:cTn id="89" presetID="9" presetClass="entr" presetSubtype="0" fill="hold" grpId="0" nodeType="afterEffect">
                                  <p:stCondLst>
                                    <p:cond delay="0"/>
                                  </p:stCondLst>
                                  <p:childTnLst>
                                    <p:set>
                                      <p:cBhvr>
                                        <p:cTn id="90" dur="1" fill="hold">
                                          <p:stCondLst>
                                            <p:cond delay="0"/>
                                          </p:stCondLst>
                                        </p:cTn>
                                        <p:tgtEl>
                                          <p:spTgt spid="208930"/>
                                        </p:tgtEl>
                                        <p:attrNameLst>
                                          <p:attrName>style.visibility</p:attrName>
                                        </p:attrNameLst>
                                      </p:cBhvr>
                                      <p:to>
                                        <p:strVal val="visible"/>
                                      </p:to>
                                    </p:set>
                                    <p:animEffect transition="in" filter="dissolve">
                                      <p:cBhvr>
                                        <p:cTn id="91" dur="500"/>
                                        <p:tgtEl>
                                          <p:spTgt spid="208930"/>
                                        </p:tgtEl>
                                      </p:cBhvr>
                                    </p:animEffect>
                                  </p:childTnLst>
                                </p:cTn>
                              </p:par>
                            </p:childTnLst>
                          </p:cTn>
                        </p:par>
                        <p:par>
                          <p:cTn id="92" fill="hold">
                            <p:stCondLst>
                              <p:cond delay="11000"/>
                            </p:stCondLst>
                            <p:childTnLst>
                              <p:par>
                                <p:cTn id="93" presetID="9" presetClass="entr" presetSubtype="0" fill="hold" grpId="0" nodeType="afterEffect">
                                  <p:stCondLst>
                                    <p:cond delay="0"/>
                                  </p:stCondLst>
                                  <p:childTnLst>
                                    <p:set>
                                      <p:cBhvr>
                                        <p:cTn id="94" dur="1" fill="hold">
                                          <p:stCondLst>
                                            <p:cond delay="0"/>
                                          </p:stCondLst>
                                        </p:cTn>
                                        <p:tgtEl>
                                          <p:spTgt spid="208931"/>
                                        </p:tgtEl>
                                        <p:attrNameLst>
                                          <p:attrName>style.visibility</p:attrName>
                                        </p:attrNameLst>
                                      </p:cBhvr>
                                      <p:to>
                                        <p:strVal val="visible"/>
                                      </p:to>
                                    </p:set>
                                    <p:animEffect transition="in" filter="dissolve">
                                      <p:cBhvr>
                                        <p:cTn id="95" dur="500"/>
                                        <p:tgtEl>
                                          <p:spTgt spid="208931"/>
                                        </p:tgtEl>
                                      </p:cBhvr>
                                    </p:animEffect>
                                  </p:childTnLst>
                                </p:cTn>
                              </p:par>
                            </p:childTnLst>
                          </p:cTn>
                        </p:par>
                        <p:par>
                          <p:cTn id="96" fill="hold">
                            <p:stCondLst>
                              <p:cond delay="11500"/>
                            </p:stCondLst>
                            <p:childTnLst>
                              <p:par>
                                <p:cTn id="97" presetID="9" presetClass="entr" presetSubtype="0" fill="hold" grpId="0" nodeType="afterEffect">
                                  <p:stCondLst>
                                    <p:cond delay="0"/>
                                  </p:stCondLst>
                                  <p:childTnLst>
                                    <p:set>
                                      <p:cBhvr>
                                        <p:cTn id="98" dur="1" fill="hold">
                                          <p:stCondLst>
                                            <p:cond delay="0"/>
                                          </p:stCondLst>
                                        </p:cTn>
                                        <p:tgtEl>
                                          <p:spTgt spid="208932"/>
                                        </p:tgtEl>
                                        <p:attrNameLst>
                                          <p:attrName>style.visibility</p:attrName>
                                        </p:attrNameLst>
                                      </p:cBhvr>
                                      <p:to>
                                        <p:strVal val="visible"/>
                                      </p:to>
                                    </p:set>
                                    <p:animEffect transition="in" filter="dissolve">
                                      <p:cBhvr>
                                        <p:cTn id="99" dur="500"/>
                                        <p:tgtEl>
                                          <p:spTgt spid="208932"/>
                                        </p:tgtEl>
                                      </p:cBhvr>
                                    </p:animEffect>
                                  </p:childTnLst>
                                </p:cTn>
                              </p:par>
                            </p:childTnLst>
                          </p:cTn>
                        </p:par>
                        <p:par>
                          <p:cTn id="100" fill="hold">
                            <p:stCondLst>
                              <p:cond delay="12000"/>
                            </p:stCondLst>
                            <p:childTnLst>
                              <p:par>
                                <p:cTn id="101" presetID="9" presetClass="entr" presetSubtype="0" fill="hold" grpId="0" nodeType="afterEffect">
                                  <p:stCondLst>
                                    <p:cond delay="0"/>
                                  </p:stCondLst>
                                  <p:childTnLst>
                                    <p:set>
                                      <p:cBhvr>
                                        <p:cTn id="102" dur="1" fill="hold">
                                          <p:stCondLst>
                                            <p:cond delay="0"/>
                                          </p:stCondLst>
                                        </p:cTn>
                                        <p:tgtEl>
                                          <p:spTgt spid="208933"/>
                                        </p:tgtEl>
                                        <p:attrNameLst>
                                          <p:attrName>style.visibility</p:attrName>
                                        </p:attrNameLst>
                                      </p:cBhvr>
                                      <p:to>
                                        <p:strVal val="visible"/>
                                      </p:to>
                                    </p:set>
                                    <p:animEffect transition="in" filter="dissolve">
                                      <p:cBhvr>
                                        <p:cTn id="103" dur="500"/>
                                        <p:tgtEl>
                                          <p:spTgt spid="208933"/>
                                        </p:tgtEl>
                                      </p:cBhvr>
                                    </p:animEffect>
                                  </p:childTnLst>
                                </p:cTn>
                              </p:par>
                            </p:childTnLst>
                          </p:cTn>
                        </p:par>
                        <p:par>
                          <p:cTn id="104" fill="hold">
                            <p:stCondLst>
                              <p:cond delay="12500"/>
                            </p:stCondLst>
                            <p:childTnLst>
                              <p:par>
                                <p:cTn id="105" presetID="9" presetClass="entr" presetSubtype="0" fill="hold" grpId="0" nodeType="afterEffect">
                                  <p:stCondLst>
                                    <p:cond delay="0"/>
                                  </p:stCondLst>
                                  <p:childTnLst>
                                    <p:set>
                                      <p:cBhvr>
                                        <p:cTn id="106" dur="1" fill="hold">
                                          <p:stCondLst>
                                            <p:cond delay="0"/>
                                          </p:stCondLst>
                                        </p:cTn>
                                        <p:tgtEl>
                                          <p:spTgt spid="208934"/>
                                        </p:tgtEl>
                                        <p:attrNameLst>
                                          <p:attrName>style.visibility</p:attrName>
                                        </p:attrNameLst>
                                      </p:cBhvr>
                                      <p:to>
                                        <p:strVal val="visible"/>
                                      </p:to>
                                    </p:set>
                                    <p:animEffect transition="in" filter="dissolve">
                                      <p:cBhvr>
                                        <p:cTn id="107" dur="500"/>
                                        <p:tgtEl>
                                          <p:spTgt spid="208934"/>
                                        </p:tgtEl>
                                      </p:cBhvr>
                                    </p:animEffect>
                                  </p:childTnLst>
                                </p:cTn>
                              </p:par>
                            </p:childTnLst>
                          </p:cTn>
                        </p:par>
                        <p:par>
                          <p:cTn id="108" fill="hold">
                            <p:stCondLst>
                              <p:cond delay="13000"/>
                            </p:stCondLst>
                            <p:childTnLst>
                              <p:par>
                                <p:cTn id="109" presetID="9" presetClass="entr" presetSubtype="0" fill="hold" grpId="0" nodeType="afterEffect">
                                  <p:stCondLst>
                                    <p:cond delay="0"/>
                                  </p:stCondLst>
                                  <p:childTnLst>
                                    <p:set>
                                      <p:cBhvr>
                                        <p:cTn id="110" dur="1" fill="hold">
                                          <p:stCondLst>
                                            <p:cond delay="0"/>
                                          </p:stCondLst>
                                        </p:cTn>
                                        <p:tgtEl>
                                          <p:spTgt spid="208935"/>
                                        </p:tgtEl>
                                        <p:attrNameLst>
                                          <p:attrName>style.visibility</p:attrName>
                                        </p:attrNameLst>
                                      </p:cBhvr>
                                      <p:to>
                                        <p:strVal val="visible"/>
                                      </p:to>
                                    </p:set>
                                    <p:animEffect transition="in" filter="dissolve">
                                      <p:cBhvr>
                                        <p:cTn id="111" dur="500"/>
                                        <p:tgtEl>
                                          <p:spTgt spid="208935"/>
                                        </p:tgtEl>
                                      </p:cBhvr>
                                    </p:animEffect>
                                  </p:childTnLst>
                                </p:cTn>
                              </p:par>
                            </p:childTnLst>
                          </p:cTn>
                        </p:par>
                        <p:par>
                          <p:cTn id="112" fill="hold">
                            <p:stCondLst>
                              <p:cond delay="13500"/>
                            </p:stCondLst>
                            <p:childTnLst>
                              <p:par>
                                <p:cTn id="113" presetID="9" presetClass="entr" presetSubtype="0" fill="hold" grpId="0" nodeType="afterEffect">
                                  <p:stCondLst>
                                    <p:cond delay="0"/>
                                  </p:stCondLst>
                                  <p:childTnLst>
                                    <p:set>
                                      <p:cBhvr>
                                        <p:cTn id="114" dur="1" fill="hold">
                                          <p:stCondLst>
                                            <p:cond delay="0"/>
                                          </p:stCondLst>
                                        </p:cTn>
                                        <p:tgtEl>
                                          <p:spTgt spid="208936"/>
                                        </p:tgtEl>
                                        <p:attrNameLst>
                                          <p:attrName>style.visibility</p:attrName>
                                        </p:attrNameLst>
                                      </p:cBhvr>
                                      <p:to>
                                        <p:strVal val="visible"/>
                                      </p:to>
                                    </p:set>
                                    <p:animEffect transition="in" filter="dissolve">
                                      <p:cBhvr>
                                        <p:cTn id="115" dur="500"/>
                                        <p:tgtEl>
                                          <p:spTgt spid="208936"/>
                                        </p:tgtEl>
                                      </p:cBhvr>
                                    </p:animEffect>
                                  </p:childTnLst>
                                </p:cTn>
                              </p:par>
                            </p:childTnLst>
                          </p:cTn>
                        </p:par>
                        <p:par>
                          <p:cTn id="116" fill="hold">
                            <p:stCondLst>
                              <p:cond delay="14000"/>
                            </p:stCondLst>
                            <p:childTnLst>
                              <p:par>
                                <p:cTn id="117" presetID="9" presetClass="entr" presetSubtype="0" fill="hold" grpId="0" nodeType="afterEffect">
                                  <p:stCondLst>
                                    <p:cond delay="0"/>
                                  </p:stCondLst>
                                  <p:childTnLst>
                                    <p:set>
                                      <p:cBhvr>
                                        <p:cTn id="118" dur="1" fill="hold">
                                          <p:stCondLst>
                                            <p:cond delay="0"/>
                                          </p:stCondLst>
                                        </p:cTn>
                                        <p:tgtEl>
                                          <p:spTgt spid="208937"/>
                                        </p:tgtEl>
                                        <p:attrNameLst>
                                          <p:attrName>style.visibility</p:attrName>
                                        </p:attrNameLst>
                                      </p:cBhvr>
                                      <p:to>
                                        <p:strVal val="visible"/>
                                      </p:to>
                                    </p:set>
                                    <p:animEffect transition="in" filter="dissolve">
                                      <p:cBhvr>
                                        <p:cTn id="119" dur="500"/>
                                        <p:tgtEl>
                                          <p:spTgt spid="208937"/>
                                        </p:tgtEl>
                                      </p:cBhvr>
                                    </p:animEffect>
                                  </p:childTnLst>
                                </p:cTn>
                              </p:par>
                            </p:childTnLst>
                          </p:cTn>
                        </p:par>
                        <p:par>
                          <p:cTn id="120" fill="hold">
                            <p:stCondLst>
                              <p:cond delay="14500"/>
                            </p:stCondLst>
                            <p:childTnLst>
                              <p:par>
                                <p:cTn id="121" presetID="9" presetClass="entr" presetSubtype="0" fill="hold" grpId="0" nodeType="afterEffect">
                                  <p:stCondLst>
                                    <p:cond delay="0"/>
                                  </p:stCondLst>
                                  <p:childTnLst>
                                    <p:set>
                                      <p:cBhvr>
                                        <p:cTn id="122" dur="1" fill="hold">
                                          <p:stCondLst>
                                            <p:cond delay="0"/>
                                          </p:stCondLst>
                                        </p:cTn>
                                        <p:tgtEl>
                                          <p:spTgt spid="208938"/>
                                        </p:tgtEl>
                                        <p:attrNameLst>
                                          <p:attrName>style.visibility</p:attrName>
                                        </p:attrNameLst>
                                      </p:cBhvr>
                                      <p:to>
                                        <p:strVal val="visible"/>
                                      </p:to>
                                    </p:set>
                                    <p:animEffect transition="in" filter="dissolve">
                                      <p:cBhvr>
                                        <p:cTn id="123" dur="500"/>
                                        <p:tgtEl>
                                          <p:spTgt spid="208938"/>
                                        </p:tgtEl>
                                      </p:cBhvr>
                                    </p:animEffect>
                                  </p:childTnLst>
                                </p:cTn>
                              </p:par>
                            </p:childTnLst>
                          </p:cTn>
                        </p:par>
                        <p:par>
                          <p:cTn id="124" fill="hold">
                            <p:stCondLst>
                              <p:cond delay="15000"/>
                            </p:stCondLst>
                            <p:childTnLst>
                              <p:par>
                                <p:cTn id="125" presetID="9" presetClass="entr" presetSubtype="0" fill="hold" grpId="0" nodeType="afterEffect">
                                  <p:stCondLst>
                                    <p:cond delay="0"/>
                                  </p:stCondLst>
                                  <p:childTnLst>
                                    <p:set>
                                      <p:cBhvr>
                                        <p:cTn id="126" dur="1" fill="hold">
                                          <p:stCondLst>
                                            <p:cond delay="0"/>
                                          </p:stCondLst>
                                        </p:cTn>
                                        <p:tgtEl>
                                          <p:spTgt spid="208939"/>
                                        </p:tgtEl>
                                        <p:attrNameLst>
                                          <p:attrName>style.visibility</p:attrName>
                                        </p:attrNameLst>
                                      </p:cBhvr>
                                      <p:to>
                                        <p:strVal val="visible"/>
                                      </p:to>
                                    </p:set>
                                    <p:animEffect transition="in" filter="dissolve">
                                      <p:cBhvr>
                                        <p:cTn id="127" dur="500"/>
                                        <p:tgtEl>
                                          <p:spTgt spid="208939"/>
                                        </p:tgtEl>
                                      </p:cBhvr>
                                    </p:animEffect>
                                  </p:childTnLst>
                                </p:cTn>
                              </p:par>
                            </p:childTnLst>
                          </p:cTn>
                        </p:par>
                        <p:par>
                          <p:cTn id="128" fill="hold">
                            <p:stCondLst>
                              <p:cond delay="15500"/>
                            </p:stCondLst>
                            <p:childTnLst>
                              <p:par>
                                <p:cTn id="129" presetID="9" presetClass="entr" presetSubtype="0" fill="hold" grpId="0" nodeType="afterEffect">
                                  <p:stCondLst>
                                    <p:cond delay="0"/>
                                  </p:stCondLst>
                                  <p:childTnLst>
                                    <p:set>
                                      <p:cBhvr>
                                        <p:cTn id="130" dur="1" fill="hold">
                                          <p:stCondLst>
                                            <p:cond delay="0"/>
                                          </p:stCondLst>
                                        </p:cTn>
                                        <p:tgtEl>
                                          <p:spTgt spid="208940"/>
                                        </p:tgtEl>
                                        <p:attrNameLst>
                                          <p:attrName>style.visibility</p:attrName>
                                        </p:attrNameLst>
                                      </p:cBhvr>
                                      <p:to>
                                        <p:strVal val="visible"/>
                                      </p:to>
                                    </p:set>
                                    <p:animEffect transition="in" filter="dissolve">
                                      <p:cBhvr>
                                        <p:cTn id="131" dur="500"/>
                                        <p:tgtEl>
                                          <p:spTgt spid="208940"/>
                                        </p:tgtEl>
                                      </p:cBhvr>
                                    </p:animEffect>
                                  </p:childTnLst>
                                </p:cTn>
                              </p:par>
                            </p:childTnLst>
                          </p:cTn>
                        </p:par>
                        <p:par>
                          <p:cTn id="132" fill="hold">
                            <p:stCondLst>
                              <p:cond delay="16000"/>
                            </p:stCondLst>
                            <p:childTnLst>
                              <p:par>
                                <p:cTn id="133" presetID="9" presetClass="entr" presetSubtype="0" fill="hold" grpId="0" nodeType="afterEffect">
                                  <p:stCondLst>
                                    <p:cond delay="0"/>
                                  </p:stCondLst>
                                  <p:childTnLst>
                                    <p:set>
                                      <p:cBhvr>
                                        <p:cTn id="134" dur="1" fill="hold">
                                          <p:stCondLst>
                                            <p:cond delay="0"/>
                                          </p:stCondLst>
                                        </p:cTn>
                                        <p:tgtEl>
                                          <p:spTgt spid="208941"/>
                                        </p:tgtEl>
                                        <p:attrNameLst>
                                          <p:attrName>style.visibility</p:attrName>
                                        </p:attrNameLst>
                                      </p:cBhvr>
                                      <p:to>
                                        <p:strVal val="visible"/>
                                      </p:to>
                                    </p:set>
                                    <p:animEffect transition="in" filter="dissolve">
                                      <p:cBhvr>
                                        <p:cTn id="135" dur="500"/>
                                        <p:tgtEl>
                                          <p:spTgt spid="208941"/>
                                        </p:tgtEl>
                                      </p:cBhvr>
                                    </p:animEffect>
                                  </p:childTnLst>
                                </p:cTn>
                              </p:par>
                            </p:childTnLst>
                          </p:cTn>
                        </p:par>
                        <p:par>
                          <p:cTn id="136" fill="hold">
                            <p:stCondLst>
                              <p:cond delay="16500"/>
                            </p:stCondLst>
                            <p:childTnLst>
                              <p:par>
                                <p:cTn id="137" presetID="9" presetClass="entr" presetSubtype="0" fill="hold" grpId="0" nodeType="afterEffect">
                                  <p:stCondLst>
                                    <p:cond delay="0"/>
                                  </p:stCondLst>
                                  <p:childTnLst>
                                    <p:set>
                                      <p:cBhvr>
                                        <p:cTn id="138" dur="1" fill="hold">
                                          <p:stCondLst>
                                            <p:cond delay="0"/>
                                          </p:stCondLst>
                                        </p:cTn>
                                        <p:tgtEl>
                                          <p:spTgt spid="208942"/>
                                        </p:tgtEl>
                                        <p:attrNameLst>
                                          <p:attrName>style.visibility</p:attrName>
                                        </p:attrNameLst>
                                      </p:cBhvr>
                                      <p:to>
                                        <p:strVal val="visible"/>
                                      </p:to>
                                    </p:set>
                                    <p:animEffect transition="in" filter="dissolve">
                                      <p:cBhvr>
                                        <p:cTn id="139" dur="500"/>
                                        <p:tgtEl>
                                          <p:spTgt spid="208942"/>
                                        </p:tgtEl>
                                      </p:cBhvr>
                                    </p:animEffect>
                                  </p:childTnLst>
                                </p:cTn>
                              </p:par>
                            </p:childTnLst>
                          </p:cTn>
                        </p:par>
                        <p:par>
                          <p:cTn id="140" fill="hold">
                            <p:stCondLst>
                              <p:cond delay="17000"/>
                            </p:stCondLst>
                            <p:childTnLst>
                              <p:par>
                                <p:cTn id="141" presetID="9" presetClass="entr" presetSubtype="0" fill="hold" grpId="0" nodeType="afterEffect">
                                  <p:stCondLst>
                                    <p:cond delay="0"/>
                                  </p:stCondLst>
                                  <p:childTnLst>
                                    <p:set>
                                      <p:cBhvr>
                                        <p:cTn id="142" dur="1" fill="hold">
                                          <p:stCondLst>
                                            <p:cond delay="0"/>
                                          </p:stCondLst>
                                        </p:cTn>
                                        <p:tgtEl>
                                          <p:spTgt spid="208943"/>
                                        </p:tgtEl>
                                        <p:attrNameLst>
                                          <p:attrName>style.visibility</p:attrName>
                                        </p:attrNameLst>
                                      </p:cBhvr>
                                      <p:to>
                                        <p:strVal val="visible"/>
                                      </p:to>
                                    </p:set>
                                    <p:animEffect transition="in" filter="dissolve">
                                      <p:cBhvr>
                                        <p:cTn id="143" dur="500"/>
                                        <p:tgtEl>
                                          <p:spTgt spid="208943"/>
                                        </p:tgtEl>
                                      </p:cBhvr>
                                    </p:animEffect>
                                  </p:childTnLst>
                                </p:cTn>
                              </p:par>
                            </p:childTnLst>
                          </p:cTn>
                        </p:par>
                        <p:par>
                          <p:cTn id="144" fill="hold">
                            <p:stCondLst>
                              <p:cond delay="17500"/>
                            </p:stCondLst>
                            <p:childTnLst>
                              <p:par>
                                <p:cTn id="145" presetID="9" presetClass="entr" presetSubtype="0" fill="hold" grpId="0" nodeType="afterEffect">
                                  <p:stCondLst>
                                    <p:cond delay="0"/>
                                  </p:stCondLst>
                                  <p:childTnLst>
                                    <p:set>
                                      <p:cBhvr>
                                        <p:cTn id="146" dur="1" fill="hold">
                                          <p:stCondLst>
                                            <p:cond delay="0"/>
                                          </p:stCondLst>
                                        </p:cTn>
                                        <p:tgtEl>
                                          <p:spTgt spid="208944"/>
                                        </p:tgtEl>
                                        <p:attrNameLst>
                                          <p:attrName>style.visibility</p:attrName>
                                        </p:attrNameLst>
                                      </p:cBhvr>
                                      <p:to>
                                        <p:strVal val="visible"/>
                                      </p:to>
                                    </p:set>
                                    <p:animEffect transition="in" filter="dissolve">
                                      <p:cBhvr>
                                        <p:cTn id="147" dur="500"/>
                                        <p:tgtEl>
                                          <p:spTgt spid="208944"/>
                                        </p:tgtEl>
                                      </p:cBhvr>
                                    </p:animEffect>
                                  </p:childTnLst>
                                </p:cTn>
                              </p:par>
                            </p:childTnLst>
                          </p:cTn>
                        </p:par>
                        <p:par>
                          <p:cTn id="148" fill="hold">
                            <p:stCondLst>
                              <p:cond delay="18000"/>
                            </p:stCondLst>
                            <p:childTnLst>
                              <p:par>
                                <p:cTn id="149" presetID="9" presetClass="entr" presetSubtype="0" fill="hold" grpId="0" nodeType="afterEffect">
                                  <p:stCondLst>
                                    <p:cond delay="0"/>
                                  </p:stCondLst>
                                  <p:childTnLst>
                                    <p:set>
                                      <p:cBhvr>
                                        <p:cTn id="150" dur="1" fill="hold">
                                          <p:stCondLst>
                                            <p:cond delay="0"/>
                                          </p:stCondLst>
                                        </p:cTn>
                                        <p:tgtEl>
                                          <p:spTgt spid="208946"/>
                                        </p:tgtEl>
                                        <p:attrNameLst>
                                          <p:attrName>style.visibility</p:attrName>
                                        </p:attrNameLst>
                                      </p:cBhvr>
                                      <p:to>
                                        <p:strVal val="visible"/>
                                      </p:to>
                                    </p:set>
                                    <p:animEffect transition="in" filter="dissolve">
                                      <p:cBhvr>
                                        <p:cTn id="151" dur="500"/>
                                        <p:tgtEl>
                                          <p:spTgt spid="208946"/>
                                        </p:tgtEl>
                                      </p:cBhvr>
                                    </p:animEffect>
                                  </p:childTnLst>
                                </p:cTn>
                              </p:par>
                            </p:childTnLst>
                          </p:cTn>
                        </p:par>
                        <p:par>
                          <p:cTn id="152" fill="hold">
                            <p:stCondLst>
                              <p:cond delay="18500"/>
                            </p:stCondLst>
                            <p:childTnLst>
                              <p:par>
                                <p:cTn id="153" presetID="9" presetClass="entr" presetSubtype="0" fill="hold" grpId="0" nodeType="afterEffect">
                                  <p:stCondLst>
                                    <p:cond delay="0"/>
                                  </p:stCondLst>
                                  <p:childTnLst>
                                    <p:set>
                                      <p:cBhvr>
                                        <p:cTn id="154" dur="1" fill="hold">
                                          <p:stCondLst>
                                            <p:cond delay="0"/>
                                          </p:stCondLst>
                                        </p:cTn>
                                        <p:tgtEl>
                                          <p:spTgt spid="208947"/>
                                        </p:tgtEl>
                                        <p:attrNameLst>
                                          <p:attrName>style.visibility</p:attrName>
                                        </p:attrNameLst>
                                      </p:cBhvr>
                                      <p:to>
                                        <p:strVal val="visible"/>
                                      </p:to>
                                    </p:set>
                                    <p:animEffect transition="in" filter="dissolve">
                                      <p:cBhvr>
                                        <p:cTn id="155" dur="500"/>
                                        <p:tgtEl>
                                          <p:spTgt spid="208947"/>
                                        </p:tgtEl>
                                      </p:cBhvr>
                                    </p:animEffect>
                                  </p:childTnLst>
                                </p:cTn>
                              </p:par>
                            </p:childTnLst>
                          </p:cTn>
                        </p:par>
                        <p:par>
                          <p:cTn id="156" fill="hold">
                            <p:stCondLst>
                              <p:cond delay="19000"/>
                            </p:stCondLst>
                            <p:childTnLst>
                              <p:par>
                                <p:cTn id="157" presetID="9" presetClass="entr" presetSubtype="0" fill="hold" grpId="0" nodeType="afterEffect">
                                  <p:stCondLst>
                                    <p:cond delay="0"/>
                                  </p:stCondLst>
                                  <p:childTnLst>
                                    <p:set>
                                      <p:cBhvr>
                                        <p:cTn id="158" dur="1" fill="hold">
                                          <p:stCondLst>
                                            <p:cond delay="0"/>
                                          </p:stCondLst>
                                        </p:cTn>
                                        <p:tgtEl>
                                          <p:spTgt spid="208948"/>
                                        </p:tgtEl>
                                        <p:attrNameLst>
                                          <p:attrName>style.visibility</p:attrName>
                                        </p:attrNameLst>
                                      </p:cBhvr>
                                      <p:to>
                                        <p:strVal val="visible"/>
                                      </p:to>
                                    </p:set>
                                    <p:animEffect transition="in" filter="dissolve">
                                      <p:cBhvr>
                                        <p:cTn id="159" dur="500"/>
                                        <p:tgtEl>
                                          <p:spTgt spid="208948"/>
                                        </p:tgtEl>
                                      </p:cBhvr>
                                    </p:animEffect>
                                  </p:childTnLst>
                                </p:cTn>
                              </p:par>
                            </p:childTnLst>
                          </p:cTn>
                        </p:par>
                        <p:par>
                          <p:cTn id="160" fill="hold">
                            <p:stCondLst>
                              <p:cond delay="19500"/>
                            </p:stCondLst>
                            <p:childTnLst>
                              <p:par>
                                <p:cTn id="161" presetID="9" presetClass="entr" presetSubtype="0" fill="hold" grpId="0" nodeType="afterEffect">
                                  <p:stCondLst>
                                    <p:cond delay="0"/>
                                  </p:stCondLst>
                                  <p:childTnLst>
                                    <p:set>
                                      <p:cBhvr>
                                        <p:cTn id="162" dur="1" fill="hold">
                                          <p:stCondLst>
                                            <p:cond delay="0"/>
                                          </p:stCondLst>
                                        </p:cTn>
                                        <p:tgtEl>
                                          <p:spTgt spid="45"/>
                                        </p:tgtEl>
                                        <p:attrNameLst>
                                          <p:attrName>style.visibility</p:attrName>
                                        </p:attrNameLst>
                                      </p:cBhvr>
                                      <p:to>
                                        <p:strVal val="visible"/>
                                      </p:to>
                                    </p:set>
                                    <p:animEffect transition="in" filter="dissolve">
                                      <p:cBhvr>
                                        <p:cTn id="163" dur="500"/>
                                        <p:tgtEl>
                                          <p:spTgt spid="45"/>
                                        </p:tgtEl>
                                      </p:cBhvr>
                                    </p:animEffect>
                                  </p:childTnLst>
                                </p:cTn>
                              </p:par>
                            </p:childTnLst>
                          </p:cTn>
                        </p:par>
                        <p:par>
                          <p:cTn id="164" fill="hold">
                            <p:stCondLst>
                              <p:cond delay="20000"/>
                            </p:stCondLst>
                            <p:childTnLst>
                              <p:par>
                                <p:cTn id="165" presetID="9" presetClass="entr" presetSubtype="0" fill="hold" grpId="0" nodeType="afterEffect">
                                  <p:stCondLst>
                                    <p:cond delay="0"/>
                                  </p:stCondLst>
                                  <p:childTnLst>
                                    <p:set>
                                      <p:cBhvr>
                                        <p:cTn id="166" dur="1" fill="hold">
                                          <p:stCondLst>
                                            <p:cond delay="0"/>
                                          </p:stCondLst>
                                        </p:cTn>
                                        <p:tgtEl>
                                          <p:spTgt spid="46"/>
                                        </p:tgtEl>
                                        <p:attrNameLst>
                                          <p:attrName>style.visibility</p:attrName>
                                        </p:attrNameLst>
                                      </p:cBhvr>
                                      <p:to>
                                        <p:strVal val="visible"/>
                                      </p:to>
                                    </p:set>
                                    <p:animEffect transition="in" filter="dissolve">
                                      <p:cBhvr>
                                        <p:cTn id="16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09" grpId="0" autoUpdateAnimBg="0"/>
      <p:bldP spid="208910" grpId="0" autoUpdateAnimBg="0"/>
      <p:bldP spid="208911" grpId="0" autoUpdateAnimBg="0"/>
      <p:bldP spid="208912" grpId="0" autoUpdateAnimBg="0"/>
      <p:bldP spid="208913" grpId="0" autoUpdateAnimBg="0"/>
      <p:bldP spid="208914" grpId="0" autoUpdateAnimBg="0"/>
      <p:bldP spid="208915" grpId="0" autoUpdateAnimBg="0"/>
      <p:bldP spid="208916" grpId="0" autoUpdateAnimBg="0"/>
      <p:bldP spid="208917" grpId="0" autoUpdateAnimBg="0"/>
      <p:bldP spid="208918" grpId="0" autoUpdateAnimBg="0"/>
      <p:bldP spid="208919" grpId="0" autoUpdateAnimBg="0"/>
      <p:bldP spid="208920" grpId="0" autoUpdateAnimBg="0"/>
      <p:bldP spid="208921" grpId="0" autoUpdateAnimBg="0"/>
      <p:bldP spid="208922" grpId="0" autoUpdateAnimBg="0"/>
      <p:bldP spid="208923" grpId="0" autoUpdateAnimBg="0"/>
      <p:bldP spid="208924" grpId="0" autoUpdateAnimBg="0"/>
      <p:bldP spid="208925" grpId="0" autoUpdateAnimBg="0"/>
      <p:bldP spid="208926" grpId="0" autoUpdateAnimBg="0"/>
      <p:bldP spid="208927" grpId="0" autoUpdateAnimBg="0"/>
      <p:bldP spid="208929" grpId="0" autoUpdateAnimBg="0"/>
      <p:bldP spid="208930" grpId="0" autoUpdateAnimBg="0"/>
      <p:bldP spid="208931" grpId="0" autoUpdateAnimBg="0"/>
      <p:bldP spid="208932" grpId="0" autoUpdateAnimBg="0"/>
      <p:bldP spid="208933" grpId="0" autoUpdateAnimBg="0"/>
      <p:bldP spid="208934" grpId="0" autoUpdateAnimBg="0"/>
      <p:bldP spid="208935" grpId="0" autoUpdateAnimBg="0"/>
      <p:bldP spid="208936" grpId="0" autoUpdateAnimBg="0"/>
      <p:bldP spid="208937" grpId="0" autoUpdateAnimBg="0"/>
      <p:bldP spid="208938" grpId="0" autoUpdateAnimBg="0"/>
      <p:bldP spid="208939" grpId="0" autoUpdateAnimBg="0"/>
      <p:bldP spid="208940" grpId="0" autoUpdateAnimBg="0"/>
      <p:bldP spid="208941" grpId="0" autoUpdateAnimBg="0"/>
      <p:bldP spid="208942" grpId="0" autoUpdateAnimBg="0"/>
      <p:bldP spid="208943" grpId="0" autoUpdateAnimBg="0"/>
      <p:bldP spid="208944" grpId="0" autoUpdateAnimBg="0"/>
      <p:bldP spid="208946" grpId="0" autoUpdateAnimBg="0"/>
      <p:bldP spid="208947" grpId="0" autoUpdateAnimBg="0"/>
      <p:bldP spid="208948" grpId="0" autoUpdateAnimBg="0"/>
      <p:bldP spid="45" grpId="0" autoUpdateAnimBg="0"/>
      <p:bldP spid="46" grpId="0" autoUpdateAnimBg="0"/>
    </p:bldLst>
  </p:timing>
</p:sld>
</file>

<file path=ppt/slides/slide1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2034" name="Rectangle 3"/>
          <p:cNvSpPr>
            <a:spLocks noGrp="1" noChangeArrowheads="1"/>
          </p:cNvSpPr>
          <p:nvPr>
            <p:ph idx="1"/>
          </p:nvPr>
        </p:nvSpPr>
        <p:spPr>
          <a:xfrm>
            <a:off x="152400" y="2133600"/>
            <a:ext cx="8839200" cy="3486150"/>
          </a:xfrm>
        </p:spPr>
        <p:txBody>
          <a:bodyPr/>
          <a:lstStyle/>
          <a:p>
            <a:pPr eaLnBrk="1" hangingPunct="1">
              <a:buClr>
                <a:srgbClr val="FFFFFF"/>
              </a:buClr>
            </a:pPr>
            <a:endParaRPr lang="en-US" smtClean="0">
              <a:solidFill>
                <a:srgbClr val="FFFFFF"/>
              </a:solidFill>
            </a:endParaRPr>
          </a:p>
          <a:p>
            <a:pPr eaLnBrk="1" hangingPunct="1">
              <a:buClr>
                <a:srgbClr val="FF0000"/>
              </a:buClr>
              <a:buFont typeface="Wingdings" pitchFamily="2" charset="2"/>
              <a:buChar char="Ø"/>
            </a:pPr>
            <a:r>
              <a:rPr lang="en-US" sz="4000" b="1" smtClean="0">
                <a:latin typeface="Times New Roman" pitchFamily="18" charset="0"/>
                <a:cs typeface="Times New Roman" pitchFamily="18" charset="0"/>
              </a:rPr>
              <a:t>FILING. Maintain current (active) 10561 with the equipment custodian or as directed by the commanding officer.</a:t>
            </a:r>
          </a:p>
        </p:txBody>
      </p:sp>
      <p:sp>
        <p:nvSpPr>
          <p:cNvPr id="155650" name="Rectangle 2"/>
          <p:cNvSpPr>
            <a:spLocks noGrp="1" noChangeArrowheads="1"/>
          </p:cNvSpPr>
          <p:nvPr>
            <p:ph type="title"/>
          </p:nvPr>
        </p:nvSpPr>
        <p:spPr/>
        <p:txBody>
          <a:bodyPr/>
          <a:lstStyle/>
          <a:p>
            <a:pPr algn="ctr" eaLnBrk="1" fontAlgn="auto" hangingPunct="1">
              <a:spcAft>
                <a:spcPts val="0"/>
              </a:spcAft>
              <a:defRPr/>
            </a:pPr>
            <a:r>
              <a:rPr sz="6000" b="1" smtClean="0">
                <a:solidFill>
                  <a:srgbClr val="FF0000"/>
                </a:solidFill>
              </a:rPr>
              <a:t>NAVMC 10561</a:t>
            </a:r>
          </a:p>
        </p:txBody>
      </p:sp>
    </p:spTree>
  </p:cSld>
  <p:clrMapOvr>
    <a:masterClrMapping/>
  </p:clrMapOvr>
  <p:transition spd="med">
    <p:random/>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2403" name="Rectangle 3"/>
          <p:cNvSpPr>
            <a:spLocks noGrp="1" noChangeArrowheads="1"/>
          </p:cNvSpPr>
          <p:nvPr>
            <p:ph idx="1"/>
          </p:nvPr>
        </p:nvSpPr>
        <p:spPr>
          <a:xfrm>
            <a:off x="0" y="1295400"/>
            <a:ext cx="9144000" cy="5105400"/>
          </a:xfrm>
        </p:spPr>
        <p:txBody>
          <a:bodyPr/>
          <a:lstStyle/>
          <a:p>
            <a:pPr eaLnBrk="1" hangingPunct="1">
              <a:buClr>
                <a:srgbClr val="FF0000"/>
              </a:buClr>
              <a:buFont typeface="Wingdings" pitchFamily="2" charset="2"/>
              <a:buChar char="Ø"/>
            </a:pPr>
            <a:r>
              <a:rPr lang="en-US" sz="3600" b="1" smtClean="0">
                <a:latin typeface="Times New Roman" pitchFamily="18" charset="0"/>
                <a:cs typeface="Times New Roman" pitchFamily="18" charset="0"/>
              </a:rPr>
              <a:t>DISPOSITION.</a:t>
            </a:r>
            <a:r>
              <a:rPr lang="en-US" sz="3600" smtClean="0">
                <a:latin typeface="Times New Roman" pitchFamily="18" charset="0"/>
                <a:cs typeface="Times New Roman" pitchFamily="18" charset="0"/>
              </a:rPr>
              <a:t> </a:t>
            </a:r>
          </a:p>
          <a:p>
            <a:pPr lvl="1" eaLnBrk="1" hangingPunct="1">
              <a:buClr>
                <a:srgbClr val="FF0000"/>
              </a:buClr>
              <a:buFont typeface="Wingdings" pitchFamily="2" charset="2"/>
              <a:buChar char="ü"/>
            </a:pPr>
            <a:r>
              <a:rPr lang="en-US" sz="3600" b="1" smtClean="0">
                <a:solidFill>
                  <a:schemeClr val="tx1"/>
                </a:solidFill>
                <a:latin typeface="Times New Roman" pitchFamily="18" charset="0"/>
                <a:cs typeface="Times New Roman" pitchFamily="18" charset="0"/>
              </a:rPr>
              <a:t>Retain 10561 that has all required PMCS completed for a minimum of one year.</a:t>
            </a:r>
          </a:p>
          <a:p>
            <a:pPr lvl="1" eaLnBrk="1" hangingPunct="1">
              <a:buClr>
                <a:srgbClr val="FF0000"/>
              </a:buClr>
              <a:buFont typeface="Wingdings" pitchFamily="2" charset="2"/>
              <a:buChar char="ü"/>
            </a:pPr>
            <a:r>
              <a:rPr lang="en-US" sz="3600" b="1" smtClean="0">
                <a:solidFill>
                  <a:schemeClr val="tx1"/>
                </a:solidFill>
                <a:latin typeface="Times New Roman" pitchFamily="18" charset="0"/>
                <a:cs typeface="Times New Roman" pitchFamily="18" charset="0"/>
              </a:rPr>
              <a:t>2 years for biennial PMCS (Motor Transport)</a:t>
            </a:r>
          </a:p>
          <a:p>
            <a:pPr lvl="1" eaLnBrk="1" hangingPunct="1">
              <a:buClr>
                <a:srgbClr val="FF0000"/>
              </a:buClr>
              <a:buFont typeface="Wingdings" pitchFamily="2" charset="2"/>
              <a:buChar char="ü"/>
            </a:pPr>
            <a:r>
              <a:rPr lang="en-US" sz="3600" b="1" smtClean="0">
                <a:solidFill>
                  <a:schemeClr val="tx1"/>
                </a:solidFill>
                <a:latin typeface="Times New Roman" pitchFamily="18" charset="0"/>
                <a:cs typeface="Times New Roman" pitchFamily="18" charset="0"/>
              </a:rPr>
              <a:t>Units that have limited qty. may list items for subsequent years.</a:t>
            </a:r>
          </a:p>
          <a:p>
            <a:pPr lvl="1" eaLnBrk="1" hangingPunct="1">
              <a:buClr>
                <a:srgbClr val="FF0000"/>
              </a:buClr>
              <a:buFont typeface="Wingdings" pitchFamily="2" charset="2"/>
              <a:buChar char="ü"/>
            </a:pPr>
            <a:r>
              <a:rPr lang="en-US" sz="3600" b="1" smtClean="0">
                <a:solidFill>
                  <a:schemeClr val="tx1"/>
                </a:solidFill>
                <a:latin typeface="Times New Roman" pitchFamily="18" charset="0"/>
                <a:cs typeface="Times New Roman" pitchFamily="18" charset="0"/>
              </a:rPr>
              <a:t>Units using automated systems may retain printouts.</a:t>
            </a:r>
          </a:p>
        </p:txBody>
      </p:sp>
      <p:sp>
        <p:nvSpPr>
          <p:cNvPr id="156674" name="Rectangle 2"/>
          <p:cNvSpPr>
            <a:spLocks noGrp="1" noChangeArrowheads="1"/>
          </p:cNvSpPr>
          <p:nvPr>
            <p:ph type="title"/>
          </p:nvPr>
        </p:nvSpPr>
        <p:spPr>
          <a:xfrm>
            <a:off x="381000" y="0"/>
            <a:ext cx="8229600" cy="1219200"/>
          </a:xfrm>
        </p:spPr>
        <p:txBody>
          <a:bodyPr/>
          <a:lstStyle/>
          <a:p>
            <a:pPr algn="ctr" eaLnBrk="1" fontAlgn="auto" hangingPunct="1">
              <a:spcAft>
                <a:spcPts val="0"/>
              </a:spcAft>
              <a:defRPr/>
            </a:pPr>
            <a:r>
              <a:rPr sz="6000" b="1" smtClean="0">
                <a:solidFill>
                  <a:srgbClr val="FF0000"/>
                </a:solidFill>
              </a:rPr>
              <a:t>NAVMC 10561</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4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24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24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24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0240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build="p" bldLvl="2" autoUpdateAnimBg="0"/>
    </p:bldLst>
  </p:timing>
</p:sld>
</file>

<file path=ppt/slides/slide15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457200" y="5715000"/>
            <a:ext cx="7772400" cy="1143000"/>
          </a:xfrm>
        </p:spPr>
        <p:txBody>
          <a:bodyPr>
            <a:normAutofit fontScale="90000"/>
          </a:bodyPr>
          <a:lstStyle/>
          <a:p>
            <a:pPr algn="ctr" eaLnBrk="1" fontAlgn="auto" hangingPunct="1">
              <a:spcAft>
                <a:spcPts val="0"/>
              </a:spcAft>
              <a:defRPr/>
            </a:pPr>
            <a:r>
              <a:rPr sz="9600" b="1" smtClean="0">
                <a:solidFill>
                  <a:srgbClr val="FF0000"/>
                </a:solidFill>
              </a:rPr>
              <a:t>QUESTIONS</a:t>
            </a:r>
            <a:br>
              <a:rPr sz="9600" b="1" smtClean="0">
                <a:solidFill>
                  <a:srgbClr val="FF0000"/>
                </a:solidFill>
              </a:rPr>
            </a:br>
            <a:r>
              <a:rPr sz="13300" b="1" smtClean="0">
                <a:solidFill>
                  <a:srgbClr val="FF0000"/>
                </a:solidFill>
              </a:rPr>
              <a:t>?</a:t>
            </a:r>
            <a:br>
              <a:rPr sz="13300" b="1" smtClean="0">
                <a:solidFill>
                  <a:srgbClr val="FF0000"/>
                </a:solidFill>
              </a:rPr>
            </a:br>
            <a:endParaRPr sz="13300" b="1" smtClean="0">
              <a:solidFill>
                <a:srgbClr val="FF0000"/>
              </a:solidFill>
            </a:endParaRPr>
          </a:p>
        </p:txBody>
      </p:sp>
    </p:spTree>
  </p:cSld>
  <p:clrMapOvr>
    <a:masterClrMapping/>
  </p:clrMapOvr>
  <p:transition spd="med">
    <p:random/>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48163" name="Rectangle 3"/>
          <p:cNvSpPr>
            <a:spLocks noGrp="1" noChangeArrowheads="1"/>
          </p:cNvSpPr>
          <p:nvPr>
            <p:ph idx="1"/>
          </p:nvPr>
        </p:nvSpPr>
        <p:spPr>
          <a:xfrm>
            <a:off x="0" y="2057400"/>
            <a:ext cx="9144000" cy="4114800"/>
          </a:xfrm>
        </p:spPr>
        <p:txBody>
          <a:bodyPr/>
          <a:lstStyle/>
          <a:p>
            <a:pPr eaLnBrk="1" hangingPunct="1">
              <a:buClr>
                <a:srgbClr val="FF0000"/>
              </a:buClr>
              <a:buFontTx/>
              <a:buChar char="Q"/>
            </a:pPr>
            <a:r>
              <a:rPr lang="en-US" sz="2800" smtClean="0">
                <a:solidFill>
                  <a:srgbClr val="FF0000"/>
                </a:solidFill>
              </a:rPr>
              <a:t>.</a:t>
            </a:r>
            <a:r>
              <a:rPr lang="en-US" sz="2800" smtClean="0">
                <a:solidFill>
                  <a:srgbClr val="FFFFFF"/>
                </a:solidFill>
              </a:rPr>
              <a:t> </a:t>
            </a:r>
            <a:r>
              <a:rPr lang="en-US" sz="3200" b="1" smtClean="0"/>
              <a:t>What is the purpose of the NAVMC 10561?</a:t>
            </a:r>
          </a:p>
          <a:p>
            <a:pPr eaLnBrk="1" hangingPunct="1">
              <a:buClr>
                <a:srgbClr val="FF0000"/>
              </a:buClr>
              <a:buFontTx/>
              <a:buChar char="Q"/>
            </a:pPr>
            <a:endParaRPr lang="en-US" sz="3200" b="1" smtClean="0"/>
          </a:p>
          <a:p>
            <a:pPr eaLnBrk="1" hangingPunct="1">
              <a:buClr>
                <a:srgbClr val="00FF00"/>
              </a:buClr>
              <a:buFont typeface="Wingdings 2" pitchFamily="18" charset="2"/>
              <a:buNone/>
            </a:pPr>
            <a:r>
              <a:rPr lang="en-US" sz="3200" b="1" smtClean="0"/>
              <a:t>A. To systematically schedule and record 2</a:t>
            </a:r>
            <a:r>
              <a:rPr lang="en-US" sz="3200" b="1" baseline="30000" smtClean="0"/>
              <a:t>nd</a:t>
            </a:r>
            <a:r>
              <a:rPr lang="en-US" sz="3200" b="1" smtClean="0"/>
              <a:t> EOM and higher PMCS’s on Marine Corps Ground Equipment</a:t>
            </a:r>
            <a:r>
              <a:rPr lang="en-US" b="1" smtClean="0">
                <a:solidFill>
                  <a:srgbClr val="FFFFFF"/>
                </a:solidFill>
              </a:rPr>
              <a:t>.</a:t>
            </a:r>
            <a:endParaRPr lang="en-US" b="1" smtClean="0">
              <a:solidFill>
                <a:srgbClr val="00FF00"/>
              </a:solidFill>
            </a:endParaRPr>
          </a:p>
        </p:txBody>
      </p:sp>
      <p:sp>
        <p:nvSpPr>
          <p:cNvPr id="158722" name="Rectangle 2"/>
          <p:cNvSpPr>
            <a:spLocks noGrp="1" noChangeArrowheads="1"/>
          </p:cNvSpPr>
          <p:nvPr>
            <p:ph type="title"/>
          </p:nvPr>
        </p:nvSpPr>
        <p:spPr>
          <a:xfrm>
            <a:off x="0" y="381000"/>
            <a:ext cx="9144000" cy="1143000"/>
          </a:xfrm>
        </p:spPr>
        <p:txBody>
          <a:bodyPr/>
          <a:lstStyle/>
          <a:p>
            <a:pPr algn="ctr" eaLnBrk="1" fontAlgn="auto" hangingPunct="1">
              <a:spcAft>
                <a:spcPts val="0"/>
              </a:spcAft>
              <a:defRPr/>
            </a:pPr>
            <a:r>
              <a:rPr sz="6000" b="1" smtClean="0">
                <a:solidFill>
                  <a:srgbClr val="FF0000"/>
                </a:solidFill>
              </a:rPr>
              <a:t>QUESTIONS TO YOU!</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48163">
                                            <p:txEl>
                                              <p:pRg st="0" end="0"/>
                                            </p:txEl>
                                          </p:spTgt>
                                        </p:tgtEl>
                                        <p:attrNameLst>
                                          <p:attrName>style.visibility</p:attrName>
                                        </p:attrNameLst>
                                      </p:cBhvr>
                                      <p:to>
                                        <p:strVal val="visible"/>
                                      </p:to>
                                    </p:set>
                                    <p:animEffect transition="in" filter="dissolve">
                                      <p:cBhvr>
                                        <p:cTn id="7" dur="500"/>
                                        <p:tgtEl>
                                          <p:spTgt spid="3481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48163">
                                            <p:txEl>
                                              <p:pRg st="2" end="2"/>
                                            </p:txEl>
                                          </p:spTgt>
                                        </p:tgtEl>
                                        <p:attrNameLst>
                                          <p:attrName>style.visibility</p:attrName>
                                        </p:attrNameLst>
                                      </p:cBhvr>
                                      <p:to>
                                        <p:strVal val="visible"/>
                                      </p:to>
                                    </p:set>
                                    <p:animEffect transition="in" filter="dissolve">
                                      <p:cBhvr>
                                        <p:cTn id="12" dur="500"/>
                                        <p:tgtEl>
                                          <p:spTgt spid="3481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63" grpId="0" build="p" autoUpdateAnimBg="0"/>
    </p:bldLst>
  </p:timing>
</p:sld>
</file>

<file path=ppt/slides/slide15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49187" name="Rectangle 3"/>
          <p:cNvSpPr>
            <a:spLocks noGrp="1" noChangeArrowheads="1"/>
          </p:cNvSpPr>
          <p:nvPr>
            <p:ph idx="1"/>
          </p:nvPr>
        </p:nvSpPr>
        <p:spPr/>
        <p:txBody>
          <a:bodyPr/>
          <a:lstStyle/>
          <a:p>
            <a:pPr eaLnBrk="1" hangingPunct="1">
              <a:buClr>
                <a:srgbClr val="FF0000"/>
              </a:buClr>
              <a:buFontTx/>
              <a:buChar char="Q"/>
            </a:pPr>
            <a:r>
              <a:rPr lang="en-US" sz="3600" smtClean="0">
                <a:solidFill>
                  <a:srgbClr val="FF0000"/>
                </a:solidFill>
              </a:rPr>
              <a:t>.</a:t>
            </a:r>
            <a:r>
              <a:rPr lang="en-US" sz="3600" b="1" smtClean="0"/>
              <a:t> Does 1</a:t>
            </a:r>
            <a:r>
              <a:rPr lang="en-US" sz="3600" b="1" baseline="30000" smtClean="0"/>
              <a:t>st</a:t>
            </a:r>
            <a:r>
              <a:rPr lang="en-US" sz="3600" b="1" smtClean="0"/>
              <a:t> EOM need to be recorded on the NAVMC 10561?</a:t>
            </a:r>
          </a:p>
          <a:p>
            <a:pPr eaLnBrk="1" hangingPunct="1">
              <a:buClr>
                <a:srgbClr val="FF0000"/>
              </a:buClr>
              <a:buFontTx/>
              <a:buChar char="Q"/>
            </a:pPr>
            <a:endParaRPr lang="en-US" sz="3600" b="1" smtClean="0"/>
          </a:p>
          <a:p>
            <a:pPr eaLnBrk="1" hangingPunct="1">
              <a:buClr>
                <a:srgbClr val="00FF00"/>
              </a:buClr>
              <a:buFont typeface="Wingdings 2" pitchFamily="18" charset="2"/>
              <a:buNone/>
            </a:pPr>
            <a:r>
              <a:rPr lang="en-US" sz="3600" smtClean="0"/>
              <a:t>A.  </a:t>
            </a:r>
            <a:r>
              <a:rPr lang="en-US" sz="3600" b="1" smtClean="0"/>
              <a:t>No.</a:t>
            </a:r>
            <a:r>
              <a:rPr lang="en-US" sz="3200" smtClean="0">
                <a:solidFill>
                  <a:srgbClr val="FFFFFF"/>
                </a:solidFill>
              </a:rPr>
              <a:t> </a:t>
            </a:r>
            <a:endParaRPr lang="en-US" b="1" smtClean="0"/>
          </a:p>
        </p:txBody>
      </p:sp>
      <p:sp>
        <p:nvSpPr>
          <p:cNvPr id="159746" name="Rectangle 2"/>
          <p:cNvSpPr>
            <a:spLocks noGrp="1" noChangeArrowheads="1"/>
          </p:cNvSpPr>
          <p:nvPr>
            <p:ph type="title"/>
          </p:nvPr>
        </p:nvSpPr>
        <p:spPr>
          <a:xfrm>
            <a:off x="0" y="381000"/>
            <a:ext cx="9144000" cy="1143000"/>
          </a:xfrm>
        </p:spPr>
        <p:txBody>
          <a:bodyPr/>
          <a:lstStyle/>
          <a:p>
            <a:pPr algn="ctr" eaLnBrk="1" fontAlgn="auto" hangingPunct="1">
              <a:spcAft>
                <a:spcPts val="0"/>
              </a:spcAft>
              <a:defRPr/>
            </a:pPr>
            <a:r>
              <a:rPr sz="6000" b="1" smtClean="0">
                <a:solidFill>
                  <a:srgbClr val="FF0000"/>
                </a:solidFill>
              </a:rPr>
              <a:t>QUESTIONS TO YOU!</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49187">
                                            <p:txEl>
                                              <p:pRg st="0" end="0"/>
                                            </p:txEl>
                                          </p:spTgt>
                                        </p:tgtEl>
                                        <p:attrNameLst>
                                          <p:attrName>style.visibility</p:attrName>
                                        </p:attrNameLst>
                                      </p:cBhvr>
                                      <p:to>
                                        <p:strVal val="visible"/>
                                      </p:to>
                                    </p:set>
                                    <p:animEffect transition="in" filter="box(out)">
                                      <p:cBhvr>
                                        <p:cTn id="7" dur="500"/>
                                        <p:tgtEl>
                                          <p:spTgt spid="3491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49187">
                                            <p:txEl>
                                              <p:pRg st="2" end="2"/>
                                            </p:txEl>
                                          </p:spTgt>
                                        </p:tgtEl>
                                        <p:attrNameLst>
                                          <p:attrName>style.visibility</p:attrName>
                                        </p:attrNameLst>
                                      </p:cBhvr>
                                      <p:to>
                                        <p:strVal val="visible"/>
                                      </p:to>
                                    </p:set>
                                    <p:animEffect transition="in" filter="box(out)">
                                      <p:cBhvr>
                                        <p:cTn id="12" dur="500"/>
                                        <p:tgtEl>
                                          <p:spTgt spid="3491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187" grpId="0" build="p" autoUpdateAnimBg="0"/>
    </p:bldLst>
  </p:timing>
</p:sld>
</file>

<file path=ppt/slides/slide1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0771" name="Rectangle 3"/>
          <p:cNvSpPr>
            <a:spLocks noGrp="1" noChangeArrowheads="1"/>
          </p:cNvSpPr>
          <p:nvPr>
            <p:ph type="subTitle" idx="1"/>
          </p:nvPr>
        </p:nvSpPr>
        <p:spPr>
          <a:xfrm>
            <a:off x="457200" y="3700463"/>
            <a:ext cx="8305800" cy="1143000"/>
          </a:xfrm>
        </p:spPr>
        <p:txBody>
          <a:bodyPr/>
          <a:lstStyle/>
          <a:p>
            <a:pPr eaLnBrk="1" fontAlgn="auto" hangingPunct="1">
              <a:spcAft>
                <a:spcPts val="0"/>
              </a:spcAft>
              <a:buFont typeface="Wingdings 2"/>
              <a:buNone/>
              <a:defRPr/>
            </a:pPr>
            <a:r>
              <a:rPr lang="en-US" sz="4000" b="1" dirty="0" smtClean="0">
                <a:solidFill>
                  <a:schemeClr val="tx1"/>
                </a:solidFill>
              </a:rPr>
              <a:t>DAILY DISPATCHING RECORD OF VEHICLES</a:t>
            </a:r>
          </a:p>
        </p:txBody>
      </p:sp>
      <p:sp>
        <p:nvSpPr>
          <p:cNvPr id="160770" name="Rectangle 2"/>
          <p:cNvSpPr>
            <a:spLocks noGrp="1" noChangeArrowheads="1"/>
          </p:cNvSpPr>
          <p:nvPr>
            <p:ph type="ctrTitle"/>
          </p:nvPr>
        </p:nvSpPr>
        <p:spPr/>
        <p:txBody>
          <a:bodyPr/>
          <a:lstStyle/>
          <a:p>
            <a:pPr eaLnBrk="1" fontAlgn="auto" hangingPunct="1">
              <a:spcAft>
                <a:spcPts val="0"/>
              </a:spcAft>
              <a:defRPr/>
            </a:pPr>
            <a:r>
              <a:rPr sz="6000" b="1" smtClean="0">
                <a:solidFill>
                  <a:srgbClr val="FF0000"/>
                </a:solidFill>
              </a:rPr>
              <a:t>NAVMC 10031</a:t>
            </a:r>
          </a:p>
        </p:txBody>
      </p:sp>
    </p:spTree>
  </p:cSld>
  <p:clrMapOvr>
    <a:masterClrMapping/>
  </p:clrMapOvr>
  <p:transition spd="med">
    <p:random/>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8178" name="Picture 2" descr="Marine Form29"/>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09933" name="Text Box 13"/>
          <p:cNvSpPr txBox="1">
            <a:spLocks noChangeArrowheads="1"/>
          </p:cNvSpPr>
          <p:nvPr/>
        </p:nvSpPr>
        <p:spPr bwMode="auto">
          <a:xfrm>
            <a:off x="1371600" y="2133600"/>
            <a:ext cx="6969125" cy="519113"/>
          </a:xfrm>
          <a:prstGeom prst="rect">
            <a:avLst/>
          </a:prstGeom>
          <a:noFill/>
          <a:ln w="12700">
            <a:noFill/>
            <a:miter lim="800000"/>
            <a:headEnd type="none" w="sm" len="sm"/>
            <a:tailEnd type="none" w="sm" len="sm"/>
          </a:ln>
        </p:spPr>
        <p:txBody>
          <a:bodyPr wrap="none">
            <a:spAutoFit/>
          </a:bodyPr>
          <a:lstStyle/>
          <a:p>
            <a:pPr eaLnBrk="0" hangingPunct="0"/>
            <a:r>
              <a:rPr lang="en-US" sz="2800">
                <a:solidFill>
                  <a:srgbClr val="FF0000"/>
                </a:solidFill>
              </a:rPr>
              <a:t>FOUND IN THE TM 4700-15/1H PG. 2-15-1</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09933"/>
                                        </p:tgtEl>
                                        <p:attrNameLst>
                                          <p:attrName>style.visibility</p:attrName>
                                        </p:attrNameLst>
                                      </p:cBhvr>
                                      <p:to>
                                        <p:strVal val="visible"/>
                                      </p:to>
                                    </p:set>
                                    <p:animEffect transition="in" filter="dissolve">
                                      <p:cBhvr>
                                        <p:cTn id="7" dur="500"/>
                                        <p:tgtEl>
                                          <p:spTgt spid="2099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33" grpId="0" autoUpdateAnimBg="0"/>
    </p:bldLst>
  </p:timing>
</p:sld>
</file>

<file path=ppt/slides/slide15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4451" name="Rectangle 3"/>
          <p:cNvSpPr>
            <a:spLocks noGrp="1" noChangeArrowheads="1"/>
          </p:cNvSpPr>
          <p:nvPr>
            <p:ph idx="1"/>
          </p:nvPr>
        </p:nvSpPr>
        <p:spPr>
          <a:xfrm>
            <a:off x="228600" y="2362200"/>
            <a:ext cx="8686800" cy="3810000"/>
          </a:xfrm>
        </p:spPr>
        <p:txBody>
          <a:bodyPr/>
          <a:lstStyle/>
          <a:p>
            <a:pPr eaLnBrk="1" hangingPunct="1">
              <a:buClr>
                <a:srgbClr val="FFFF00"/>
              </a:buClr>
              <a:buFontTx/>
              <a:buNone/>
            </a:pPr>
            <a:r>
              <a:rPr lang="en-US" sz="4000" b="1" smtClean="0">
                <a:solidFill>
                  <a:srgbClr val="FFFFFF"/>
                </a:solidFill>
              </a:rPr>
              <a:t>   </a:t>
            </a:r>
            <a:r>
              <a:rPr lang="en-US" sz="5400" b="1" smtClean="0">
                <a:latin typeface="Times New Roman" pitchFamily="18" charset="0"/>
                <a:cs typeface="Times New Roman" pitchFamily="18" charset="0"/>
              </a:rPr>
              <a:t>To consolidate a daily record of all vehicles dispatched on a daily basis.</a:t>
            </a:r>
            <a:endParaRPr lang="en-US" sz="4400" b="1" smtClean="0">
              <a:latin typeface="Times New Roman" pitchFamily="18" charset="0"/>
              <a:cs typeface="Times New Roman" pitchFamily="18" charset="0"/>
            </a:endParaRPr>
          </a:p>
        </p:txBody>
      </p:sp>
      <p:sp>
        <p:nvSpPr>
          <p:cNvPr id="162818" name="Rectangle 2"/>
          <p:cNvSpPr>
            <a:spLocks noGrp="1" noChangeArrowheads="1"/>
          </p:cNvSpPr>
          <p:nvPr>
            <p:ph type="title"/>
          </p:nvPr>
        </p:nvSpPr>
        <p:spPr/>
        <p:txBody>
          <a:bodyPr/>
          <a:lstStyle/>
          <a:p>
            <a:pPr algn="ctr" eaLnBrk="1" fontAlgn="auto" hangingPunct="1">
              <a:spcAft>
                <a:spcPts val="0"/>
              </a:spcAft>
              <a:defRPr/>
            </a:pPr>
            <a:r>
              <a:rPr sz="6000" b="1" smtClean="0">
                <a:solidFill>
                  <a:srgbClr val="FF0000"/>
                </a:solidFill>
              </a:rPr>
              <a:t>PURPOSE</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4451">
                                            <p:txEl>
                                              <p:pRg st="0" end="0"/>
                                            </p:txEl>
                                          </p:spTgt>
                                        </p:tgtEl>
                                        <p:attrNameLst>
                                          <p:attrName>style.visibility</p:attrName>
                                        </p:attrNameLst>
                                      </p:cBhvr>
                                      <p:to>
                                        <p:strVal val="visible"/>
                                      </p:to>
                                    </p:set>
                                    <p:animEffect transition="in" filter="dissolve">
                                      <p:cBhvr>
                                        <p:cTn id="7" dur="500"/>
                                        <p:tgtEl>
                                          <p:spTgt spid="1044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build="p" autoUpdateAnimBg="0" advAuto="0"/>
    </p:bldLst>
  </p:timing>
</p:sld>
</file>

<file path=ppt/slides/slide1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0" y="2476500"/>
            <a:ext cx="9144000" cy="4114800"/>
          </a:xfrm>
        </p:spPr>
        <p:txBody>
          <a:bodyPr/>
          <a:lstStyle/>
          <a:p>
            <a:pPr eaLnBrk="1" hangingPunct="1">
              <a:buClr>
                <a:srgbClr val="FF0000"/>
              </a:buClr>
              <a:buFont typeface="Wingdings" pitchFamily="2" charset="2"/>
              <a:buChar char="Ø"/>
            </a:pPr>
            <a:r>
              <a:rPr lang="en-US" sz="3600" b="1" smtClean="0"/>
              <a:t>MCLB first receives equipment and establishes 696D.</a:t>
            </a:r>
          </a:p>
          <a:p>
            <a:pPr eaLnBrk="1" hangingPunct="1">
              <a:buClr>
                <a:srgbClr val="FF0000"/>
              </a:buClr>
              <a:buFont typeface="Wingdings" pitchFamily="2" charset="2"/>
              <a:buChar char="Ø"/>
            </a:pPr>
            <a:endParaRPr lang="en-US" sz="3600" b="1" smtClean="0"/>
          </a:p>
          <a:p>
            <a:pPr eaLnBrk="1" hangingPunct="1">
              <a:buClr>
                <a:srgbClr val="FF0000"/>
              </a:buClr>
              <a:buFont typeface="Wingdings" pitchFamily="2" charset="2"/>
              <a:buChar char="Ø"/>
            </a:pPr>
            <a:r>
              <a:rPr lang="en-US" sz="3600" b="1" smtClean="0"/>
              <a:t>If equipment is received direct from manufacturer, or the 696D is lost, that unit is responsible for establishing the 696D.</a:t>
            </a:r>
          </a:p>
        </p:txBody>
      </p:sp>
      <p:sp>
        <p:nvSpPr>
          <p:cNvPr id="17410" name="Rectangle 2"/>
          <p:cNvSpPr>
            <a:spLocks noGrp="1" noChangeArrowheads="1"/>
          </p:cNvSpPr>
          <p:nvPr>
            <p:ph type="title"/>
          </p:nvPr>
        </p:nvSpPr>
        <p:spPr>
          <a:xfrm>
            <a:off x="685800" y="228600"/>
            <a:ext cx="7772400" cy="1905000"/>
          </a:xfrm>
        </p:spPr>
        <p:txBody>
          <a:bodyPr>
            <a:normAutofit fontScale="90000"/>
          </a:bodyPr>
          <a:lstStyle/>
          <a:p>
            <a:pPr algn="ctr" eaLnBrk="1" fontAlgn="auto" hangingPunct="1">
              <a:spcAft>
                <a:spcPts val="0"/>
              </a:spcAft>
              <a:defRPr/>
            </a:pPr>
            <a:r>
              <a:rPr sz="6000" b="1" u="sng" smtClean="0">
                <a:solidFill>
                  <a:srgbClr val="FF0000"/>
                </a:solidFill>
              </a:rPr>
              <a:t>RESPONSIBILITIES CONT.</a:t>
            </a:r>
            <a:endParaRPr sz="6000" b="1" smtClean="0">
              <a:solidFill>
                <a:srgbClr val="FF0000"/>
              </a:solidFill>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38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6387">
                                            <p:txEl>
                                              <p:pRg st="0" end="0"/>
                                            </p:txEl>
                                          </p:spTgt>
                                        </p:tgtEl>
                                        <p:attrNameLst>
                                          <p:attrName>ppt_c</p:attrName>
                                        </p:attrNameLst>
                                      </p:cBhvr>
                                      <p:to>
                                        <a:srgbClr val="5F5F5F"/>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387">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6387">
                                            <p:txEl>
                                              <p:pRg st="2" end="2"/>
                                            </p:txEl>
                                          </p:spTgt>
                                        </p:tgtEl>
                                        <p:attrNameLst>
                                          <p:attrName>ppt_c</p:attrName>
                                        </p:attrNameLst>
                                      </p:cBhvr>
                                      <p:to>
                                        <a:srgbClr val="5F5F5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Lst>
  </p:timing>
</p:sld>
</file>

<file path=ppt/slides/slide16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6499" name="Rectangle 3"/>
          <p:cNvSpPr>
            <a:spLocks noGrp="1" noChangeArrowheads="1"/>
          </p:cNvSpPr>
          <p:nvPr>
            <p:ph idx="1"/>
          </p:nvPr>
        </p:nvSpPr>
        <p:spPr>
          <a:xfrm>
            <a:off x="0" y="2057400"/>
            <a:ext cx="9144000" cy="4800600"/>
          </a:xfrm>
        </p:spPr>
        <p:txBody>
          <a:bodyPr/>
          <a:lstStyle/>
          <a:p>
            <a:pPr eaLnBrk="1" hangingPunct="1">
              <a:buClr>
                <a:srgbClr val="FF0000"/>
              </a:buClr>
              <a:buFont typeface="Wingdings" pitchFamily="2" charset="2"/>
              <a:buChar char="Ø"/>
            </a:pPr>
            <a:r>
              <a:rPr lang="en-US" sz="3600" b="1" smtClean="0">
                <a:latin typeface="Times New Roman" pitchFamily="18" charset="0"/>
                <a:cs typeface="Times New Roman" pitchFamily="18" charset="0"/>
              </a:rPr>
              <a:t>Equipment Officer will be used to describe the billets of MTO, Engr. Officer, and GME Fleet Manager.</a:t>
            </a:r>
          </a:p>
          <a:p>
            <a:pPr eaLnBrk="1" hangingPunct="1">
              <a:buClr>
                <a:srgbClr val="FF0000"/>
              </a:buClr>
              <a:buFont typeface="Wingdings" pitchFamily="2" charset="2"/>
              <a:buChar char="Ø"/>
            </a:pPr>
            <a:endParaRPr lang="en-US" sz="3600" b="1" smtClean="0">
              <a:latin typeface="Times New Roman" pitchFamily="18" charset="0"/>
              <a:cs typeface="Times New Roman" pitchFamily="18" charset="0"/>
            </a:endParaRPr>
          </a:p>
          <a:p>
            <a:pPr eaLnBrk="1" hangingPunct="1">
              <a:buClr>
                <a:srgbClr val="FF0000"/>
              </a:buClr>
              <a:buFont typeface="Wingdings" pitchFamily="2" charset="2"/>
              <a:buChar char="Ø"/>
            </a:pPr>
            <a:r>
              <a:rPr lang="en-US" sz="3600" b="1" smtClean="0">
                <a:latin typeface="Times New Roman" pitchFamily="18" charset="0"/>
                <a:cs typeface="Times New Roman" pitchFamily="18" charset="0"/>
              </a:rPr>
              <a:t>The term Trip Ticket will be used describe the form that provides the authority to operate the equipment.</a:t>
            </a:r>
          </a:p>
        </p:txBody>
      </p:sp>
      <p:sp>
        <p:nvSpPr>
          <p:cNvPr id="163842" name="Rectangle 2"/>
          <p:cNvSpPr>
            <a:spLocks noGrp="1" noChangeArrowheads="1"/>
          </p:cNvSpPr>
          <p:nvPr>
            <p:ph type="title"/>
          </p:nvPr>
        </p:nvSpPr>
        <p:spPr>
          <a:xfrm>
            <a:off x="0" y="381000"/>
            <a:ext cx="9144000" cy="1143000"/>
          </a:xfrm>
        </p:spPr>
        <p:txBody>
          <a:bodyPr/>
          <a:lstStyle/>
          <a:p>
            <a:pPr algn="ctr" eaLnBrk="1" fontAlgn="auto" hangingPunct="1">
              <a:spcAft>
                <a:spcPts val="0"/>
              </a:spcAft>
              <a:defRPr/>
            </a:pPr>
            <a:r>
              <a:rPr sz="6000" b="1" smtClean="0">
                <a:solidFill>
                  <a:srgbClr val="FF0000"/>
                </a:solidFill>
              </a:rPr>
              <a:t>GENERAL INFO.</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106499">
                                            <p:txEl>
                                              <p:pRg st="0" end="0"/>
                                            </p:txEl>
                                          </p:spTgt>
                                        </p:tgtEl>
                                        <p:attrNameLst>
                                          <p:attrName>style.visibility</p:attrName>
                                        </p:attrNameLst>
                                      </p:cBhvr>
                                      <p:to>
                                        <p:strVal val="visible"/>
                                      </p:to>
                                    </p:set>
                                    <p:animEffect transition="in" filter="slide(fromRight)">
                                      <p:cBhvr>
                                        <p:cTn id="7" dur="500"/>
                                        <p:tgtEl>
                                          <p:spTgt spid="106499">
                                            <p:txEl>
                                              <p:pRg st="0" end="0"/>
                                            </p:txEl>
                                          </p:spTgt>
                                        </p:tgtEl>
                                      </p:cBhvr>
                                    </p:animEffect>
                                  </p:childTnLst>
                                  <p:subTnLst>
                                    <p:animClr clrSpc="rgb" dir="cw">
                                      <p:cBhvr override="childStyle">
                                        <p:cTn dur="1" fill="hold" display="0" masterRel="nextClick" afterEffect="1"/>
                                        <p:tgtEl>
                                          <p:spTgt spid="106499">
                                            <p:txEl>
                                              <p:pRg st="0" end="0"/>
                                            </p:txEl>
                                          </p:spTgt>
                                        </p:tgtEl>
                                        <p:attrNameLst>
                                          <p:attrName>ppt_c</p:attrName>
                                        </p:attrNameLst>
                                      </p:cBhvr>
                                      <p:to>
                                        <a:srgbClr val="5F5F5F"/>
                                      </p:to>
                                    </p:animClr>
                                  </p:subTnLst>
                                </p:cTn>
                              </p:par>
                            </p:childTnLst>
                          </p:cTn>
                        </p:par>
                      </p:childTnLst>
                    </p:cTn>
                  </p:par>
                  <p:par>
                    <p:cTn id="8" fill="hold">
                      <p:stCondLst>
                        <p:cond delay="indefinite"/>
                      </p:stCondLst>
                      <p:childTnLst>
                        <p:par>
                          <p:cTn id="9" fill="hold">
                            <p:stCondLst>
                              <p:cond delay="0"/>
                            </p:stCondLst>
                            <p:childTnLst>
                              <p:par>
                                <p:cTn id="10" presetID="12" presetClass="entr" presetSubtype="2" fill="hold" grpId="0" nodeType="clickEffect">
                                  <p:stCondLst>
                                    <p:cond delay="0"/>
                                  </p:stCondLst>
                                  <p:childTnLst>
                                    <p:set>
                                      <p:cBhvr>
                                        <p:cTn id="11" dur="1" fill="hold">
                                          <p:stCondLst>
                                            <p:cond delay="0"/>
                                          </p:stCondLst>
                                        </p:cTn>
                                        <p:tgtEl>
                                          <p:spTgt spid="106499">
                                            <p:txEl>
                                              <p:pRg st="2" end="2"/>
                                            </p:txEl>
                                          </p:spTgt>
                                        </p:tgtEl>
                                        <p:attrNameLst>
                                          <p:attrName>style.visibility</p:attrName>
                                        </p:attrNameLst>
                                      </p:cBhvr>
                                      <p:to>
                                        <p:strVal val="visible"/>
                                      </p:to>
                                    </p:set>
                                    <p:animEffect transition="in" filter="slide(fromRight)">
                                      <p:cBhvr>
                                        <p:cTn id="12" dur="500"/>
                                        <p:tgtEl>
                                          <p:spTgt spid="106499">
                                            <p:txEl>
                                              <p:pRg st="2" end="2"/>
                                            </p:txEl>
                                          </p:spTgt>
                                        </p:tgtEl>
                                      </p:cBhvr>
                                    </p:animEffect>
                                  </p:childTnLst>
                                  <p:subTnLst>
                                    <p:animClr clrSpc="rgb" dir="cw">
                                      <p:cBhvr override="childStyle">
                                        <p:cTn dur="1" fill="hold" display="0" masterRel="nextClick" afterEffect="1"/>
                                        <p:tgtEl>
                                          <p:spTgt spid="106499">
                                            <p:txEl>
                                              <p:pRg st="2" end="2"/>
                                            </p:txEl>
                                          </p:spTgt>
                                        </p:tgtEl>
                                        <p:attrNameLst>
                                          <p:attrName>ppt_c</p:attrName>
                                        </p:attrNameLst>
                                      </p:cBhvr>
                                      <p:to>
                                        <a:srgbClr val="5F5F5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build="p" autoUpdateAnimBg="0"/>
    </p:bldLst>
  </p:timing>
</p:sld>
</file>

<file path=ppt/slides/slide16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50211" name="Rectangle 3"/>
          <p:cNvSpPr>
            <a:spLocks noGrp="1" noChangeArrowheads="1"/>
          </p:cNvSpPr>
          <p:nvPr>
            <p:ph idx="1"/>
          </p:nvPr>
        </p:nvSpPr>
        <p:spPr>
          <a:xfrm>
            <a:off x="0" y="2057400"/>
            <a:ext cx="9144000" cy="4800600"/>
          </a:xfrm>
        </p:spPr>
        <p:txBody>
          <a:bodyPr/>
          <a:lstStyle/>
          <a:p>
            <a:pPr eaLnBrk="1" hangingPunct="1">
              <a:buClr>
                <a:srgbClr val="FF0000"/>
              </a:buClr>
              <a:buFont typeface="Wingdings" pitchFamily="2" charset="2"/>
              <a:buChar char="Ø"/>
            </a:pPr>
            <a:r>
              <a:rPr lang="en-US" sz="3600" b="1" smtClean="0">
                <a:latin typeface="Times New Roman" pitchFamily="18" charset="0"/>
                <a:cs typeface="Times New Roman" pitchFamily="18" charset="0"/>
              </a:rPr>
              <a:t>Initiated and maintained by the dispatcher.</a:t>
            </a:r>
          </a:p>
          <a:p>
            <a:pPr lvl="1" eaLnBrk="1" hangingPunct="1">
              <a:buClr>
                <a:srgbClr val="FF0000"/>
              </a:buClr>
              <a:buFont typeface="Wingdings" pitchFamily="2" charset="2"/>
              <a:buChar char="ü"/>
            </a:pPr>
            <a:r>
              <a:rPr lang="en-US" sz="3600" b="1" smtClean="0">
                <a:solidFill>
                  <a:schemeClr val="tx1"/>
                </a:solidFill>
                <a:latin typeface="Times New Roman" pitchFamily="18" charset="0"/>
                <a:cs typeface="Times New Roman" pitchFamily="18" charset="0"/>
              </a:rPr>
              <a:t>Must be assigned in writing by the Equipment Officer.</a:t>
            </a:r>
          </a:p>
          <a:p>
            <a:pPr lvl="1" eaLnBrk="1" hangingPunct="1">
              <a:buClr>
                <a:srgbClr val="FF0000"/>
              </a:buClr>
              <a:buFont typeface="Wingdings" pitchFamily="2" charset="2"/>
              <a:buChar char="ü"/>
            </a:pPr>
            <a:endParaRPr lang="en-US" sz="3600" b="1" smtClean="0">
              <a:solidFill>
                <a:schemeClr val="tx1"/>
              </a:solidFill>
              <a:latin typeface="Times New Roman" pitchFamily="18" charset="0"/>
              <a:cs typeface="Times New Roman" pitchFamily="18" charset="0"/>
            </a:endParaRPr>
          </a:p>
          <a:p>
            <a:pPr eaLnBrk="1" hangingPunct="1">
              <a:buClr>
                <a:srgbClr val="FF0000"/>
              </a:buClr>
              <a:buFont typeface="Wingdings" pitchFamily="2" charset="2"/>
              <a:buChar char="Ø"/>
            </a:pPr>
            <a:r>
              <a:rPr lang="en-US" sz="3600" b="1" smtClean="0">
                <a:latin typeface="Times New Roman" pitchFamily="18" charset="0"/>
                <a:cs typeface="Times New Roman" pitchFamily="18" charset="0"/>
              </a:rPr>
              <a:t>Lists in daily chronological order, all equipment released from the equipment pool.</a:t>
            </a:r>
            <a:r>
              <a:rPr lang="en-US" sz="3600" smtClean="0">
                <a:latin typeface="Times New Roman" pitchFamily="18" charset="0"/>
                <a:cs typeface="Times New Roman" pitchFamily="18" charset="0"/>
              </a:rPr>
              <a:t> </a:t>
            </a:r>
            <a:endParaRPr lang="en-US" sz="3600" b="1" smtClean="0">
              <a:latin typeface="Times New Roman" pitchFamily="18" charset="0"/>
              <a:cs typeface="Times New Roman" pitchFamily="18" charset="0"/>
            </a:endParaRPr>
          </a:p>
        </p:txBody>
      </p:sp>
      <p:sp>
        <p:nvSpPr>
          <p:cNvPr id="164866" name="Rectangle 2"/>
          <p:cNvSpPr>
            <a:spLocks noGrp="1" noChangeArrowheads="1"/>
          </p:cNvSpPr>
          <p:nvPr>
            <p:ph type="title"/>
          </p:nvPr>
        </p:nvSpPr>
        <p:spPr/>
        <p:txBody>
          <a:bodyPr/>
          <a:lstStyle/>
          <a:p>
            <a:pPr algn="ctr" eaLnBrk="1" fontAlgn="auto" hangingPunct="1">
              <a:spcAft>
                <a:spcPts val="0"/>
              </a:spcAft>
              <a:defRPr/>
            </a:pPr>
            <a:r>
              <a:rPr sz="6000" b="1" smtClean="0">
                <a:solidFill>
                  <a:srgbClr val="FF0000"/>
                </a:solidFill>
              </a:rPr>
              <a:t>RESPONSIBILITIES</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50211">
                                            <p:txEl>
                                              <p:pRg st="0" end="0"/>
                                            </p:txEl>
                                          </p:spTgt>
                                        </p:tgtEl>
                                        <p:attrNameLst>
                                          <p:attrName>style.visibility</p:attrName>
                                        </p:attrNameLst>
                                      </p:cBhvr>
                                      <p:to>
                                        <p:strVal val="visible"/>
                                      </p:to>
                                    </p:set>
                                    <p:animEffect transition="in" filter="blinds(horizontal)">
                                      <p:cBhvr>
                                        <p:cTn id="7" dur="500"/>
                                        <p:tgtEl>
                                          <p:spTgt spid="350211">
                                            <p:txEl>
                                              <p:pRg st="0" end="0"/>
                                            </p:txEl>
                                          </p:spTgt>
                                        </p:tgtEl>
                                      </p:cBhvr>
                                    </p:animEffect>
                                  </p:childTnLst>
                                  <p:subTnLst>
                                    <p:animClr clrSpc="rgb" dir="cw">
                                      <p:cBhvr override="childStyle">
                                        <p:cTn dur="1" fill="hold" display="0" masterRel="nextClick" afterEffect="1"/>
                                        <p:tgtEl>
                                          <p:spTgt spid="350211">
                                            <p:txEl>
                                              <p:pRg st="0" end="0"/>
                                            </p:txEl>
                                          </p:spTgt>
                                        </p:tgtEl>
                                        <p:attrNameLst>
                                          <p:attrName>ppt_c</p:attrName>
                                        </p:attrNameLst>
                                      </p:cBhvr>
                                      <p:to>
                                        <a:srgbClr val="5F5F5F"/>
                                      </p:to>
                                    </p:animClr>
                                  </p:sub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50211">
                                            <p:txEl>
                                              <p:pRg st="1" end="1"/>
                                            </p:txEl>
                                          </p:spTgt>
                                        </p:tgtEl>
                                        <p:attrNameLst>
                                          <p:attrName>style.visibility</p:attrName>
                                        </p:attrNameLst>
                                      </p:cBhvr>
                                      <p:to>
                                        <p:strVal val="visible"/>
                                      </p:to>
                                    </p:set>
                                    <p:animEffect transition="in" filter="blinds(horizontal)">
                                      <p:cBhvr>
                                        <p:cTn id="12" dur="500"/>
                                        <p:tgtEl>
                                          <p:spTgt spid="350211">
                                            <p:txEl>
                                              <p:pRg st="1" end="1"/>
                                            </p:txEl>
                                          </p:spTgt>
                                        </p:tgtEl>
                                      </p:cBhvr>
                                    </p:animEffect>
                                  </p:childTnLst>
                                  <p:subTnLst>
                                    <p:animClr clrSpc="rgb" dir="cw">
                                      <p:cBhvr override="childStyle">
                                        <p:cTn dur="1" fill="hold" display="0" masterRel="nextClick" afterEffect="1"/>
                                        <p:tgtEl>
                                          <p:spTgt spid="350211">
                                            <p:txEl>
                                              <p:pRg st="1" end="1"/>
                                            </p:txEl>
                                          </p:spTgt>
                                        </p:tgtEl>
                                        <p:attrNameLst>
                                          <p:attrName>ppt_c</p:attrName>
                                        </p:attrNameLst>
                                      </p:cBhvr>
                                      <p:to>
                                        <a:srgbClr val="5F5F5F"/>
                                      </p:to>
                                    </p:animClr>
                                  </p:sub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50211">
                                            <p:txEl>
                                              <p:pRg st="3" end="3"/>
                                            </p:txEl>
                                          </p:spTgt>
                                        </p:tgtEl>
                                        <p:attrNameLst>
                                          <p:attrName>style.visibility</p:attrName>
                                        </p:attrNameLst>
                                      </p:cBhvr>
                                      <p:to>
                                        <p:strVal val="visible"/>
                                      </p:to>
                                    </p:set>
                                    <p:animEffect transition="in" filter="blinds(horizontal)">
                                      <p:cBhvr>
                                        <p:cTn id="17" dur="500"/>
                                        <p:tgtEl>
                                          <p:spTgt spid="350211">
                                            <p:txEl>
                                              <p:pRg st="3" end="3"/>
                                            </p:txEl>
                                          </p:spTgt>
                                        </p:tgtEl>
                                      </p:cBhvr>
                                    </p:animEffect>
                                  </p:childTnLst>
                                  <p:subTnLst>
                                    <p:animClr clrSpc="rgb" dir="cw">
                                      <p:cBhvr override="childStyle">
                                        <p:cTn dur="1" fill="hold" display="0" masterRel="nextClick" afterEffect="1"/>
                                        <p:tgtEl>
                                          <p:spTgt spid="350211">
                                            <p:txEl>
                                              <p:pRg st="3" end="3"/>
                                            </p:txEl>
                                          </p:spTgt>
                                        </p:tgtEl>
                                        <p:attrNameLst>
                                          <p:attrName>ppt_c</p:attrName>
                                        </p:attrNameLst>
                                      </p:cBhvr>
                                      <p:to>
                                        <a:srgbClr val="5F5F5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211" grpId="0" build="p" bldLvl="2" autoUpdateAnimBg="0"/>
    </p:bldLst>
  </p:timing>
</p:sld>
</file>

<file path=ppt/slides/slide16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51235" name="Rectangle 3"/>
          <p:cNvSpPr>
            <a:spLocks noGrp="1" noChangeArrowheads="1"/>
          </p:cNvSpPr>
          <p:nvPr>
            <p:ph idx="1"/>
          </p:nvPr>
        </p:nvSpPr>
        <p:spPr>
          <a:xfrm>
            <a:off x="0" y="2057400"/>
            <a:ext cx="9144000" cy="4267200"/>
          </a:xfrm>
        </p:spPr>
        <p:txBody>
          <a:bodyPr/>
          <a:lstStyle/>
          <a:p>
            <a:pPr eaLnBrk="1" hangingPunct="1">
              <a:buClr>
                <a:srgbClr val="FF0000"/>
              </a:buClr>
              <a:buFont typeface="Wingdings" pitchFamily="2" charset="2"/>
              <a:buChar char="Ø"/>
            </a:pPr>
            <a:r>
              <a:rPr lang="en-US" sz="4000" b="1" smtClean="0">
                <a:latin typeface="Times New Roman" pitchFamily="18" charset="0"/>
                <a:cs typeface="Times New Roman" pitchFamily="18" charset="0"/>
              </a:rPr>
              <a:t>Equipment Officer or designee will inspect at the conclusion of each day.</a:t>
            </a:r>
          </a:p>
          <a:p>
            <a:pPr lvl="1" eaLnBrk="1" hangingPunct="1">
              <a:buClr>
                <a:srgbClr val="FF0000"/>
              </a:buClr>
              <a:buFont typeface="Wingdings" pitchFamily="2" charset="2"/>
              <a:buChar char="ü"/>
            </a:pPr>
            <a:endParaRPr lang="en-US" sz="4000" b="1" smtClean="0">
              <a:solidFill>
                <a:schemeClr val="tx1"/>
              </a:solidFill>
              <a:latin typeface="Times New Roman" pitchFamily="18" charset="0"/>
              <a:cs typeface="Times New Roman" pitchFamily="18" charset="0"/>
            </a:endParaRPr>
          </a:p>
          <a:p>
            <a:pPr lvl="1" eaLnBrk="1" hangingPunct="1">
              <a:buClr>
                <a:srgbClr val="FF0000"/>
              </a:buClr>
              <a:buFont typeface="Wingdings" pitchFamily="2" charset="2"/>
              <a:buChar char="ü"/>
            </a:pPr>
            <a:r>
              <a:rPr lang="en-US" sz="4000" b="1" smtClean="0">
                <a:solidFill>
                  <a:schemeClr val="tx1"/>
                </a:solidFill>
                <a:latin typeface="Times New Roman" pitchFamily="18" charset="0"/>
                <a:cs typeface="Times New Roman" pitchFamily="18" charset="0"/>
              </a:rPr>
              <a:t>This is to verify the correct preparation, and to review the utilization of equipment dispatched.</a:t>
            </a:r>
          </a:p>
        </p:txBody>
      </p:sp>
      <p:sp>
        <p:nvSpPr>
          <p:cNvPr id="165890" name="Rectangle 2"/>
          <p:cNvSpPr>
            <a:spLocks noGrp="1" noChangeArrowheads="1"/>
          </p:cNvSpPr>
          <p:nvPr>
            <p:ph type="title"/>
          </p:nvPr>
        </p:nvSpPr>
        <p:spPr/>
        <p:txBody>
          <a:bodyPr>
            <a:normAutofit fontScale="90000"/>
          </a:bodyPr>
          <a:lstStyle/>
          <a:p>
            <a:pPr algn="ctr" eaLnBrk="1" fontAlgn="auto" hangingPunct="1">
              <a:spcAft>
                <a:spcPts val="0"/>
              </a:spcAft>
              <a:defRPr/>
            </a:pPr>
            <a:r>
              <a:rPr sz="5400" b="1" smtClean="0">
                <a:solidFill>
                  <a:srgbClr val="FF0000"/>
                </a:solidFill>
              </a:rPr>
              <a:t>RESPONSIBILITIES CONT.</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51235">
                                            <p:txEl>
                                              <p:pRg st="0" end="0"/>
                                            </p:txEl>
                                          </p:spTgt>
                                        </p:tgtEl>
                                        <p:attrNameLst>
                                          <p:attrName>style.visibility</p:attrName>
                                        </p:attrNameLst>
                                      </p:cBhvr>
                                      <p:to>
                                        <p:strVal val="visible"/>
                                      </p:to>
                                    </p:set>
                                    <p:animEffect transition="in" filter="checkerboard(across)">
                                      <p:cBhvr>
                                        <p:cTn id="7" dur="500"/>
                                        <p:tgtEl>
                                          <p:spTgt spid="351235">
                                            <p:txEl>
                                              <p:pRg st="0" end="0"/>
                                            </p:txEl>
                                          </p:spTgt>
                                        </p:tgtEl>
                                      </p:cBhvr>
                                    </p:animEffect>
                                  </p:childTnLst>
                                  <p:subTnLst>
                                    <p:animClr clrSpc="rgb" dir="cw">
                                      <p:cBhvr override="childStyle">
                                        <p:cTn dur="1" fill="hold" display="0" masterRel="nextClick" afterEffect="1"/>
                                        <p:tgtEl>
                                          <p:spTgt spid="351235">
                                            <p:txEl>
                                              <p:pRg st="0" end="0"/>
                                            </p:txEl>
                                          </p:spTgt>
                                        </p:tgtEl>
                                        <p:attrNameLst>
                                          <p:attrName>ppt_c</p:attrName>
                                        </p:attrNameLst>
                                      </p:cBhvr>
                                      <p:to>
                                        <a:srgbClr val="5F5F5F"/>
                                      </p:to>
                                    </p:animClr>
                                  </p:sub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51235">
                                            <p:txEl>
                                              <p:pRg st="2" end="2"/>
                                            </p:txEl>
                                          </p:spTgt>
                                        </p:tgtEl>
                                        <p:attrNameLst>
                                          <p:attrName>style.visibility</p:attrName>
                                        </p:attrNameLst>
                                      </p:cBhvr>
                                      <p:to>
                                        <p:strVal val="visible"/>
                                      </p:to>
                                    </p:set>
                                    <p:animEffect transition="in" filter="checkerboard(across)">
                                      <p:cBhvr>
                                        <p:cTn id="12" dur="500"/>
                                        <p:tgtEl>
                                          <p:spTgt spid="351235">
                                            <p:txEl>
                                              <p:pRg st="2" end="2"/>
                                            </p:txEl>
                                          </p:spTgt>
                                        </p:tgtEl>
                                      </p:cBhvr>
                                    </p:animEffect>
                                  </p:childTnLst>
                                  <p:subTnLst>
                                    <p:animClr clrSpc="rgb" dir="cw">
                                      <p:cBhvr override="childStyle">
                                        <p:cTn dur="1" fill="hold" display="0" masterRel="nextClick" afterEffect="1"/>
                                        <p:tgtEl>
                                          <p:spTgt spid="351235">
                                            <p:txEl>
                                              <p:pRg st="2" end="2"/>
                                            </p:txEl>
                                          </p:spTgt>
                                        </p:tgtEl>
                                        <p:attrNameLst>
                                          <p:attrName>ppt_c</p:attrName>
                                        </p:attrNameLst>
                                      </p:cBhvr>
                                      <p:to>
                                        <a:srgbClr val="5F5F5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235" grpId="0" build="p" bldLvl="2" autoUpdateAnimBg="0"/>
    </p:bldLst>
  </p:timing>
</p:sld>
</file>

<file path=ppt/slides/slide1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5330" name="Text Box 2"/>
          <p:cNvSpPr txBox="1">
            <a:spLocks noChangeArrowheads="1"/>
          </p:cNvSpPr>
          <p:nvPr/>
        </p:nvSpPr>
        <p:spPr bwMode="auto">
          <a:xfrm>
            <a:off x="0" y="2057400"/>
            <a:ext cx="9144000" cy="1938338"/>
          </a:xfrm>
          <a:prstGeom prst="rect">
            <a:avLst/>
          </a:prstGeom>
          <a:noFill/>
          <a:ln w="12700">
            <a:noFill/>
            <a:miter lim="800000"/>
            <a:headEnd type="none" w="sm" len="sm"/>
            <a:tailEnd type="none" w="sm" len="sm"/>
          </a:ln>
        </p:spPr>
        <p:txBody>
          <a:bodyPr>
            <a:spAutoFit/>
          </a:bodyPr>
          <a:lstStyle/>
          <a:p>
            <a:pPr algn="ctr" eaLnBrk="0" hangingPunct="0"/>
            <a:r>
              <a:rPr lang="en-US" sz="6000" i="1">
                <a:solidFill>
                  <a:srgbClr val="FF0000"/>
                </a:solidFill>
              </a:rPr>
              <a:t>GET OUT YOUR 10031 </a:t>
            </a:r>
          </a:p>
          <a:p>
            <a:pPr algn="ctr" eaLnBrk="0" hangingPunct="0"/>
            <a:r>
              <a:rPr lang="en-US" sz="6000" i="1">
                <a:solidFill>
                  <a:srgbClr val="FF0000"/>
                </a:solidFill>
              </a:rPr>
              <a:t>AND TAKE NOTES.</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55330"/>
                                        </p:tgtEl>
                                        <p:attrNameLst>
                                          <p:attrName>style.visibility</p:attrName>
                                        </p:attrNameLst>
                                      </p:cBhvr>
                                      <p:to>
                                        <p:strVal val="visible"/>
                                      </p:to>
                                    </p:set>
                                    <p:animEffect transition="in" filter="dissolve">
                                      <p:cBhvr>
                                        <p:cTn id="7" dur="500"/>
                                        <p:tgtEl>
                                          <p:spTgt spid="3553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5330" grpId="0" autoUpdateAnimBg="0"/>
    </p:bldLst>
  </p:timing>
</p:sld>
</file>

<file path=ppt/slides/slide1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22" name="Picture 2" descr="Marine Form29"/>
          <p:cNvPicPr>
            <a:picLocks noChangeAspect="1" noChangeArrowheads="1"/>
          </p:cNvPicPr>
          <p:nvPr/>
        </p:nvPicPr>
        <p:blipFill>
          <a:blip r:embed="rId2" cstate="print"/>
          <a:srcRect l="73070" r="1346" b="91112"/>
          <a:stretch>
            <a:fillRect/>
          </a:stretch>
        </p:blipFill>
        <p:spPr bwMode="auto">
          <a:xfrm>
            <a:off x="0" y="4495800"/>
            <a:ext cx="9144000" cy="2438400"/>
          </a:xfrm>
          <a:prstGeom prst="rect">
            <a:avLst/>
          </a:prstGeom>
          <a:noFill/>
          <a:ln w="9525">
            <a:noFill/>
            <a:miter lim="800000"/>
            <a:headEnd/>
            <a:tailEnd/>
          </a:ln>
        </p:spPr>
      </p:pic>
      <p:sp>
        <p:nvSpPr>
          <p:cNvPr id="184323" name="Text Box 5"/>
          <p:cNvSpPr txBox="1">
            <a:spLocks noChangeArrowheads="1"/>
          </p:cNvSpPr>
          <p:nvPr/>
        </p:nvSpPr>
        <p:spPr bwMode="auto">
          <a:xfrm>
            <a:off x="-92075" y="-112713"/>
            <a:ext cx="9236075" cy="1371601"/>
          </a:xfrm>
          <a:prstGeom prst="rect">
            <a:avLst/>
          </a:prstGeom>
          <a:noFill/>
          <a:ln w="12700">
            <a:noFill/>
            <a:miter lim="800000"/>
            <a:headEnd type="none" w="sm" len="sm"/>
            <a:tailEnd type="none" w="sm" len="sm"/>
          </a:ln>
        </p:spPr>
        <p:txBody>
          <a:bodyPr>
            <a:spAutoFit/>
          </a:bodyPr>
          <a:lstStyle/>
          <a:p>
            <a:pPr eaLnBrk="0" hangingPunct="0"/>
            <a:r>
              <a:rPr lang="en-US" sz="3200" u="sng">
                <a:solidFill>
                  <a:srgbClr val="FF0000"/>
                </a:solidFill>
              </a:rPr>
              <a:t>Before dispatching the dispatcher will enter the following prior to issuing the trip ticket:</a:t>
            </a:r>
            <a:endParaRPr lang="en-US" sz="4000">
              <a:solidFill>
                <a:srgbClr val="FF0000"/>
              </a:solidFill>
            </a:endParaRPr>
          </a:p>
          <a:p>
            <a:pPr eaLnBrk="0" hangingPunct="0"/>
            <a:endParaRPr lang="en-US"/>
          </a:p>
        </p:txBody>
      </p:sp>
      <p:sp>
        <p:nvSpPr>
          <p:cNvPr id="225286" name="Text Box 6"/>
          <p:cNvSpPr txBox="1">
            <a:spLocks noChangeArrowheads="1"/>
          </p:cNvSpPr>
          <p:nvPr/>
        </p:nvSpPr>
        <p:spPr bwMode="auto">
          <a:xfrm>
            <a:off x="-92075" y="1468438"/>
            <a:ext cx="9236075" cy="1631950"/>
          </a:xfrm>
          <a:prstGeom prst="rect">
            <a:avLst/>
          </a:prstGeom>
          <a:noFill/>
          <a:ln w="12700">
            <a:noFill/>
            <a:miter lim="800000"/>
            <a:headEnd type="none" w="sm" len="sm"/>
            <a:tailEnd type="none" w="sm" len="sm"/>
          </a:ln>
        </p:spPr>
        <p:txBody>
          <a:bodyPr>
            <a:spAutoFit/>
          </a:bodyPr>
          <a:lstStyle/>
          <a:p>
            <a:pPr marL="457200" indent="-457200" eaLnBrk="0" hangingPunct="0">
              <a:buFontTx/>
              <a:buAutoNum type="arabicPeriod"/>
            </a:pPr>
            <a:r>
              <a:rPr lang="en-US" sz="2800" u="sng">
                <a:solidFill>
                  <a:srgbClr val="FF0000"/>
                </a:solidFill>
              </a:rPr>
              <a:t>DATE</a:t>
            </a:r>
            <a:r>
              <a:rPr lang="en-US" sz="2800">
                <a:solidFill>
                  <a:srgbClr val="FF0000"/>
                </a:solidFill>
              </a:rPr>
              <a:t> Enter the calendar date.</a:t>
            </a:r>
          </a:p>
          <a:p>
            <a:pPr marL="457200" indent="-457200" eaLnBrk="0" hangingPunct="0"/>
            <a:r>
              <a:rPr lang="en-US"/>
              <a:t>	</a:t>
            </a:r>
            <a:r>
              <a:rPr lang="en-US" sz="2400">
                <a:solidFill>
                  <a:schemeClr val="tx1"/>
                </a:solidFill>
              </a:rPr>
              <a:t>May be used for consecutive days, in this case the date is centered on the </a:t>
            </a:r>
            <a:r>
              <a:rPr lang="en-US" sz="2400" u="sng">
                <a:solidFill>
                  <a:schemeClr val="tx1"/>
                </a:solidFill>
              </a:rPr>
              <a:t>next</a:t>
            </a:r>
            <a:r>
              <a:rPr lang="en-US" sz="2400">
                <a:solidFill>
                  <a:schemeClr val="tx1"/>
                </a:solidFill>
              </a:rPr>
              <a:t> blank space after the “REMARKS” block where the Equip. Officer or designee signs.     i.e. Report To block</a:t>
            </a:r>
          </a:p>
        </p:txBody>
      </p:sp>
      <p:sp>
        <p:nvSpPr>
          <p:cNvPr id="225287" name="Text Box 7"/>
          <p:cNvSpPr txBox="1">
            <a:spLocks noChangeArrowheads="1"/>
          </p:cNvSpPr>
          <p:nvPr/>
        </p:nvSpPr>
        <p:spPr bwMode="auto">
          <a:xfrm>
            <a:off x="2803525" y="5083175"/>
            <a:ext cx="3146425" cy="584200"/>
          </a:xfrm>
          <a:prstGeom prst="rect">
            <a:avLst/>
          </a:prstGeom>
          <a:noFill/>
          <a:ln w="12700">
            <a:noFill/>
            <a:miter lim="800000"/>
            <a:headEnd type="none" w="sm" len="sm"/>
            <a:tailEnd type="none" w="sm" len="sm"/>
          </a:ln>
        </p:spPr>
        <p:txBody>
          <a:bodyPr wrap="none">
            <a:spAutoFit/>
          </a:bodyPr>
          <a:lstStyle/>
          <a:p>
            <a:pPr eaLnBrk="0" hangingPunct="0"/>
            <a:r>
              <a:rPr lang="en-US" sz="3200">
                <a:solidFill>
                  <a:srgbClr val="FF0000"/>
                </a:solidFill>
                <a:latin typeface="Courier New" pitchFamily="49" charset="0"/>
              </a:rPr>
              <a:t>13 JULY 2009</a:t>
            </a:r>
          </a:p>
        </p:txBody>
      </p:sp>
      <p:sp>
        <p:nvSpPr>
          <p:cNvPr id="225288" name="Text Box 8"/>
          <p:cNvSpPr txBox="1">
            <a:spLocks noChangeArrowheads="1"/>
          </p:cNvSpPr>
          <p:nvPr/>
        </p:nvSpPr>
        <p:spPr bwMode="auto">
          <a:xfrm>
            <a:off x="-92075" y="3095625"/>
            <a:ext cx="9236075" cy="519113"/>
          </a:xfrm>
          <a:prstGeom prst="rect">
            <a:avLst/>
          </a:prstGeom>
          <a:noFill/>
          <a:ln w="12700">
            <a:noFill/>
            <a:miter lim="800000"/>
            <a:headEnd type="none" w="sm" len="sm"/>
            <a:tailEnd type="none" w="sm" len="sm"/>
          </a:ln>
        </p:spPr>
        <p:txBody>
          <a:bodyPr>
            <a:spAutoFit/>
          </a:bodyPr>
          <a:lstStyle/>
          <a:p>
            <a:pPr eaLnBrk="0" hangingPunct="0"/>
            <a:r>
              <a:rPr lang="en-US" sz="2800">
                <a:solidFill>
                  <a:srgbClr val="FF0000"/>
                </a:solidFill>
              </a:rPr>
              <a:t>2.</a:t>
            </a:r>
            <a:r>
              <a:rPr lang="en-US" sz="2800" u="sng">
                <a:solidFill>
                  <a:srgbClr val="FF0000"/>
                </a:solidFill>
              </a:rPr>
              <a:t>PAGE NO.</a:t>
            </a:r>
            <a:r>
              <a:rPr lang="en-US" sz="2800">
                <a:solidFill>
                  <a:srgbClr val="FF0000"/>
                </a:solidFill>
              </a:rPr>
              <a:t> Enter the page number. This field is optional.</a:t>
            </a:r>
          </a:p>
        </p:txBody>
      </p:sp>
      <p:sp>
        <p:nvSpPr>
          <p:cNvPr id="225289" name="Text Box 9"/>
          <p:cNvSpPr txBox="1">
            <a:spLocks noChangeArrowheads="1"/>
          </p:cNvSpPr>
          <p:nvPr/>
        </p:nvSpPr>
        <p:spPr bwMode="auto">
          <a:xfrm>
            <a:off x="8137525" y="5102225"/>
            <a:ext cx="428625" cy="579438"/>
          </a:xfrm>
          <a:prstGeom prst="rect">
            <a:avLst/>
          </a:prstGeom>
          <a:noFill/>
          <a:ln w="12700">
            <a:noFill/>
            <a:miter lim="800000"/>
            <a:headEnd type="none" w="sm" len="sm"/>
            <a:tailEnd type="none" w="sm" len="sm"/>
          </a:ln>
        </p:spPr>
        <p:txBody>
          <a:bodyPr wrap="none">
            <a:spAutoFit/>
          </a:bodyPr>
          <a:lstStyle/>
          <a:p>
            <a:pPr eaLnBrk="0" hangingPunct="0"/>
            <a:r>
              <a:rPr lang="en-US" sz="3200">
                <a:solidFill>
                  <a:srgbClr val="FF0000"/>
                </a:solidFill>
                <a:latin typeface="Courier New" pitchFamily="49" charset="0"/>
              </a:rPr>
              <a:t>1</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5286"/>
                                        </p:tgtEl>
                                        <p:attrNameLst>
                                          <p:attrName>style.visibility</p:attrName>
                                        </p:attrNameLst>
                                      </p:cBhvr>
                                      <p:to>
                                        <p:strVal val="visible"/>
                                      </p:to>
                                    </p:set>
                                    <p:animEffect transition="in" filter="dissolve">
                                      <p:cBhvr>
                                        <p:cTn id="7" dur="500"/>
                                        <p:tgtEl>
                                          <p:spTgt spid="225286"/>
                                        </p:tgtEl>
                                      </p:cBhvr>
                                    </p:animEffect>
                                  </p:childTnLst>
                                </p:cTn>
                              </p:par>
                            </p:childTnLst>
                          </p:cTn>
                        </p:par>
                        <p:par>
                          <p:cTn id="8" fill="hold">
                            <p:stCondLst>
                              <p:cond delay="500"/>
                            </p:stCondLst>
                            <p:childTnLst>
                              <p:par>
                                <p:cTn id="9" presetID="5" presetClass="entr" presetSubtype="10" fill="hold" grpId="0" nodeType="afterEffect">
                                  <p:stCondLst>
                                    <p:cond delay="1000"/>
                                  </p:stCondLst>
                                  <p:childTnLst>
                                    <p:set>
                                      <p:cBhvr>
                                        <p:cTn id="10" dur="1" fill="hold">
                                          <p:stCondLst>
                                            <p:cond delay="0"/>
                                          </p:stCondLst>
                                        </p:cTn>
                                        <p:tgtEl>
                                          <p:spTgt spid="225287"/>
                                        </p:tgtEl>
                                        <p:attrNameLst>
                                          <p:attrName>style.visibility</p:attrName>
                                        </p:attrNameLst>
                                      </p:cBhvr>
                                      <p:to>
                                        <p:strVal val="visible"/>
                                      </p:to>
                                    </p:set>
                                    <p:animEffect transition="in" filter="checkerboard(across)">
                                      <p:cBhvr>
                                        <p:cTn id="11" dur="500"/>
                                        <p:tgtEl>
                                          <p:spTgt spid="225287"/>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225288"/>
                                        </p:tgtEl>
                                        <p:attrNameLst>
                                          <p:attrName>style.visibility</p:attrName>
                                        </p:attrNameLst>
                                      </p:cBhvr>
                                      <p:to>
                                        <p:strVal val="visible"/>
                                      </p:to>
                                    </p:set>
                                    <p:animEffect transition="in" filter="dissolve">
                                      <p:cBhvr>
                                        <p:cTn id="16" dur="500"/>
                                        <p:tgtEl>
                                          <p:spTgt spid="225288"/>
                                        </p:tgtEl>
                                      </p:cBhvr>
                                    </p:animEffect>
                                  </p:childTnLst>
                                </p:cTn>
                              </p:par>
                            </p:childTnLst>
                          </p:cTn>
                        </p:par>
                        <p:par>
                          <p:cTn id="17" fill="hold">
                            <p:stCondLst>
                              <p:cond delay="500"/>
                            </p:stCondLst>
                            <p:childTnLst>
                              <p:par>
                                <p:cTn id="18" presetID="23" presetClass="entr" presetSubtype="16" fill="hold" grpId="0" nodeType="afterEffect">
                                  <p:stCondLst>
                                    <p:cond delay="1000"/>
                                  </p:stCondLst>
                                  <p:childTnLst>
                                    <p:set>
                                      <p:cBhvr>
                                        <p:cTn id="19" dur="1" fill="hold">
                                          <p:stCondLst>
                                            <p:cond delay="0"/>
                                          </p:stCondLst>
                                        </p:cTn>
                                        <p:tgtEl>
                                          <p:spTgt spid="225289"/>
                                        </p:tgtEl>
                                        <p:attrNameLst>
                                          <p:attrName>style.visibility</p:attrName>
                                        </p:attrNameLst>
                                      </p:cBhvr>
                                      <p:to>
                                        <p:strVal val="visible"/>
                                      </p:to>
                                    </p:set>
                                    <p:anim calcmode="lin" valueType="num">
                                      <p:cBhvr>
                                        <p:cTn id="20" dur="500" fill="hold"/>
                                        <p:tgtEl>
                                          <p:spTgt spid="225289"/>
                                        </p:tgtEl>
                                        <p:attrNameLst>
                                          <p:attrName>ppt_w</p:attrName>
                                        </p:attrNameLst>
                                      </p:cBhvr>
                                      <p:tavLst>
                                        <p:tav tm="0">
                                          <p:val>
                                            <p:fltVal val="0"/>
                                          </p:val>
                                        </p:tav>
                                        <p:tav tm="100000">
                                          <p:val>
                                            <p:strVal val="#ppt_w"/>
                                          </p:val>
                                        </p:tav>
                                      </p:tavLst>
                                    </p:anim>
                                    <p:anim calcmode="lin" valueType="num">
                                      <p:cBhvr>
                                        <p:cTn id="21" dur="500" fill="hold"/>
                                        <p:tgtEl>
                                          <p:spTgt spid="22528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6" grpId="0" autoUpdateAnimBg="0"/>
      <p:bldP spid="225287" grpId="0" autoUpdateAnimBg="0"/>
      <p:bldP spid="225288" grpId="0" autoUpdateAnimBg="0"/>
      <p:bldP spid="225289" grpId="0" autoUpdateAnimBg="0"/>
    </p:bldLst>
  </p:timing>
</p:sld>
</file>

<file path=ppt/slides/slide1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5346" name="Picture 2" descr="Marine Form29"/>
          <p:cNvPicPr>
            <a:picLocks noChangeAspect="1" noChangeArrowheads="1"/>
          </p:cNvPicPr>
          <p:nvPr/>
        </p:nvPicPr>
        <p:blipFill>
          <a:blip r:embed="rId2" cstate="print"/>
          <a:srcRect l="803" t="2977" r="80743" b="82886"/>
          <a:stretch>
            <a:fillRect/>
          </a:stretch>
        </p:blipFill>
        <p:spPr bwMode="auto">
          <a:xfrm>
            <a:off x="0" y="3962400"/>
            <a:ext cx="9144000" cy="2895600"/>
          </a:xfrm>
          <a:prstGeom prst="rect">
            <a:avLst/>
          </a:prstGeom>
          <a:noFill/>
          <a:ln w="9525">
            <a:noFill/>
            <a:miter lim="800000"/>
            <a:headEnd/>
            <a:tailEnd/>
          </a:ln>
        </p:spPr>
      </p:pic>
      <p:sp>
        <p:nvSpPr>
          <p:cNvPr id="226307" name="Text Box 3"/>
          <p:cNvSpPr txBox="1">
            <a:spLocks noChangeArrowheads="1"/>
          </p:cNvSpPr>
          <p:nvPr/>
        </p:nvSpPr>
        <p:spPr bwMode="auto">
          <a:xfrm>
            <a:off x="-92075" y="-60325"/>
            <a:ext cx="9236075" cy="954088"/>
          </a:xfrm>
          <a:prstGeom prst="rect">
            <a:avLst/>
          </a:prstGeom>
          <a:noFill/>
          <a:ln w="12700">
            <a:noFill/>
            <a:miter lim="800000"/>
            <a:headEnd type="none" w="sm" len="sm"/>
            <a:tailEnd type="none" w="sm" len="sm"/>
          </a:ln>
        </p:spPr>
        <p:txBody>
          <a:bodyPr>
            <a:spAutoFit/>
          </a:bodyPr>
          <a:lstStyle/>
          <a:p>
            <a:pPr eaLnBrk="0" hangingPunct="0"/>
            <a:r>
              <a:rPr lang="en-US" sz="2800">
                <a:solidFill>
                  <a:srgbClr val="FF0000"/>
                </a:solidFill>
                <a:latin typeface="Courier New" pitchFamily="49" charset="0"/>
              </a:rPr>
              <a:t>3. </a:t>
            </a:r>
            <a:r>
              <a:rPr lang="en-US" sz="2800" u="sng">
                <a:solidFill>
                  <a:srgbClr val="FF0000"/>
                </a:solidFill>
              </a:rPr>
              <a:t>TRIP NO.</a:t>
            </a:r>
            <a:r>
              <a:rPr lang="en-US" sz="2800">
                <a:solidFill>
                  <a:srgbClr val="FF0000"/>
                </a:solidFill>
              </a:rPr>
              <a:t> Enter the trip number in chronological order.</a:t>
            </a:r>
            <a:endParaRPr lang="en-US">
              <a:solidFill>
                <a:srgbClr val="FF0000"/>
              </a:solidFill>
            </a:endParaRPr>
          </a:p>
        </p:txBody>
      </p:sp>
      <p:sp>
        <p:nvSpPr>
          <p:cNvPr id="226311" name="Text Box 7"/>
          <p:cNvSpPr txBox="1">
            <a:spLocks noChangeArrowheads="1"/>
          </p:cNvSpPr>
          <p:nvPr/>
        </p:nvSpPr>
        <p:spPr bwMode="auto">
          <a:xfrm>
            <a:off x="-92075" y="930275"/>
            <a:ext cx="9209088" cy="519113"/>
          </a:xfrm>
          <a:prstGeom prst="rect">
            <a:avLst/>
          </a:prstGeom>
          <a:noFill/>
          <a:ln w="12700">
            <a:noFill/>
            <a:miter lim="800000"/>
            <a:headEnd type="none" w="sm" len="sm"/>
            <a:tailEnd type="none" w="sm" len="sm"/>
          </a:ln>
        </p:spPr>
        <p:txBody>
          <a:bodyPr wrap="none">
            <a:spAutoFit/>
          </a:bodyPr>
          <a:lstStyle/>
          <a:p>
            <a:pPr eaLnBrk="0" hangingPunct="0"/>
            <a:r>
              <a:rPr lang="en-US" sz="2800">
                <a:solidFill>
                  <a:srgbClr val="FF0000"/>
                </a:solidFill>
                <a:latin typeface="Courier New" pitchFamily="49" charset="0"/>
              </a:rPr>
              <a:t>4. </a:t>
            </a:r>
            <a:r>
              <a:rPr lang="en-US" sz="2800" u="sng">
                <a:solidFill>
                  <a:srgbClr val="FF0000"/>
                </a:solidFill>
              </a:rPr>
              <a:t>USMC NUMBER</a:t>
            </a:r>
            <a:r>
              <a:rPr lang="en-US" sz="2800">
                <a:solidFill>
                  <a:srgbClr val="FF0000"/>
                </a:solidFill>
              </a:rPr>
              <a:t> Enter the equipments serial number.</a:t>
            </a:r>
            <a:endParaRPr lang="en-US">
              <a:solidFill>
                <a:srgbClr val="FF0000"/>
              </a:solidFill>
            </a:endParaRPr>
          </a:p>
        </p:txBody>
      </p:sp>
      <p:sp>
        <p:nvSpPr>
          <p:cNvPr id="226313" name="Text Box 9"/>
          <p:cNvSpPr txBox="1">
            <a:spLocks noChangeArrowheads="1"/>
          </p:cNvSpPr>
          <p:nvPr/>
        </p:nvSpPr>
        <p:spPr bwMode="auto">
          <a:xfrm>
            <a:off x="-92075" y="1844675"/>
            <a:ext cx="9236075" cy="1677988"/>
          </a:xfrm>
          <a:prstGeom prst="rect">
            <a:avLst/>
          </a:prstGeom>
          <a:noFill/>
          <a:ln w="12700">
            <a:noFill/>
            <a:miter lim="800000"/>
            <a:headEnd type="none" w="sm" len="sm"/>
            <a:tailEnd type="none" w="sm" len="sm"/>
          </a:ln>
        </p:spPr>
        <p:txBody>
          <a:bodyPr>
            <a:spAutoFit/>
          </a:bodyPr>
          <a:lstStyle/>
          <a:p>
            <a:pPr eaLnBrk="0" hangingPunct="0"/>
            <a:r>
              <a:rPr lang="en-US" sz="2800">
                <a:solidFill>
                  <a:srgbClr val="FF0000"/>
                </a:solidFill>
                <a:latin typeface="Courier New" pitchFamily="49" charset="0"/>
              </a:rPr>
              <a:t>5. </a:t>
            </a:r>
            <a:r>
              <a:rPr lang="en-US" sz="2800" u="sng">
                <a:solidFill>
                  <a:srgbClr val="FF0000"/>
                </a:solidFill>
              </a:rPr>
              <a:t>DRIVER (Name and Grade)</a:t>
            </a:r>
            <a:r>
              <a:rPr lang="en-US" sz="2800">
                <a:solidFill>
                  <a:srgbClr val="FF0000"/>
                </a:solidFill>
              </a:rPr>
              <a:t> Enter the operator’s name as listed on the OF-346.</a:t>
            </a:r>
          </a:p>
          <a:p>
            <a:pPr eaLnBrk="0" hangingPunct="0"/>
            <a:r>
              <a:rPr lang="en-US" sz="2800">
                <a:solidFill>
                  <a:srgbClr val="FF0000"/>
                </a:solidFill>
              </a:rPr>
              <a:t>Grade is optional.</a:t>
            </a:r>
            <a:endParaRPr lang="en-US" sz="2400" b="0">
              <a:solidFill>
                <a:srgbClr val="FF0000"/>
              </a:solidFill>
            </a:endParaRPr>
          </a:p>
          <a:p>
            <a:pPr eaLnBrk="0" hangingPunct="0"/>
            <a:endParaRPr lang="en-US"/>
          </a:p>
        </p:txBody>
      </p:sp>
      <p:grpSp>
        <p:nvGrpSpPr>
          <p:cNvPr id="2" name="Group 18"/>
          <p:cNvGrpSpPr>
            <a:grpSpLocks/>
          </p:cNvGrpSpPr>
          <p:nvPr/>
        </p:nvGrpSpPr>
        <p:grpSpPr bwMode="auto">
          <a:xfrm>
            <a:off x="136525" y="5126038"/>
            <a:ext cx="396875" cy="919162"/>
            <a:chOff x="86" y="3229"/>
            <a:chExt cx="250" cy="579"/>
          </a:xfrm>
        </p:grpSpPr>
        <p:sp>
          <p:nvSpPr>
            <p:cNvPr id="185357" name="Text Box 12"/>
            <p:cNvSpPr txBox="1">
              <a:spLocks noChangeArrowheads="1"/>
            </p:cNvSpPr>
            <p:nvPr/>
          </p:nvSpPr>
          <p:spPr bwMode="auto">
            <a:xfrm>
              <a:off x="86" y="3229"/>
              <a:ext cx="250" cy="327"/>
            </a:xfrm>
            <a:prstGeom prst="rect">
              <a:avLst/>
            </a:prstGeom>
            <a:noFill/>
            <a:ln w="12700">
              <a:noFill/>
              <a:miter lim="800000"/>
              <a:headEnd type="none" w="sm" len="sm"/>
              <a:tailEnd type="none" w="sm" len="sm"/>
            </a:ln>
          </p:spPr>
          <p:txBody>
            <a:bodyPr wrap="none">
              <a:spAutoFit/>
            </a:bodyPr>
            <a:lstStyle/>
            <a:p>
              <a:pPr eaLnBrk="0" hangingPunct="0"/>
              <a:r>
                <a:rPr lang="en-US" sz="2800">
                  <a:solidFill>
                    <a:srgbClr val="FF0000"/>
                  </a:solidFill>
                  <a:latin typeface="Courier New" pitchFamily="49" charset="0"/>
                </a:rPr>
                <a:t>1</a:t>
              </a:r>
            </a:p>
          </p:txBody>
        </p:sp>
        <p:sp>
          <p:nvSpPr>
            <p:cNvPr id="185358" name="Text Box 15"/>
            <p:cNvSpPr txBox="1">
              <a:spLocks noChangeArrowheads="1"/>
            </p:cNvSpPr>
            <p:nvPr/>
          </p:nvSpPr>
          <p:spPr bwMode="auto">
            <a:xfrm>
              <a:off x="86" y="3481"/>
              <a:ext cx="250" cy="327"/>
            </a:xfrm>
            <a:prstGeom prst="rect">
              <a:avLst/>
            </a:prstGeom>
            <a:noFill/>
            <a:ln w="12700">
              <a:noFill/>
              <a:miter lim="800000"/>
              <a:headEnd type="none" w="sm" len="sm"/>
              <a:tailEnd type="none" w="sm" len="sm"/>
            </a:ln>
          </p:spPr>
          <p:txBody>
            <a:bodyPr wrap="none">
              <a:spAutoFit/>
            </a:bodyPr>
            <a:lstStyle/>
            <a:p>
              <a:pPr eaLnBrk="0" hangingPunct="0"/>
              <a:r>
                <a:rPr lang="en-US" sz="2800">
                  <a:solidFill>
                    <a:srgbClr val="FF0000"/>
                  </a:solidFill>
                  <a:latin typeface="Courier New" pitchFamily="49" charset="0"/>
                </a:rPr>
                <a:t>2</a:t>
              </a:r>
            </a:p>
          </p:txBody>
        </p:sp>
      </p:grpSp>
      <p:grpSp>
        <p:nvGrpSpPr>
          <p:cNvPr id="3" name="Group 19"/>
          <p:cNvGrpSpPr>
            <a:grpSpLocks/>
          </p:cNvGrpSpPr>
          <p:nvPr/>
        </p:nvGrpSpPr>
        <p:grpSpPr bwMode="auto">
          <a:xfrm>
            <a:off x="1241425" y="5106988"/>
            <a:ext cx="1460500" cy="919162"/>
            <a:chOff x="782" y="3217"/>
            <a:chExt cx="920" cy="579"/>
          </a:xfrm>
        </p:grpSpPr>
        <p:sp>
          <p:nvSpPr>
            <p:cNvPr id="185355" name="Text Box 13"/>
            <p:cNvSpPr txBox="1">
              <a:spLocks noChangeArrowheads="1"/>
            </p:cNvSpPr>
            <p:nvPr/>
          </p:nvSpPr>
          <p:spPr bwMode="auto">
            <a:xfrm>
              <a:off x="782" y="3217"/>
              <a:ext cx="920" cy="327"/>
            </a:xfrm>
            <a:prstGeom prst="rect">
              <a:avLst/>
            </a:prstGeom>
            <a:noFill/>
            <a:ln w="12700">
              <a:noFill/>
              <a:miter lim="800000"/>
              <a:headEnd type="none" w="sm" len="sm"/>
              <a:tailEnd type="none" w="sm" len="sm"/>
            </a:ln>
          </p:spPr>
          <p:txBody>
            <a:bodyPr wrap="none">
              <a:spAutoFit/>
            </a:bodyPr>
            <a:lstStyle/>
            <a:p>
              <a:pPr eaLnBrk="0" hangingPunct="0"/>
              <a:r>
                <a:rPr lang="en-US" sz="2800">
                  <a:solidFill>
                    <a:srgbClr val="FF0000"/>
                  </a:solidFill>
                  <a:latin typeface="Courier New" pitchFamily="49" charset="0"/>
                </a:rPr>
                <a:t>557600</a:t>
              </a:r>
            </a:p>
          </p:txBody>
        </p:sp>
        <p:sp>
          <p:nvSpPr>
            <p:cNvPr id="185356" name="Text Box 16"/>
            <p:cNvSpPr txBox="1">
              <a:spLocks noChangeArrowheads="1"/>
            </p:cNvSpPr>
            <p:nvPr/>
          </p:nvSpPr>
          <p:spPr bwMode="auto">
            <a:xfrm>
              <a:off x="782" y="3469"/>
              <a:ext cx="920" cy="327"/>
            </a:xfrm>
            <a:prstGeom prst="rect">
              <a:avLst/>
            </a:prstGeom>
            <a:noFill/>
            <a:ln w="12700">
              <a:noFill/>
              <a:miter lim="800000"/>
              <a:headEnd type="none" w="sm" len="sm"/>
              <a:tailEnd type="none" w="sm" len="sm"/>
            </a:ln>
          </p:spPr>
          <p:txBody>
            <a:bodyPr wrap="none">
              <a:spAutoFit/>
            </a:bodyPr>
            <a:lstStyle/>
            <a:p>
              <a:pPr eaLnBrk="0" hangingPunct="0"/>
              <a:r>
                <a:rPr lang="en-US" sz="2800">
                  <a:solidFill>
                    <a:srgbClr val="FF0000"/>
                  </a:solidFill>
                  <a:latin typeface="Courier New" pitchFamily="49" charset="0"/>
                </a:rPr>
                <a:t>557616</a:t>
              </a:r>
            </a:p>
          </p:txBody>
        </p:sp>
      </p:grpSp>
      <p:grpSp>
        <p:nvGrpSpPr>
          <p:cNvPr id="4" name="Group 20"/>
          <p:cNvGrpSpPr>
            <a:grpSpLocks/>
          </p:cNvGrpSpPr>
          <p:nvPr/>
        </p:nvGrpSpPr>
        <p:grpSpPr bwMode="auto">
          <a:xfrm>
            <a:off x="3470275" y="5106988"/>
            <a:ext cx="4013200" cy="919162"/>
            <a:chOff x="2186" y="3217"/>
            <a:chExt cx="2528" cy="579"/>
          </a:xfrm>
        </p:grpSpPr>
        <p:sp>
          <p:nvSpPr>
            <p:cNvPr id="185353" name="Text Box 14"/>
            <p:cNvSpPr txBox="1">
              <a:spLocks noChangeArrowheads="1"/>
            </p:cNvSpPr>
            <p:nvPr/>
          </p:nvSpPr>
          <p:spPr bwMode="auto">
            <a:xfrm>
              <a:off x="2186" y="3217"/>
              <a:ext cx="2528" cy="327"/>
            </a:xfrm>
            <a:prstGeom prst="rect">
              <a:avLst/>
            </a:prstGeom>
            <a:noFill/>
            <a:ln w="12700">
              <a:noFill/>
              <a:miter lim="800000"/>
              <a:headEnd type="none" w="sm" len="sm"/>
              <a:tailEnd type="none" w="sm" len="sm"/>
            </a:ln>
          </p:spPr>
          <p:txBody>
            <a:bodyPr wrap="none">
              <a:spAutoFit/>
            </a:bodyPr>
            <a:lstStyle/>
            <a:p>
              <a:pPr eaLnBrk="0" hangingPunct="0"/>
              <a:r>
                <a:rPr lang="en-US" sz="2800">
                  <a:solidFill>
                    <a:srgbClr val="FF0000"/>
                  </a:solidFill>
                  <a:latin typeface="Courier New" pitchFamily="49" charset="0"/>
                </a:rPr>
                <a:t>BUTLER, SMEDLEY D</a:t>
              </a:r>
              <a:r>
                <a:rPr lang="en-US" sz="2800">
                  <a:solidFill>
                    <a:schemeClr val="bg1"/>
                  </a:solidFill>
                  <a:latin typeface="Courier New" pitchFamily="49" charset="0"/>
                </a:rPr>
                <a:t>.</a:t>
              </a:r>
            </a:p>
          </p:txBody>
        </p:sp>
        <p:sp>
          <p:nvSpPr>
            <p:cNvPr id="185354" name="Text Box 17"/>
            <p:cNvSpPr txBox="1">
              <a:spLocks noChangeArrowheads="1"/>
            </p:cNvSpPr>
            <p:nvPr/>
          </p:nvSpPr>
          <p:spPr bwMode="auto">
            <a:xfrm>
              <a:off x="2186" y="3469"/>
              <a:ext cx="1992" cy="327"/>
            </a:xfrm>
            <a:prstGeom prst="rect">
              <a:avLst/>
            </a:prstGeom>
            <a:noFill/>
            <a:ln w="12700">
              <a:noFill/>
              <a:miter lim="800000"/>
              <a:headEnd type="none" w="sm" len="sm"/>
              <a:tailEnd type="none" w="sm" len="sm"/>
            </a:ln>
          </p:spPr>
          <p:txBody>
            <a:bodyPr wrap="none">
              <a:spAutoFit/>
            </a:bodyPr>
            <a:lstStyle/>
            <a:p>
              <a:pPr eaLnBrk="0" hangingPunct="0"/>
              <a:r>
                <a:rPr lang="en-US" sz="2800">
                  <a:solidFill>
                    <a:srgbClr val="FF0000"/>
                  </a:solidFill>
                  <a:latin typeface="Courier New" pitchFamily="49" charset="0"/>
                </a:rPr>
                <a:t>SMITH, TEDD P.</a:t>
              </a:r>
            </a:p>
          </p:txBody>
        </p:sp>
      </p:gr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26307"/>
                                        </p:tgtEl>
                                        <p:attrNameLst>
                                          <p:attrName>style.visibility</p:attrName>
                                        </p:attrNameLst>
                                      </p:cBhvr>
                                      <p:to>
                                        <p:strVal val="visible"/>
                                      </p:to>
                                    </p:set>
                                    <p:animEffect transition="in" filter="dissolve">
                                      <p:cBhvr>
                                        <p:cTn id="7" dur="500"/>
                                        <p:tgtEl>
                                          <p:spTgt spid="226307"/>
                                        </p:tgtEl>
                                      </p:cBhvr>
                                    </p:animEffect>
                                  </p:childTnLst>
                                </p:cTn>
                              </p:par>
                            </p:childTnLst>
                          </p:cTn>
                        </p:par>
                        <p:par>
                          <p:cTn id="8" fill="hold">
                            <p:stCondLst>
                              <p:cond delay="500"/>
                            </p:stCondLst>
                            <p:childTnLst>
                              <p:par>
                                <p:cTn id="9" presetID="9" presetClass="entr" presetSubtype="0" fill="hold" nodeType="afterEffect">
                                  <p:stCondLst>
                                    <p:cond delay="100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226311"/>
                                        </p:tgtEl>
                                        <p:attrNameLst>
                                          <p:attrName>style.visibility</p:attrName>
                                        </p:attrNameLst>
                                      </p:cBhvr>
                                      <p:to>
                                        <p:strVal val="visible"/>
                                      </p:to>
                                    </p:set>
                                    <p:animEffect transition="in" filter="dissolve">
                                      <p:cBhvr>
                                        <p:cTn id="16" dur="500"/>
                                        <p:tgtEl>
                                          <p:spTgt spid="226311"/>
                                        </p:tgtEl>
                                      </p:cBhvr>
                                    </p:animEffect>
                                  </p:childTnLst>
                                </p:cTn>
                              </p:par>
                            </p:childTnLst>
                          </p:cTn>
                        </p:par>
                        <p:par>
                          <p:cTn id="17" fill="hold">
                            <p:stCondLst>
                              <p:cond delay="500"/>
                            </p:stCondLst>
                            <p:childTnLst>
                              <p:par>
                                <p:cTn id="18" presetID="9" presetClass="entr" presetSubtype="0" fill="hold" nodeType="afterEffect">
                                  <p:stCondLst>
                                    <p:cond delay="1000"/>
                                  </p:stCondLst>
                                  <p:childTnLst>
                                    <p:set>
                                      <p:cBhvr>
                                        <p:cTn id="19" dur="1" fill="hold">
                                          <p:stCondLst>
                                            <p:cond delay="0"/>
                                          </p:stCondLst>
                                        </p:cTn>
                                        <p:tgtEl>
                                          <p:spTgt spid="3"/>
                                        </p:tgtEl>
                                        <p:attrNameLst>
                                          <p:attrName>style.visibility</p:attrName>
                                        </p:attrNameLst>
                                      </p:cBhvr>
                                      <p:to>
                                        <p:strVal val="visible"/>
                                      </p:to>
                                    </p:set>
                                    <p:animEffect transition="in" filter="dissolv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226313"/>
                                        </p:tgtEl>
                                        <p:attrNameLst>
                                          <p:attrName>style.visibility</p:attrName>
                                        </p:attrNameLst>
                                      </p:cBhvr>
                                      <p:to>
                                        <p:strVal val="visible"/>
                                      </p:to>
                                    </p:set>
                                    <p:animEffect transition="in" filter="dissolve">
                                      <p:cBhvr>
                                        <p:cTn id="25" dur="500"/>
                                        <p:tgtEl>
                                          <p:spTgt spid="226313"/>
                                        </p:tgtEl>
                                      </p:cBhvr>
                                    </p:animEffect>
                                  </p:childTnLst>
                                </p:cTn>
                              </p:par>
                            </p:childTnLst>
                          </p:cTn>
                        </p:par>
                        <p:par>
                          <p:cTn id="26" fill="hold">
                            <p:stCondLst>
                              <p:cond delay="500"/>
                            </p:stCondLst>
                            <p:childTnLst>
                              <p:par>
                                <p:cTn id="27" presetID="9" presetClass="entr" presetSubtype="0" fill="hold" nodeType="afterEffect">
                                  <p:stCondLst>
                                    <p:cond delay="1000"/>
                                  </p:stCondLst>
                                  <p:childTnLst>
                                    <p:set>
                                      <p:cBhvr>
                                        <p:cTn id="28" dur="1" fill="hold">
                                          <p:stCondLst>
                                            <p:cond delay="0"/>
                                          </p:stCondLst>
                                        </p:cTn>
                                        <p:tgtEl>
                                          <p:spTgt spid="4"/>
                                        </p:tgtEl>
                                        <p:attrNameLst>
                                          <p:attrName>style.visibility</p:attrName>
                                        </p:attrNameLst>
                                      </p:cBhvr>
                                      <p:to>
                                        <p:strVal val="visible"/>
                                      </p:to>
                                    </p:set>
                                    <p:animEffect transition="in" filter="dissolve">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07" grpId="0" autoUpdateAnimBg="0"/>
      <p:bldP spid="226311" grpId="0" autoUpdateAnimBg="0"/>
      <p:bldP spid="226313" grpId="0" autoUpdateAnimBg="0"/>
    </p:bldLst>
  </p:timing>
</p:sld>
</file>

<file path=ppt/slides/slide1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6370" name="Picture 2" descr="Marine Form29"/>
          <p:cNvPicPr>
            <a:picLocks noChangeAspect="1" noChangeArrowheads="1"/>
          </p:cNvPicPr>
          <p:nvPr/>
        </p:nvPicPr>
        <p:blipFill>
          <a:blip r:embed="rId2" cstate="print"/>
          <a:srcRect l="19167" r="52499" b="85556"/>
          <a:stretch>
            <a:fillRect/>
          </a:stretch>
        </p:blipFill>
        <p:spPr bwMode="auto">
          <a:xfrm>
            <a:off x="0" y="3581400"/>
            <a:ext cx="9144000" cy="3276600"/>
          </a:xfrm>
          <a:prstGeom prst="rect">
            <a:avLst/>
          </a:prstGeom>
          <a:noFill/>
          <a:ln w="9525">
            <a:noFill/>
            <a:miter lim="800000"/>
            <a:headEnd/>
            <a:tailEnd/>
          </a:ln>
        </p:spPr>
      </p:pic>
      <p:sp>
        <p:nvSpPr>
          <p:cNvPr id="215043" name="Text Box 3"/>
          <p:cNvSpPr txBox="1">
            <a:spLocks noChangeArrowheads="1"/>
          </p:cNvSpPr>
          <p:nvPr/>
        </p:nvSpPr>
        <p:spPr bwMode="auto">
          <a:xfrm>
            <a:off x="-92075" y="-60325"/>
            <a:ext cx="9236075" cy="946150"/>
          </a:xfrm>
          <a:prstGeom prst="rect">
            <a:avLst/>
          </a:prstGeom>
          <a:noFill/>
          <a:ln w="12700">
            <a:noFill/>
            <a:miter lim="800000"/>
            <a:headEnd type="none" w="sm" len="sm"/>
            <a:tailEnd type="none" w="sm" len="sm"/>
          </a:ln>
        </p:spPr>
        <p:txBody>
          <a:bodyPr>
            <a:spAutoFit/>
          </a:bodyPr>
          <a:lstStyle/>
          <a:p>
            <a:pPr eaLnBrk="0" hangingPunct="0"/>
            <a:r>
              <a:rPr lang="en-US" sz="2800">
                <a:solidFill>
                  <a:srgbClr val="FF0000"/>
                </a:solidFill>
                <a:latin typeface="Courier New" pitchFamily="49" charset="0"/>
              </a:rPr>
              <a:t>6. </a:t>
            </a:r>
            <a:r>
              <a:rPr lang="en-US" sz="2800" u="sng">
                <a:solidFill>
                  <a:srgbClr val="FF0000"/>
                </a:solidFill>
              </a:rPr>
              <a:t>TYPE VEHICLES</a:t>
            </a:r>
            <a:r>
              <a:rPr lang="en-US" sz="2800">
                <a:solidFill>
                  <a:srgbClr val="FF0000"/>
                </a:solidFill>
              </a:rPr>
              <a:t>  Enter the equipment’s model number.</a:t>
            </a:r>
          </a:p>
        </p:txBody>
      </p:sp>
      <p:sp>
        <p:nvSpPr>
          <p:cNvPr id="215045" name="Text Box 5"/>
          <p:cNvSpPr txBox="1">
            <a:spLocks noChangeArrowheads="1"/>
          </p:cNvSpPr>
          <p:nvPr/>
        </p:nvSpPr>
        <p:spPr bwMode="auto">
          <a:xfrm>
            <a:off x="-53975" y="5583238"/>
            <a:ext cx="1247775" cy="946150"/>
          </a:xfrm>
          <a:prstGeom prst="rect">
            <a:avLst/>
          </a:prstGeom>
          <a:noFill/>
          <a:ln w="12700">
            <a:noFill/>
            <a:miter lim="800000"/>
            <a:headEnd type="none" w="sm" len="sm"/>
            <a:tailEnd type="none" w="sm" len="sm"/>
          </a:ln>
        </p:spPr>
        <p:txBody>
          <a:bodyPr wrap="none">
            <a:spAutoFit/>
          </a:bodyPr>
          <a:lstStyle/>
          <a:p>
            <a:pPr eaLnBrk="0" hangingPunct="0"/>
            <a:r>
              <a:rPr lang="en-US" sz="2800">
                <a:solidFill>
                  <a:srgbClr val="FF0000"/>
                </a:solidFill>
                <a:latin typeface="Courier New" pitchFamily="49" charset="0"/>
              </a:rPr>
              <a:t>624KR</a:t>
            </a:r>
          </a:p>
          <a:p>
            <a:pPr eaLnBrk="0" hangingPunct="0"/>
            <a:r>
              <a:rPr lang="en-US" sz="2800">
                <a:solidFill>
                  <a:srgbClr val="FF0000"/>
                </a:solidFill>
                <a:latin typeface="Courier New" pitchFamily="49" charset="0"/>
              </a:rPr>
              <a:t>624KR</a:t>
            </a:r>
          </a:p>
        </p:txBody>
      </p:sp>
      <p:sp>
        <p:nvSpPr>
          <p:cNvPr id="215047" name="Text Box 7"/>
          <p:cNvSpPr txBox="1">
            <a:spLocks noChangeArrowheads="1"/>
          </p:cNvSpPr>
          <p:nvPr/>
        </p:nvSpPr>
        <p:spPr bwMode="auto">
          <a:xfrm>
            <a:off x="-92075" y="1006475"/>
            <a:ext cx="9236075" cy="946150"/>
          </a:xfrm>
          <a:prstGeom prst="rect">
            <a:avLst/>
          </a:prstGeom>
          <a:noFill/>
          <a:ln w="12700">
            <a:noFill/>
            <a:miter lim="800000"/>
            <a:headEnd type="none" w="sm" len="sm"/>
            <a:tailEnd type="none" w="sm" len="sm"/>
          </a:ln>
        </p:spPr>
        <p:txBody>
          <a:bodyPr>
            <a:spAutoFit/>
          </a:bodyPr>
          <a:lstStyle/>
          <a:p>
            <a:pPr eaLnBrk="0" hangingPunct="0"/>
            <a:r>
              <a:rPr lang="en-US" sz="2800">
                <a:solidFill>
                  <a:srgbClr val="FF0000"/>
                </a:solidFill>
                <a:latin typeface="Courier New" pitchFamily="49" charset="0"/>
              </a:rPr>
              <a:t>7. </a:t>
            </a:r>
            <a:r>
              <a:rPr lang="en-US" sz="2800" u="sng">
                <a:solidFill>
                  <a:srgbClr val="FF0000"/>
                </a:solidFill>
              </a:rPr>
              <a:t>PURPOSE</a:t>
            </a:r>
            <a:r>
              <a:rPr lang="en-US" sz="2800">
                <a:solidFill>
                  <a:srgbClr val="FF0000"/>
                </a:solidFill>
              </a:rPr>
              <a:t> Enter the purpose the equipment was dispatched.</a:t>
            </a:r>
          </a:p>
        </p:txBody>
      </p:sp>
      <p:sp>
        <p:nvSpPr>
          <p:cNvPr id="215048" name="Text Box 8"/>
          <p:cNvSpPr txBox="1">
            <a:spLocks noChangeArrowheads="1"/>
          </p:cNvSpPr>
          <p:nvPr/>
        </p:nvSpPr>
        <p:spPr bwMode="auto">
          <a:xfrm>
            <a:off x="1889125" y="5583238"/>
            <a:ext cx="2524125" cy="946150"/>
          </a:xfrm>
          <a:prstGeom prst="rect">
            <a:avLst/>
          </a:prstGeom>
          <a:noFill/>
          <a:ln w="12700">
            <a:noFill/>
            <a:miter lim="800000"/>
            <a:headEnd type="none" w="sm" len="sm"/>
            <a:tailEnd type="none" w="sm" len="sm"/>
          </a:ln>
        </p:spPr>
        <p:txBody>
          <a:bodyPr wrap="none">
            <a:spAutoFit/>
          </a:bodyPr>
          <a:lstStyle/>
          <a:p>
            <a:pPr eaLnBrk="0" hangingPunct="0"/>
            <a:r>
              <a:rPr lang="en-US" sz="2800">
                <a:solidFill>
                  <a:srgbClr val="FF0000"/>
                </a:solidFill>
                <a:latin typeface="Courier New" pitchFamily="49" charset="0"/>
              </a:rPr>
              <a:t>Load trucks</a:t>
            </a:r>
          </a:p>
          <a:p>
            <a:pPr eaLnBrk="0" hangingPunct="0"/>
            <a:r>
              <a:rPr lang="en-US" sz="2800">
                <a:solidFill>
                  <a:srgbClr val="FF0000"/>
                </a:solidFill>
                <a:latin typeface="Courier New" pitchFamily="49" charset="0"/>
              </a:rPr>
              <a:t>Load trucks</a:t>
            </a:r>
          </a:p>
        </p:txBody>
      </p:sp>
      <p:sp>
        <p:nvSpPr>
          <p:cNvPr id="215049" name="Text Box 9"/>
          <p:cNvSpPr txBox="1">
            <a:spLocks noChangeArrowheads="1"/>
          </p:cNvSpPr>
          <p:nvPr/>
        </p:nvSpPr>
        <p:spPr bwMode="auto">
          <a:xfrm>
            <a:off x="-92075" y="2149475"/>
            <a:ext cx="9236075" cy="946150"/>
          </a:xfrm>
          <a:prstGeom prst="rect">
            <a:avLst/>
          </a:prstGeom>
          <a:noFill/>
          <a:ln w="12700">
            <a:noFill/>
            <a:miter lim="800000"/>
            <a:headEnd type="none" w="sm" len="sm"/>
            <a:tailEnd type="none" w="sm" len="sm"/>
          </a:ln>
        </p:spPr>
        <p:txBody>
          <a:bodyPr>
            <a:spAutoFit/>
          </a:bodyPr>
          <a:lstStyle/>
          <a:p>
            <a:pPr eaLnBrk="0" hangingPunct="0"/>
            <a:r>
              <a:rPr lang="en-US" sz="2800">
                <a:solidFill>
                  <a:srgbClr val="FF0000"/>
                </a:solidFill>
                <a:latin typeface="Courier New" pitchFamily="49" charset="0"/>
              </a:rPr>
              <a:t>8. </a:t>
            </a:r>
            <a:r>
              <a:rPr lang="en-US" sz="2800" u="sng">
                <a:solidFill>
                  <a:srgbClr val="FF0000"/>
                </a:solidFill>
              </a:rPr>
              <a:t>REQUESTED BY</a:t>
            </a:r>
            <a:r>
              <a:rPr lang="en-US" sz="2800">
                <a:solidFill>
                  <a:srgbClr val="FF0000"/>
                </a:solidFill>
              </a:rPr>
              <a:t> Enter the name of the individual that requested the equipment.</a:t>
            </a:r>
          </a:p>
        </p:txBody>
      </p:sp>
      <p:sp>
        <p:nvSpPr>
          <p:cNvPr id="215051" name="Text Box 11"/>
          <p:cNvSpPr txBox="1">
            <a:spLocks noChangeArrowheads="1"/>
          </p:cNvSpPr>
          <p:nvPr/>
        </p:nvSpPr>
        <p:spPr bwMode="auto">
          <a:xfrm>
            <a:off x="5699125" y="5583238"/>
            <a:ext cx="2736850" cy="946150"/>
          </a:xfrm>
          <a:prstGeom prst="rect">
            <a:avLst/>
          </a:prstGeom>
          <a:noFill/>
          <a:ln w="12700">
            <a:noFill/>
            <a:miter lim="800000"/>
            <a:headEnd type="none" w="sm" len="sm"/>
            <a:tailEnd type="none" w="sm" len="sm"/>
          </a:ln>
        </p:spPr>
        <p:txBody>
          <a:bodyPr wrap="none">
            <a:spAutoFit/>
          </a:bodyPr>
          <a:lstStyle/>
          <a:p>
            <a:pPr eaLnBrk="0" hangingPunct="0"/>
            <a:r>
              <a:rPr lang="en-US" sz="2800">
                <a:solidFill>
                  <a:srgbClr val="FF0000"/>
                </a:solidFill>
                <a:latin typeface="Courier New" pitchFamily="49" charset="0"/>
              </a:rPr>
              <a:t>Capt. Dumdum</a:t>
            </a:r>
          </a:p>
          <a:p>
            <a:pPr eaLnBrk="0" hangingPunct="0"/>
            <a:r>
              <a:rPr lang="en-US" sz="2800">
                <a:solidFill>
                  <a:srgbClr val="FF0000"/>
                </a:solidFill>
                <a:latin typeface="Courier New" pitchFamily="49" charset="0"/>
              </a:rPr>
              <a:t>SSgt Shy</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15043"/>
                                        </p:tgtEl>
                                        <p:attrNameLst>
                                          <p:attrName>style.visibility</p:attrName>
                                        </p:attrNameLst>
                                      </p:cBhvr>
                                      <p:to>
                                        <p:strVal val="visible"/>
                                      </p:to>
                                    </p:set>
                                    <p:animEffect transition="in" filter="dissolve">
                                      <p:cBhvr>
                                        <p:cTn id="7" dur="500"/>
                                        <p:tgtEl>
                                          <p:spTgt spid="215043"/>
                                        </p:tgtEl>
                                      </p:cBhvr>
                                    </p:animEffect>
                                  </p:childTnLst>
                                </p:cTn>
                              </p:par>
                            </p:childTnLst>
                          </p:cTn>
                        </p:par>
                        <p:par>
                          <p:cTn id="8" fill="hold">
                            <p:stCondLst>
                              <p:cond delay="500"/>
                            </p:stCondLst>
                            <p:childTnLst>
                              <p:par>
                                <p:cTn id="9" presetID="9" presetClass="entr" presetSubtype="0" fill="hold" grpId="0" nodeType="afterEffect">
                                  <p:stCondLst>
                                    <p:cond delay="1000"/>
                                  </p:stCondLst>
                                  <p:childTnLst>
                                    <p:set>
                                      <p:cBhvr>
                                        <p:cTn id="10" dur="1" fill="hold">
                                          <p:stCondLst>
                                            <p:cond delay="0"/>
                                          </p:stCondLst>
                                        </p:cTn>
                                        <p:tgtEl>
                                          <p:spTgt spid="215045"/>
                                        </p:tgtEl>
                                        <p:attrNameLst>
                                          <p:attrName>style.visibility</p:attrName>
                                        </p:attrNameLst>
                                      </p:cBhvr>
                                      <p:to>
                                        <p:strVal val="visible"/>
                                      </p:to>
                                    </p:set>
                                    <p:animEffect transition="in" filter="dissolve">
                                      <p:cBhvr>
                                        <p:cTn id="11" dur="500"/>
                                        <p:tgtEl>
                                          <p:spTgt spid="215045"/>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215047"/>
                                        </p:tgtEl>
                                        <p:attrNameLst>
                                          <p:attrName>style.visibility</p:attrName>
                                        </p:attrNameLst>
                                      </p:cBhvr>
                                      <p:to>
                                        <p:strVal val="visible"/>
                                      </p:to>
                                    </p:set>
                                    <p:animEffect transition="in" filter="dissolve">
                                      <p:cBhvr>
                                        <p:cTn id="16" dur="500"/>
                                        <p:tgtEl>
                                          <p:spTgt spid="215047"/>
                                        </p:tgtEl>
                                      </p:cBhvr>
                                    </p:animEffect>
                                  </p:childTnLst>
                                </p:cTn>
                              </p:par>
                            </p:childTnLst>
                          </p:cTn>
                        </p:par>
                        <p:par>
                          <p:cTn id="17" fill="hold">
                            <p:stCondLst>
                              <p:cond delay="500"/>
                            </p:stCondLst>
                            <p:childTnLst>
                              <p:par>
                                <p:cTn id="18" presetID="9" presetClass="entr" presetSubtype="0" fill="hold" grpId="0" nodeType="afterEffect">
                                  <p:stCondLst>
                                    <p:cond delay="1000"/>
                                  </p:stCondLst>
                                  <p:childTnLst>
                                    <p:set>
                                      <p:cBhvr>
                                        <p:cTn id="19" dur="1" fill="hold">
                                          <p:stCondLst>
                                            <p:cond delay="0"/>
                                          </p:stCondLst>
                                        </p:cTn>
                                        <p:tgtEl>
                                          <p:spTgt spid="215048"/>
                                        </p:tgtEl>
                                        <p:attrNameLst>
                                          <p:attrName>style.visibility</p:attrName>
                                        </p:attrNameLst>
                                      </p:cBhvr>
                                      <p:to>
                                        <p:strVal val="visible"/>
                                      </p:to>
                                    </p:set>
                                    <p:animEffect transition="in" filter="dissolve">
                                      <p:cBhvr>
                                        <p:cTn id="20" dur="500"/>
                                        <p:tgtEl>
                                          <p:spTgt spid="215048"/>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215049"/>
                                        </p:tgtEl>
                                        <p:attrNameLst>
                                          <p:attrName>style.visibility</p:attrName>
                                        </p:attrNameLst>
                                      </p:cBhvr>
                                      <p:to>
                                        <p:strVal val="visible"/>
                                      </p:to>
                                    </p:set>
                                    <p:animEffect transition="in" filter="dissolve">
                                      <p:cBhvr>
                                        <p:cTn id="25" dur="500"/>
                                        <p:tgtEl>
                                          <p:spTgt spid="215049"/>
                                        </p:tgtEl>
                                      </p:cBhvr>
                                    </p:animEffect>
                                  </p:childTnLst>
                                </p:cTn>
                              </p:par>
                            </p:childTnLst>
                          </p:cTn>
                        </p:par>
                        <p:par>
                          <p:cTn id="26" fill="hold">
                            <p:stCondLst>
                              <p:cond delay="500"/>
                            </p:stCondLst>
                            <p:childTnLst>
                              <p:par>
                                <p:cTn id="27" presetID="9" presetClass="entr" presetSubtype="0" fill="hold" grpId="0" nodeType="afterEffect">
                                  <p:stCondLst>
                                    <p:cond delay="1000"/>
                                  </p:stCondLst>
                                  <p:childTnLst>
                                    <p:set>
                                      <p:cBhvr>
                                        <p:cTn id="28" dur="1" fill="hold">
                                          <p:stCondLst>
                                            <p:cond delay="0"/>
                                          </p:stCondLst>
                                        </p:cTn>
                                        <p:tgtEl>
                                          <p:spTgt spid="215051"/>
                                        </p:tgtEl>
                                        <p:attrNameLst>
                                          <p:attrName>style.visibility</p:attrName>
                                        </p:attrNameLst>
                                      </p:cBhvr>
                                      <p:to>
                                        <p:strVal val="visible"/>
                                      </p:to>
                                    </p:set>
                                    <p:animEffect transition="in" filter="dissolve">
                                      <p:cBhvr>
                                        <p:cTn id="29" dur="500"/>
                                        <p:tgtEl>
                                          <p:spTgt spid="215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3" grpId="0" autoUpdateAnimBg="0"/>
      <p:bldP spid="215045" grpId="0" autoUpdateAnimBg="0"/>
      <p:bldP spid="215047" grpId="0" autoUpdateAnimBg="0"/>
      <p:bldP spid="215048" grpId="0" autoUpdateAnimBg="0"/>
      <p:bldP spid="215049" grpId="0" autoUpdateAnimBg="0"/>
      <p:bldP spid="215051" grpId="0" autoUpdateAnimBg="0"/>
    </p:bldLst>
  </p:timing>
</p:sld>
</file>

<file path=ppt/slides/slide1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7394" name="Picture 2" descr="Marine Form29"/>
          <p:cNvPicPr>
            <a:picLocks noChangeAspect="1" noChangeArrowheads="1"/>
          </p:cNvPicPr>
          <p:nvPr/>
        </p:nvPicPr>
        <p:blipFill>
          <a:blip r:embed="rId2" cstate="print"/>
          <a:srcRect l="46666" r="29167" b="85556"/>
          <a:stretch>
            <a:fillRect/>
          </a:stretch>
        </p:blipFill>
        <p:spPr bwMode="auto">
          <a:xfrm>
            <a:off x="0" y="3886200"/>
            <a:ext cx="9144000" cy="2971800"/>
          </a:xfrm>
          <a:prstGeom prst="rect">
            <a:avLst/>
          </a:prstGeom>
          <a:noFill/>
          <a:ln w="9525">
            <a:noFill/>
            <a:miter lim="800000"/>
            <a:headEnd/>
            <a:tailEnd/>
          </a:ln>
        </p:spPr>
      </p:pic>
      <p:sp>
        <p:nvSpPr>
          <p:cNvPr id="216067" name="Text Box 3"/>
          <p:cNvSpPr txBox="1">
            <a:spLocks noChangeArrowheads="1"/>
          </p:cNvSpPr>
          <p:nvPr/>
        </p:nvSpPr>
        <p:spPr bwMode="auto">
          <a:xfrm>
            <a:off x="-92075" y="15875"/>
            <a:ext cx="9236075" cy="946150"/>
          </a:xfrm>
          <a:prstGeom prst="rect">
            <a:avLst/>
          </a:prstGeom>
          <a:noFill/>
          <a:ln w="12700">
            <a:noFill/>
            <a:miter lim="800000"/>
            <a:headEnd type="none" w="sm" len="sm"/>
            <a:tailEnd type="none" w="sm" len="sm"/>
          </a:ln>
        </p:spPr>
        <p:txBody>
          <a:bodyPr>
            <a:spAutoFit/>
          </a:bodyPr>
          <a:lstStyle/>
          <a:p>
            <a:pPr eaLnBrk="0" hangingPunct="0"/>
            <a:r>
              <a:rPr lang="en-US" sz="2800">
                <a:solidFill>
                  <a:srgbClr val="FF0000"/>
                </a:solidFill>
                <a:latin typeface="Courier New" pitchFamily="49" charset="0"/>
              </a:rPr>
              <a:t>9.</a:t>
            </a:r>
            <a:r>
              <a:rPr lang="en-US" sz="2800" u="sng">
                <a:solidFill>
                  <a:srgbClr val="FF0000"/>
                </a:solidFill>
              </a:rPr>
              <a:t>REPORT TO</a:t>
            </a:r>
            <a:r>
              <a:rPr lang="en-US" sz="2800">
                <a:solidFill>
                  <a:srgbClr val="FF0000"/>
                </a:solidFill>
              </a:rPr>
              <a:t> Enter the name of the individual the operator is to report to.</a:t>
            </a:r>
          </a:p>
        </p:txBody>
      </p:sp>
      <p:sp>
        <p:nvSpPr>
          <p:cNvPr id="216070" name="Text Box 6"/>
          <p:cNvSpPr txBox="1">
            <a:spLocks noChangeArrowheads="1"/>
          </p:cNvSpPr>
          <p:nvPr/>
        </p:nvSpPr>
        <p:spPr bwMode="auto">
          <a:xfrm>
            <a:off x="-92075" y="1285875"/>
            <a:ext cx="9236075" cy="946150"/>
          </a:xfrm>
          <a:prstGeom prst="rect">
            <a:avLst/>
          </a:prstGeom>
          <a:noFill/>
          <a:ln w="12700">
            <a:noFill/>
            <a:miter lim="800000"/>
            <a:headEnd type="none" w="sm" len="sm"/>
            <a:tailEnd type="none" w="sm" len="sm"/>
          </a:ln>
        </p:spPr>
        <p:txBody>
          <a:bodyPr>
            <a:spAutoFit/>
          </a:bodyPr>
          <a:lstStyle/>
          <a:p>
            <a:pPr eaLnBrk="0" hangingPunct="0"/>
            <a:r>
              <a:rPr lang="en-US" sz="2800">
                <a:solidFill>
                  <a:srgbClr val="FF0000"/>
                </a:solidFill>
              </a:rPr>
              <a:t>10.</a:t>
            </a:r>
            <a:r>
              <a:rPr lang="en-US" sz="2800" u="sng">
                <a:solidFill>
                  <a:srgbClr val="FF0000"/>
                </a:solidFill>
              </a:rPr>
              <a:t>DESTINATION</a:t>
            </a:r>
            <a:r>
              <a:rPr lang="en-US" sz="2800">
                <a:solidFill>
                  <a:srgbClr val="FF0000"/>
                </a:solidFill>
              </a:rPr>
              <a:t> Enter the location the operator is to report.</a:t>
            </a:r>
            <a:endParaRPr lang="en-US" sz="2800" u="sng">
              <a:solidFill>
                <a:srgbClr val="FF0000"/>
              </a:solidFill>
            </a:endParaRPr>
          </a:p>
        </p:txBody>
      </p:sp>
      <p:sp>
        <p:nvSpPr>
          <p:cNvPr id="216072" name="Text Box 8"/>
          <p:cNvSpPr txBox="1">
            <a:spLocks noChangeArrowheads="1"/>
          </p:cNvSpPr>
          <p:nvPr/>
        </p:nvSpPr>
        <p:spPr bwMode="auto">
          <a:xfrm>
            <a:off x="-92075" y="2276475"/>
            <a:ext cx="9236075" cy="946150"/>
          </a:xfrm>
          <a:prstGeom prst="rect">
            <a:avLst/>
          </a:prstGeom>
          <a:noFill/>
          <a:ln w="12700">
            <a:noFill/>
            <a:miter lim="800000"/>
            <a:headEnd type="none" w="sm" len="sm"/>
            <a:tailEnd type="none" w="sm" len="sm"/>
          </a:ln>
        </p:spPr>
        <p:txBody>
          <a:bodyPr>
            <a:spAutoFit/>
          </a:bodyPr>
          <a:lstStyle/>
          <a:p>
            <a:pPr eaLnBrk="0" hangingPunct="0"/>
            <a:r>
              <a:rPr lang="en-US" sz="2800">
                <a:solidFill>
                  <a:srgbClr val="FF0000"/>
                </a:solidFill>
              </a:rPr>
              <a:t>11.</a:t>
            </a:r>
            <a:r>
              <a:rPr lang="en-US" sz="2800" u="sng">
                <a:solidFill>
                  <a:srgbClr val="FF0000"/>
                </a:solidFill>
              </a:rPr>
              <a:t>TIME TO REPORT</a:t>
            </a:r>
            <a:r>
              <a:rPr lang="en-US" sz="2800">
                <a:solidFill>
                  <a:srgbClr val="FF0000"/>
                </a:solidFill>
              </a:rPr>
              <a:t> Enter the time the operator is to report.</a:t>
            </a:r>
          </a:p>
        </p:txBody>
      </p:sp>
      <p:sp>
        <p:nvSpPr>
          <p:cNvPr id="216073" name="Text Box 9"/>
          <p:cNvSpPr txBox="1">
            <a:spLocks noChangeArrowheads="1"/>
          </p:cNvSpPr>
          <p:nvPr/>
        </p:nvSpPr>
        <p:spPr bwMode="auto">
          <a:xfrm>
            <a:off x="7908925" y="5583238"/>
            <a:ext cx="1035050" cy="946150"/>
          </a:xfrm>
          <a:prstGeom prst="rect">
            <a:avLst/>
          </a:prstGeom>
          <a:noFill/>
          <a:ln w="12700">
            <a:noFill/>
            <a:miter lim="800000"/>
            <a:headEnd type="none" w="sm" len="sm"/>
            <a:tailEnd type="none" w="sm" len="sm"/>
          </a:ln>
        </p:spPr>
        <p:txBody>
          <a:bodyPr wrap="none">
            <a:spAutoFit/>
          </a:bodyPr>
          <a:lstStyle/>
          <a:p>
            <a:pPr eaLnBrk="0" hangingPunct="0"/>
            <a:r>
              <a:rPr lang="en-US" sz="2800">
                <a:solidFill>
                  <a:srgbClr val="FF0000"/>
                </a:solidFill>
                <a:latin typeface="Courier New" pitchFamily="49" charset="0"/>
              </a:rPr>
              <a:t>0700</a:t>
            </a:r>
          </a:p>
          <a:p>
            <a:pPr eaLnBrk="0" hangingPunct="0"/>
            <a:r>
              <a:rPr lang="en-US" sz="2800">
                <a:solidFill>
                  <a:srgbClr val="FF0000"/>
                </a:solidFill>
                <a:latin typeface="Courier New" pitchFamily="49" charset="0"/>
              </a:rPr>
              <a:t>0730</a:t>
            </a:r>
          </a:p>
        </p:txBody>
      </p:sp>
      <p:grpSp>
        <p:nvGrpSpPr>
          <p:cNvPr id="2" name="Group 13"/>
          <p:cNvGrpSpPr>
            <a:grpSpLocks/>
          </p:cNvGrpSpPr>
          <p:nvPr/>
        </p:nvGrpSpPr>
        <p:grpSpPr bwMode="auto">
          <a:xfrm>
            <a:off x="365125" y="5602288"/>
            <a:ext cx="2736850" cy="957262"/>
            <a:chOff x="230" y="3529"/>
            <a:chExt cx="1724" cy="603"/>
          </a:xfrm>
        </p:grpSpPr>
        <p:sp>
          <p:nvSpPr>
            <p:cNvPr id="187403" name="Text Box 10"/>
            <p:cNvSpPr txBox="1">
              <a:spLocks noChangeArrowheads="1"/>
            </p:cNvSpPr>
            <p:nvPr/>
          </p:nvSpPr>
          <p:spPr bwMode="auto">
            <a:xfrm>
              <a:off x="230" y="3529"/>
              <a:ext cx="1724" cy="327"/>
            </a:xfrm>
            <a:prstGeom prst="rect">
              <a:avLst/>
            </a:prstGeom>
            <a:noFill/>
            <a:ln w="12700">
              <a:noFill/>
              <a:miter lim="800000"/>
              <a:headEnd type="none" w="sm" len="sm"/>
              <a:tailEnd type="none" w="sm" len="sm"/>
            </a:ln>
          </p:spPr>
          <p:txBody>
            <a:bodyPr wrap="none">
              <a:spAutoFit/>
            </a:bodyPr>
            <a:lstStyle/>
            <a:p>
              <a:pPr eaLnBrk="0" hangingPunct="0"/>
              <a:r>
                <a:rPr lang="en-US" sz="2800">
                  <a:solidFill>
                    <a:srgbClr val="FF0000"/>
                  </a:solidFill>
                  <a:latin typeface="Courier New" pitchFamily="49" charset="0"/>
                </a:rPr>
                <a:t>GySgt Smarty</a:t>
              </a:r>
            </a:p>
          </p:txBody>
        </p:sp>
        <p:sp>
          <p:nvSpPr>
            <p:cNvPr id="187404" name="Text Box 11"/>
            <p:cNvSpPr txBox="1">
              <a:spLocks noChangeArrowheads="1"/>
            </p:cNvSpPr>
            <p:nvPr/>
          </p:nvSpPr>
          <p:spPr bwMode="auto">
            <a:xfrm>
              <a:off x="230" y="3805"/>
              <a:ext cx="1322" cy="327"/>
            </a:xfrm>
            <a:prstGeom prst="rect">
              <a:avLst/>
            </a:prstGeom>
            <a:noFill/>
            <a:ln w="12700">
              <a:noFill/>
              <a:miter lim="800000"/>
              <a:headEnd type="none" w="sm" len="sm"/>
              <a:tailEnd type="none" w="sm" len="sm"/>
            </a:ln>
          </p:spPr>
          <p:txBody>
            <a:bodyPr wrap="none">
              <a:spAutoFit/>
            </a:bodyPr>
            <a:lstStyle/>
            <a:p>
              <a:pPr eaLnBrk="0" hangingPunct="0"/>
              <a:r>
                <a:rPr lang="en-US" sz="2800">
                  <a:solidFill>
                    <a:srgbClr val="FF0000"/>
                  </a:solidFill>
                  <a:latin typeface="Courier New" pitchFamily="49" charset="0"/>
                </a:rPr>
                <a:t>Cpl Gertz</a:t>
              </a:r>
            </a:p>
          </p:txBody>
        </p:sp>
      </p:grpSp>
      <p:grpSp>
        <p:nvGrpSpPr>
          <p:cNvPr id="3" name="Group 14"/>
          <p:cNvGrpSpPr>
            <a:grpSpLocks/>
          </p:cNvGrpSpPr>
          <p:nvPr/>
        </p:nvGrpSpPr>
        <p:grpSpPr bwMode="auto">
          <a:xfrm>
            <a:off x="3870325" y="5583238"/>
            <a:ext cx="2327275" cy="955675"/>
            <a:chOff x="2438" y="3517"/>
            <a:chExt cx="1466" cy="602"/>
          </a:xfrm>
        </p:grpSpPr>
        <p:sp>
          <p:nvSpPr>
            <p:cNvPr id="187401" name="Text Box 7"/>
            <p:cNvSpPr txBox="1">
              <a:spLocks noChangeArrowheads="1"/>
            </p:cNvSpPr>
            <p:nvPr/>
          </p:nvSpPr>
          <p:spPr bwMode="auto">
            <a:xfrm>
              <a:off x="2438" y="3517"/>
              <a:ext cx="1456" cy="327"/>
            </a:xfrm>
            <a:prstGeom prst="rect">
              <a:avLst/>
            </a:prstGeom>
            <a:noFill/>
            <a:ln w="12700">
              <a:noFill/>
              <a:miter lim="800000"/>
              <a:headEnd type="none" w="sm" len="sm"/>
              <a:tailEnd type="none" w="sm" len="sm"/>
            </a:ln>
          </p:spPr>
          <p:txBody>
            <a:bodyPr wrap="none">
              <a:spAutoFit/>
            </a:bodyPr>
            <a:lstStyle/>
            <a:p>
              <a:pPr eaLnBrk="0" hangingPunct="0"/>
              <a:r>
                <a:rPr lang="en-US" sz="2800">
                  <a:solidFill>
                    <a:srgbClr val="FF0000"/>
                  </a:solidFill>
                  <a:latin typeface="Courier New" pitchFamily="49" charset="0"/>
                </a:rPr>
                <a:t>Bldg. 1134</a:t>
              </a:r>
            </a:p>
          </p:txBody>
        </p:sp>
        <p:sp>
          <p:nvSpPr>
            <p:cNvPr id="187402" name="Text Box 12"/>
            <p:cNvSpPr txBox="1">
              <a:spLocks noChangeArrowheads="1"/>
            </p:cNvSpPr>
            <p:nvPr/>
          </p:nvSpPr>
          <p:spPr bwMode="auto">
            <a:xfrm>
              <a:off x="2448" y="3792"/>
              <a:ext cx="1456" cy="327"/>
            </a:xfrm>
            <a:prstGeom prst="rect">
              <a:avLst/>
            </a:prstGeom>
            <a:noFill/>
            <a:ln w="12700">
              <a:noFill/>
              <a:miter lim="800000"/>
              <a:headEnd type="none" w="sm" len="sm"/>
              <a:tailEnd type="none" w="sm" len="sm"/>
            </a:ln>
          </p:spPr>
          <p:txBody>
            <a:bodyPr wrap="none">
              <a:spAutoFit/>
            </a:bodyPr>
            <a:lstStyle/>
            <a:p>
              <a:pPr eaLnBrk="0" hangingPunct="0"/>
              <a:r>
                <a:rPr lang="en-US" sz="2800">
                  <a:solidFill>
                    <a:srgbClr val="FF0000"/>
                  </a:solidFill>
                  <a:latin typeface="Courier New" pitchFamily="49" charset="0"/>
                </a:rPr>
                <a:t>Bldg. 5046</a:t>
              </a:r>
            </a:p>
          </p:txBody>
        </p:sp>
      </p:gr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16067"/>
                                        </p:tgtEl>
                                        <p:attrNameLst>
                                          <p:attrName>style.visibility</p:attrName>
                                        </p:attrNameLst>
                                      </p:cBhvr>
                                      <p:to>
                                        <p:strVal val="visible"/>
                                      </p:to>
                                    </p:set>
                                    <p:animEffect transition="in" filter="dissolve">
                                      <p:cBhvr>
                                        <p:cTn id="7" dur="500"/>
                                        <p:tgtEl>
                                          <p:spTgt spid="216067"/>
                                        </p:tgtEl>
                                      </p:cBhvr>
                                    </p:animEffect>
                                  </p:childTnLst>
                                </p:cTn>
                              </p:par>
                            </p:childTnLst>
                          </p:cTn>
                        </p:par>
                        <p:par>
                          <p:cTn id="8" fill="hold">
                            <p:stCondLst>
                              <p:cond delay="500"/>
                            </p:stCondLst>
                            <p:childTnLst>
                              <p:par>
                                <p:cTn id="9" presetID="9" presetClass="entr" presetSubtype="0" fill="hold" nodeType="afterEffect">
                                  <p:stCondLst>
                                    <p:cond delay="100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216070"/>
                                        </p:tgtEl>
                                        <p:attrNameLst>
                                          <p:attrName>style.visibility</p:attrName>
                                        </p:attrNameLst>
                                      </p:cBhvr>
                                      <p:to>
                                        <p:strVal val="visible"/>
                                      </p:to>
                                    </p:set>
                                    <p:animEffect transition="in" filter="dissolve">
                                      <p:cBhvr>
                                        <p:cTn id="16" dur="500"/>
                                        <p:tgtEl>
                                          <p:spTgt spid="216070"/>
                                        </p:tgtEl>
                                      </p:cBhvr>
                                    </p:animEffect>
                                  </p:childTnLst>
                                </p:cTn>
                              </p:par>
                            </p:childTnLst>
                          </p:cTn>
                        </p:par>
                        <p:par>
                          <p:cTn id="17" fill="hold">
                            <p:stCondLst>
                              <p:cond delay="500"/>
                            </p:stCondLst>
                            <p:childTnLst>
                              <p:par>
                                <p:cTn id="18" presetID="9" presetClass="entr" presetSubtype="0" fill="hold" nodeType="afterEffect">
                                  <p:stCondLst>
                                    <p:cond delay="1000"/>
                                  </p:stCondLst>
                                  <p:childTnLst>
                                    <p:set>
                                      <p:cBhvr>
                                        <p:cTn id="19" dur="1" fill="hold">
                                          <p:stCondLst>
                                            <p:cond delay="0"/>
                                          </p:stCondLst>
                                        </p:cTn>
                                        <p:tgtEl>
                                          <p:spTgt spid="3"/>
                                        </p:tgtEl>
                                        <p:attrNameLst>
                                          <p:attrName>style.visibility</p:attrName>
                                        </p:attrNameLst>
                                      </p:cBhvr>
                                      <p:to>
                                        <p:strVal val="visible"/>
                                      </p:to>
                                    </p:set>
                                    <p:animEffect transition="in" filter="dissolv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216072"/>
                                        </p:tgtEl>
                                        <p:attrNameLst>
                                          <p:attrName>style.visibility</p:attrName>
                                        </p:attrNameLst>
                                      </p:cBhvr>
                                      <p:to>
                                        <p:strVal val="visible"/>
                                      </p:to>
                                    </p:set>
                                    <p:animEffect transition="in" filter="dissolve">
                                      <p:cBhvr>
                                        <p:cTn id="25" dur="500"/>
                                        <p:tgtEl>
                                          <p:spTgt spid="216072"/>
                                        </p:tgtEl>
                                      </p:cBhvr>
                                    </p:animEffect>
                                  </p:childTnLst>
                                </p:cTn>
                              </p:par>
                            </p:childTnLst>
                          </p:cTn>
                        </p:par>
                        <p:par>
                          <p:cTn id="26" fill="hold">
                            <p:stCondLst>
                              <p:cond delay="500"/>
                            </p:stCondLst>
                            <p:childTnLst>
                              <p:par>
                                <p:cTn id="27" presetID="9" presetClass="entr" presetSubtype="0" fill="hold" grpId="0" nodeType="afterEffect">
                                  <p:stCondLst>
                                    <p:cond delay="1000"/>
                                  </p:stCondLst>
                                  <p:childTnLst>
                                    <p:set>
                                      <p:cBhvr>
                                        <p:cTn id="28" dur="1" fill="hold">
                                          <p:stCondLst>
                                            <p:cond delay="0"/>
                                          </p:stCondLst>
                                        </p:cTn>
                                        <p:tgtEl>
                                          <p:spTgt spid="216073"/>
                                        </p:tgtEl>
                                        <p:attrNameLst>
                                          <p:attrName>style.visibility</p:attrName>
                                        </p:attrNameLst>
                                      </p:cBhvr>
                                      <p:to>
                                        <p:strVal val="visible"/>
                                      </p:to>
                                    </p:set>
                                    <p:animEffect transition="in" filter="dissolve">
                                      <p:cBhvr>
                                        <p:cTn id="29" dur="500"/>
                                        <p:tgtEl>
                                          <p:spTgt spid="2160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7" grpId="0" autoUpdateAnimBg="0"/>
      <p:bldP spid="216070" grpId="0" autoUpdateAnimBg="0"/>
      <p:bldP spid="216072" grpId="0" autoUpdateAnimBg="0"/>
      <p:bldP spid="216073" grpId="0" autoUpdateAnimBg="0"/>
    </p:bldLst>
  </p:timing>
</p:sld>
</file>

<file path=ppt/slides/slide1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8418" name="Picture 2" descr="Marine Form29"/>
          <p:cNvPicPr>
            <a:picLocks noChangeAspect="1" noChangeArrowheads="1"/>
          </p:cNvPicPr>
          <p:nvPr/>
        </p:nvPicPr>
        <p:blipFill>
          <a:blip r:embed="rId2" cstate="print"/>
          <a:srcRect l="70000" t="4228" r="13333" b="85556"/>
          <a:stretch>
            <a:fillRect/>
          </a:stretch>
        </p:blipFill>
        <p:spPr bwMode="auto">
          <a:xfrm>
            <a:off x="457200" y="3886200"/>
            <a:ext cx="8077200" cy="2971800"/>
          </a:xfrm>
          <a:prstGeom prst="rect">
            <a:avLst/>
          </a:prstGeom>
          <a:noFill/>
          <a:ln w="9525">
            <a:noFill/>
            <a:miter lim="800000"/>
            <a:headEnd/>
            <a:tailEnd/>
          </a:ln>
        </p:spPr>
      </p:pic>
      <p:sp>
        <p:nvSpPr>
          <p:cNvPr id="218115" name="Text Box 3"/>
          <p:cNvSpPr txBox="1">
            <a:spLocks noChangeArrowheads="1"/>
          </p:cNvSpPr>
          <p:nvPr/>
        </p:nvSpPr>
        <p:spPr bwMode="auto">
          <a:xfrm>
            <a:off x="-92075" y="-85725"/>
            <a:ext cx="9236075" cy="946150"/>
          </a:xfrm>
          <a:prstGeom prst="rect">
            <a:avLst/>
          </a:prstGeom>
          <a:noFill/>
          <a:ln w="12700">
            <a:noFill/>
            <a:miter lim="800000"/>
            <a:headEnd type="none" w="sm" len="sm"/>
            <a:tailEnd type="none" w="sm" len="sm"/>
          </a:ln>
        </p:spPr>
        <p:txBody>
          <a:bodyPr>
            <a:spAutoFit/>
          </a:bodyPr>
          <a:lstStyle/>
          <a:p>
            <a:pPr eaLnBrk="0" hangingPunct="0"/>
            <a:r>
              <a:rPr lang="en-US" sz="2800">
                <a:solidFill>
                  <a:srgbClr val="FF0000"/>
                </a:solidFill>
              </a:rPr>
              <a:t>12. </a:t>
            </a:r>
            <a:r>
              <a:rPr lang="en-US" sz="2800" u="sng">
                <a:solidFill>
                  <a:srgbClr val="FF0000"/>
                </a:solidFill>
              </a:rPr>
              <a:t>EXPECTED RETURN TIME</a:t>
            </a:r>
            <a:r>
              <a:rPr lang="en-US" sz="2800">
                <a:solidFill>
                  <a:srgbClr val="FF0000"/>
                </a:solidFill>
              </a:rPr>
              <a:t> Enter the expected time the equipment is to return.</a:t>
            </a:r>
          </a:p>
        </p:txBody>
      </p:sp>
      <p:sp>
        <p:nvSpPr>
          <p:cNvPr id="218117" name="Text Box 5"/>
          <p:cNvSpPr txBox="1">
            <a:spLocks noChangeArrowheads="1"/>
          </p:cNvSpPr>
          <p:nvPr/>
        </p:nvSpPr>
        <p:spPr bwMode="auto">
          <a:xfrm>
            <a:off x="-92075" y="706438"/>
            <a:ext cx="9236075" cy="946150"/>
          </a:xfrm>
          <a:prstGeom prst="rect">
            <a:avLst/>
          </a:prstGeom>
          <a:noFill/>
          <a:ln w="12700">
            <a:noFill/>
            <a:miter lim="800000"/>
            <a:headEnd type="none" w="sm" len="sm"/>
            <a:tailEnd type="none" w="sm" len="sm"/>
          </a:ln>
        </p:spPr>
        <p:txBody>
          <a:bodyPr>
            <a:spAutoFit/>
          </a:bodyPr>
          <a:lstStyle/>
          <a:p>
            <a:pPr eaLnBrk="0" hangingPunct="0"/>
            <a:endParaRPr lang="en-US" sz="2800">
              <a:solidFill>
                <a:srgbClr val="FF0000"/>
              </a:solidFill>
              <a:latin typeface="Courier New" pitchFamily="49" charset="0"/>
            </a:endParaRPr>
          </a:p>
          <a:p>
            <a:pPr eaLnBrk="0" hangingPunct="0"/>
            <a:r>
              <a:rPr lang="en-US" sz="2800">
                <a:solidFill>
                  <a:srgbClr val="FF0000"/>
                </a:solidFill>
              </a:rPr>
              <a:t>13. </a:t>
            </a:r>
            <a:r>
              <a:rPr lang="en-US" sz="2800" u="sng">
                <a:solidFill>
                  <a:srgbClr val="FF0000"/>
                </a:solidFill>
              </a:rPr>
              <a:t>TIME OUT</a:t>
            </a:r>
            <a:r>
              <a:rPr lang="en-US" sz="2800">
                <a:solidFill>
                  <a:srgbClr val="FF0000"/>
                </a:solidFill>
              </a:rPr>
              <a:t> Enter the time the operator was logged out.</a:t>
            </a:r>
          </a:p>
        </p:txBody>
      </p:sp>
      <p:sp>
        <p:nvSpPr>
          <p:cNvPr id="218119" name="Text Box 7"/>
          <p:cNvSpPr txBox="1">
            <a:spLocks noChangeArrowheads="1"/>
          </p:cNvSpPr>
          <p:nvPr/>
        </p:nvSpPr>
        <p:spPr bwMode="auto">
          <a:xfrm>
            <a:off x="-92075" y="1544638"/>
            <a:ext cx="9236075" cy="1800225"/>
          </a:xfrm>
          <a:prstGeom prst="rect">
            <a:avLst/>
          </a:prstGeom>
          <a:noFill/>
          <a:ln w="12700">
            <a:noFill/>
            <a:miter lim="800000"/>
            <a:headEnd type="none" w="sm" len="sm"/>
            <a:tailEnd type="none" w="sm" len="sm"/>
          </a:ln>
        </p:spPr>
        <p:txBody>
          <a:bodyPr>
            <a:spAutoFit/>
          </a:bodyPr>
          <a:lstStyle/>
          <a:p>
            <a:pPr eaLnBrk="0" hangingPunct="0"/>
            <a:endParaRPr lang="en-US" sz="2800">
              <a:solidFill>
                <a:srgbClr val="FF0000"/>
              </a:solidFill>
              <a:latin typeface="Courier New" pitchFamily="49" charset="0"/>
            </a:endParaRPr>
          </a:p>
          <a:p>
            <a:pPr eaLnBrk="0" hangingPunct="0"/>
            <a:endParaRPr lang="en-US" sz="2800">
              <a:solidFill>
                <a:schemeClr val="bg1"/>
              </a:solidFill>
              <a:latin typeface="Courier New" pitchFamily="49" charset="0"/>
            </a:endParaRPr>
          </a:p>
          <a:p>
            <a:pPr eaLnBrk="0" hangingPunct="0"/>
            <a:r>
              <a:rPr lang="en-US" sz="2800">
                <a:solidFill>
                  <a:srgbClr val="FF0000"/>
                </a:solidFill>
              </a:rPr>
              <a:t>14. </a:t>
            </a:r>
            <a:r>
              <a:rPr lang="en-US" sz="2800" u="sng">
                <a:solidFill>
                  <a:srgbClr val="FF0000"/>
                </a:solidFill>
              </a:rPr>
              <a:t>DISPATCHER’S INITIALS OUT</a:t>
            </a:r>
            <a:r>
              <a:rPr lang="en-US" sz="2800">
                <a:solidFill>
                  <a:srgbClr val="FF0000"/>
                </a:solidFill>
              </a:rPr>
              <a:t> Indicates that the equipment has been dispatched.</a:t>
            </a:r>
          </a:p>
        </p:txBody>
      </p:sp>
      <p:grpSp>
        <p:nvGrpSpPr>
          <p:cNvPr id="2" name="Group 15"/>
          <p:cNvGrpSpPr>
            <a:grpSpLocks/>
          </p:cNvGrpSpPr>
          <p:nvPr/>
        </p:nvGrpSpPr>
        <p:grpSpPr bwMode="auto">
          <a:xfrm>
            <a:off x="822325" y="5126038"/>
            <a:ext cx="1050925" cy="1108075"/>
            <a:chOff x="518" y="3229"/>
            <a:chExt cx="662" cy="698"/>
          </a:xfrm>
        </p:grpSpPr>
        <p:sp>
          <p:nvSpPr>
            <p:cNvPr id="188429" name="Text Box 9"/>
            <p:cNvSpPr txBox="1">
              <a:spLocks noChangeArrowheads="1"/>
            </p:cNvSpPr>
            <p:nvPr/>
          </p:nvSpPr>
          <p:spPr bwMode="auto">
            <a:xfrm>
              <a:off x="518" y="3229"/>
              <a:ext cx="652" cy="327"/>
            </a:xfrm>
            <a:prstGeom prst="rect">
              <a:avLst/>
            </a:prstGeom>
            <a:noFill/>
            <a:ln w="12700">
              <a:noFill/>
              <a:miter lim="800000"/>
              <a:headEnd type="none" w="sm" len="sm"/>
              <a:tailEnd type="none" w="sm" len="sm"/>
            </a:ln>
          </p:spPr>
          <p:txBody>
            <a:bodyPr wrap="none">
              <a:spAutoFit/>
            </a:bodyPr>
            <a:lstStyle/>
            <a:p>
              <a:pPr eaLnBrk="0" hangingPunct="0"/>
              <a:r>
                <a:rPr lang="en-US" sz="2800">
                  <a:solidFill>
                    <a:srgbClr val="FF0000"/>
                  </a:solidFill>
                  <a:latin typeface="Courier New" pitchFamily="49" charset="0"/>
                </a:rPr>
                <a:t>1530</a:t>
              </a:r>
            </a:p>
          </p:txBody>
        </p:sp>
        <p:sp>
          <p:nvSpPr>
            <p:cNvPr id="188430" name="Text Box 11"/>
            <p:cNvSpPr txBox="1">
              <a:spLocks noChangeArrowheads="1"/>
            </p:cNvSpPr>
            <p:nvPr/>
          </p:nvSpPr>
          <p:spPr bwMode="auto">
            <a:xfrm>
              <a:off x="528" y="3600"/>
              <a:ext cx="652" cy="327"/>
            </a:xfrm>
            <a:prstGeom prst="rect">
              <a:avLst/>
            </a:prstGeom>
            <a:noFill/>
            <a:ln w="12700">
              <a:noFill/>
              <a:miter lim="800000"/>
              <a:headEnd type="none" w="sm" len="sm"/>
              <a:tailEnd type="none" w="sm" len="sm"/>
            </a:ln>
          </p:spPr>
          <p:txBody>
            <a:bodyPr wrap="none">
              <a:spAutoFit/>
            </a:bodyPr>
            <a:lstStyle/>
            <a:p>
              <a:pPr eaLnBrk="0" hangingPunct="0"/>
              <a:r>
                <a:rPr lang="en-US" sz="2800">
                  <a:solidFill>
                    <a:srgbClr val="FF0000"/>
                  </a:solidFill>
                  <a:latin typeface="Courier New" pitchFamily="49" charset="0"/>
                </a:rPr>
                <a:t>1600</a:t>
              </a:r>
            </a:p>
          </p:txBody>
        </p:sp>
      </p:grpSp>
      <p:grpSp>
        <p:nvGrpSpPr>
          <p:cNvPr id="3" name="Group 16"/>
          <p:cNvGrpSpPr>
            <a:grpSpLocks/>
          </p:cNvGrpSpPr>
          <p:nvPr/>
        </p:nvGrpSpPr>
        <p:grpSpPr bwMode="auto">
          <a:xfrm>
            <a:off x="2133600" y="5106988"/>
            <a:ext cx="1076325" cy="1127125"/>
            <a:chOff x="1344" y="3217"/>
            <a:chExt cx="678" cy="710"/>
          </a:xfrm>
        </p:grpSpPr>
        <p:sp>
          <p:nvSpPr>
            <p:cNvPr id="188427" name="Text Box 10"/>
            <p:cNvSpPr txBox="1">
              <a:spLocks noChangeArrowheads="1"/>
            </p:cNvSpPr>
            <p:nvPr/>
          </p:nvSpPr>
          <p:spPr bwMode="auto">
            <a:xfrm>
              <a:off x="1370" y="3217"/>
              <a:ext cx="652" cy="327"/>
            </a:xfrm>
            <a:prstGeom prst="rect">
              <a:avLst/>
            </a:prstGeom>
            <a:noFill/>
            <a:ln w="12700">
              <a:noFill/>
              <a:miter lim="800000"/>
              <a:headEnd type="none" w="sm" len="sm"/>
              <a:tailEnd type="none" w="sm" len="sm"/>
            </a:ln>
          </p:spPr>
          <p:txBody>
            <a:bodyPr wrap="none">
              <a:spAutoFit/>
            </a:bodyPr>
            <a:lstStyle/>
            <a:p>
              <a:pPr eaLnBrk="0" hangingPunct="0"/>
              <a:r>
                <a:rPr lang="en-US" sz="2800">
                  <a:solidFill>
                    <a:srgbClr val="FF0000"/>
                  </a:solidFill>
                  <a:latin typeface="Courier New" pitchFamily="49" charset="0"/>
                </a:rPr>
                <a:t>0630</a:t>
              </a:r>
            </a:p>
          </p:txBody>
        </p:sp>
        <p:sp>
          <p:nvSpPr>
            <p:cNvPr id="188428" name="Text Box 12"/>
            <p:cNvSpPr txBox="1">
              <a:spLocks noChangeArrowheads="1"/>
            </p:cNvSpPr>
            <p:nvPr/>
          </p:nvSpPr>
          <p:spPr bwMode="auto">
            <a:xfrm>
              <a:off x="1344" y="3600"/>
              <a:ext cx="652" cy="327"/>
            </a:xfrm>
            <a:prstGeom prst="rect">
              <a:avLst/>
            </a:prstGeom>
            <a:noFill/>
            <a:ln w="12700">
              <a:noFill/>
              <a:miter lim="800000"/>
              <a:headEnd type="none" w="sm" len="sm"/>
              <a:tailEnd type="none" w="sm" len="sm"/>
            </a:ln>
          </p:spPr>
          <p:txBody>
            <a:bodyPr wrap="none">
              <a:spAutoFit/>
            </a:bodyPr>
            <a:lstStyle/>
            <a:p>
              <a:pPr eaLnBrk="0" hangingPunct="0"/>
              <a:r>
                <a:rPr lang="en-US" sz="2800">
                  <a:solidFill>
                    <a:srgbClr val="FF0000"/>
                  </a:solidFill>
                  <a:latin typeface="Courier New" pitchFamily="49" charset="0"/>
                </a:rPr>
                <a:t>0700</a:t>
              </a:r>
            </a:p>
          </p:txBody>
        </p:sp>
      </p:grpSp>
      <p:grpSp>
        <p:nvGrpSpPr>
          <p:cNvPr id="4" name="Group 17"/>
          <p:cNvGrpSpPr>
            <a:grpSpLocks/>
          </p:cNvGrpSpPr>
          <p:nvPr/>
        </p:nvGrpSpPr>
        <p:grpSpPr bwMode="auto">
          <a:xfrm>
            <a:off x="6461125" y="5102225"/>
            <a:ext cx="1063625" cy="1052513"/>
            <a:chOff x="4070" y="3214"/>
            <a:chExt cx="670" cy="663"/>
          </a:xfrm>
        </p:grpSpPr>
        <p:sp>
          <p:nvSpPr>
            <p:cNvPr id="188425" name="Text Box 13"/>
            <p:cNvSpPr txBox="1">
              <a:spLocks noChangeArrowheads="1"/>
            </p:cNvSpPr>
            <p:nvPr/>
          </p:nvSpPr>
          <p:spPr bwMode="auto">
            <a:xfrm>
              <a:off x="4070" y="3214"/>
              <a:ext cx="646" cy="327"/>
            </a:xfrm>
            <a:prstGeom prst="rect">
              <a:avLst/>
            </a:prstGeom>
            <a:noFill/>
            <a:ln w="12700">
              <a:noFill/>
              <a:miter lim="800000"/>
              <a:headEnd type="none" w="sm" len="sm"/>
              <a:tailEnd type="none" w="sm" len="sm"/>
            </a:ln>
          </p:spPr>
          <p:txBody>
            <a:bodyPr wrap="none">
              <a:spAutoFit/>
            </a:bodyPr>
            <a:lstStyle/>
            <a:p>
              <a:pPr eaLnBrk="0" hangingPunct="0"/>
              <a:r>
                <a:rPr lang="en-US" sz="2800">
                  <a:solidFill>
                    <a:srgbClr val="FF0000"/>
                  </a:solidFill>
                  <a:latin typeface="Script MT Bold" pitchFamily="66" charset="0"/>
                </a:rPr>
                <a:t>PRH</a:t>
              </a:r>
            </a:p>
          </p:txBody>
        </p:sp>
        <p:sp>
          <p:nvSpPr>
            <p:cNvPr id="188426" name="Text Box 14"/>
            <p:cNvSpPr txBox="1">
              <a:spLocks noChangeArrowheads="1"/>
            </p:cNvSpPr>
            <p:nvPr/>
          </p:nvSpPr>
          <p:spPr bwMode="auto">
            <a:xfrm>
              <a:off x="4094" y="3550"/>
              <a:ext cx="646" cy="327"/>
            </a:xfrm>
            <a:prstGeom prst="rect">
              <a:avLst/>
            </a:prstGeom>
            <a:noFill/>
            <a:ln w="12700">
              <a:noFill/>
              <a:miter lim="800000"/>
              <a:headEnd type="none" w="sm" len="sm"/>
              <a:tailEnd type="none" w="sm" len="sm"/>
            </a:ln>
          </p:spPr>
          <p:txBody>
            <a:bodyPr wrap="none">
              <a:spAutoFit/>
            </a:bodyPr>
            <a:lstStyle/>
            <a:p>
              <a:pPr eaLnBrk="0" hangingPunct="0"/>
              <a:r>
                <a:rPr lang="en-US" sz="2800">
                  <a:solidFill>
                    <a:srgbClr val="FF0000"/>
                  </a:solidFill>
                  <a:latin typeface="Script MT Bold" pitchFamily="66" charset="0"/>
                </a:rPr>
                <a:t>PRH</a:t>
              </a:r>
            </a:p>
          </p:txBody>
        </p:sp>
      </p:gr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18115"/>
                                        </p:tgtEl>
                                        <p:attrNameLst>
                                          <p:attrName>style.visibility</p:attrName>
                                        </p:attrNameLst>
                                      </p:cBhvr>
                                      <p:to>
                                        <p:strVal val="visible"/>
                                      </p:to>
                                    </p:set>
                                    <p:animEffect transition="in" filter="dissolve">
                                      <p:cBhvr>
                                        <p:cTn id="7" dur="500"/>
                                        <p:tgtEl>
                                          <p:spTgt spid="218115"/>
                                        </p:tgtEl>
                                      </p:cBhvr>
                                    </p:animEffect>
                                  </p:childTnLst>
                                </p:cTn>
                              </p:par>
                            </p:childTnLst>
                          </p:cTn>
                        </p:par>
                        <p:par>
                          <p:cTn id="8" fill="hold">
                            <p:stCondLst>
                              <p:cond delay="500"/>
                            </p:stCondLst>
                            <p:childTnLst>
                              <p:par>
                                <p:cTn id="9" presetID="9" presetClass="entr" presetSubtype="0" fill="hold" nodeType="afterEffect">
                                  <p:stCondLst>
                                    <p:cond delay="100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218117"/>
                                        </p:tgtEl>
                                        <p:attrNameLst>
                                          <p:attrName>style.visibility</p:attrName>
                                        </p:attrNameLst>
                                      </p:cBhvr>
                                      <p:to>
                                        <p:strVal val="visible"/>
                                      </p:to>
                                    </p:set>
                                    <p:animEffect transition="in" filter="dissolve">
                                      <p:cBhvr>
                                        <p:cTn id="16" dur="500"/>
                                        <p:tgtEl>
                                          <p:spTgt spid="218117"/>
                                        </p:tgtEl>
                                      </p:cBhvr>
                                    </p:animEffect>
                                  </p:childTnLst>
                                </p:cTn>
                              </p:par>
                            </p:childTnLst>
                          </p:cTn>
                        </p:par>
                        <p:par>
                          <p:cTn id="17" fill="hold">
                            <p:stCondLst>
                              <p:cond delay="500"/>
                            </p:stCondLst>
                            <p:childTnLst>
                              <p:par>
                                <p:cTn id="18" presetID="9" presetClass="entr" presetSubtype="0" fill="hold" nodeType="afterEffect">
                                  <p:stCondLst>
                                    <p:cond delay="1000"/>
                                  </p:stCondLst>
                                  <p:childTnLst>
                                    <p:set>
                                      <p:cBhvr>
                                        <p:cTn id="19" dur="1" fill="hold">
                                          <p:stCondLst>
                                            <p:cond delay="0"/>
                                          </p:stCondLst>
                                        </p:cTn>
                                        <p:tgtEl>
                                          <p:spTgt spid="3"/>
                                        </p:tgtEl>
                                        <p:attrNameLst>
                                          <p:attrName>style.visibility</p:attrName>
                                        </p:attrNameLst>
                                      </p:cBhvr>
                                      <p:to>
                                        <p:strVal val="visible"/>
                                      </p:to>
                                    </p:set>
                                    <p:animEffect transition="in" filter="dissolv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218119"/>
                                        </p:tgtEl>
                                        <p:attrNameLst>
                                          <p:attrName>style.visibility</p:attrName>
                                        </p:attrNameLst>
                                      </p:cBhvr>
                                      <p:to>
                                        <p:strVal val="visible"/>
                                      </p:to>
                                    </p:set>
                                    <p:animEffect transition="in" filter="dissolve">
                                      <p:cBhvr>
                                        <p:cTn id="25" dur="500"/>
                                        <p:tgtEl>
                                          <p:spTgt spid="218119"/>
                                        </p:tgtEl>
                                      </p:cBhvr>
                                    </p:animEffect>
                                  </p:childTnLst>
                                </p:cTn>
                              </p:par>
                            </p:childTnLst>
                          </p:cTn>
                        </p:par>
                        <p:par>
                          <p:cTn id="26" fill="hold">
                            <p:stCondLst>
                              <p:cond delay="500"/>
                            </p:stCondLst>
                            <p:childTnLst>
                              <p:par>
                                <p:cTn id="27" presetID="9" presetClass="entr" presetSubtype="0" fill="hold" nodeType="afterEffect">
                                  <p:stCondLst>
                                    <p:cond delay="1000"/>
                                  </p:stCondLst>
                                  <p:childTnLst>
                                    <p:set>
                                      <p:cBhvr>
                                        <p:cTn id="28" dur="1" fill="hold">
                                          <p:stCondLst>
                                            <p:cond delay="0"/>
                                          </p:stCondLst>
                                        </p:cTn>
                                        <p:tgtEl>
                                          <p:spTgt spid="4"/>
                                        </p:tgtEl>
                                        <p:attrNameLst>
                                          <p:attrName>style.visibility</p:attrName>
                                        </p:attrNameLst>
                                      </p:cBhvr>
                                      <p:to>
                                        <p:strVal val="visible"/>
                                      </p:to>
                                    </p:set>
                                    <p:animEffect transition="in" filter="dissolve">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5" grpId="0" autoUpdateAnimBg="0"/>
      <p:bldP spid="218117" grpId="0" autoUpdateAnimBg="0"/>
      <p:bldP spid="218119" grpId="0" autoUpdateAnimBg="0"/>
    </p:bldLst>
  </p:timing>
</p:sld>
</file>

<file path=ppt/slides/slide1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9442" name="Picture 2" descr="Marine Form29"/>
          <p:cNvPicPr>
            <a:picLocks noChangeAspect="1" noChangeArrowheads="1"/>
          </p:cNvPicPr>
          <p:nvPr/>
        </p:nvPicPr>
        <p:blipFill>
          <a:blip r:embed="rId2" cstate="print"/>
          <a:srcRect l="79167" b="85556"/>
          <a:stretch>
            <a:fillRect/>
          </a:stretch>
        </p:blipFill>
        <p:spPr bwMode="auto">
          <a:xfrm>
            <a:off x="0" y="2971800"/>
            <a:ext cx="9144000" cy="3581400"/>
          </a:xfrm>
          <a:prstGeom prst="rect">
            <a:avLst/>
          </a:prstGeom>
          <a:noFill/>
          <a:ln w="9525">
            <a:noFill/>
            <a:miter lim="800000"/>
            <a:headEnd/>
            <a:tailEnd/>
          </a:ln>
        </p:spPr>
      </p:pic>
      <p:sp>
        <p:nvSpPr>
          <p:cNvPr id="219139" name="Text Box 3"/>
          <p:cNvSpPr txBox="1">
            <a:spLocks noChangeArrowheads="1"/>
          </p:cNvSpPr>
          <p:nvPr/>
        </p:nvSpPr>
        <p:spPr bwMode="auto">
          <a:xfrm>
            <a:off x="-92075" y="142875"/>
            <a:ext cx="9236075" cy="946150"/>
          </a:xfrm>
          <a:prstGeom prst="rect">
            <a:avLst/>
          </a:prstGeom>
          <a:noFill/>
          <a:ln w="12700">
            <a:noFill/>
            <a:miter lim="800000"/>
            <a:headEnd type="none" w="sm" len="sm"/>
            <a:tailEnd type="none" w="sm" len="sm"/>
          </a:ln>
        </p:spPr>
        <p:txBody>
          <a:bodyPr>
            <a:spAutoFit/>
          </a:bodyPr>
          <a:lstStyle/>
          <a:p>
            <a:pPr eaLnBrk="0" hangingPunct="0"/>
            <a:r>
              <a:rPr lang="en-US" sz="2800">
                <a:solidFill>
                  <a:srgbClr val="FF0000"/>
                </a:solidFill>
              </a:rPr>
              <a:t>15. </a:t>
            </a:r>
            <a:r>
              <a:rPr lang="en-US" sz="2800" u="sng">
                <a:solidFill>
                  <a:srgbClr val="FF0000"/>
                </a:solidFill>
              </a:rPr>
              <a:t>REMARKS</a:t>
            </a:r>
            <a:r>
              <a:rPr lang="en-US" sz="2800">
                <a:solidFill>
                  <a:srgbClr val="FF0000"/>
                </a:solidFill>
              </a:rPr>
              <a:t> Signed by the dispatcher for the first item of equipment of the day.</a:t>
            </a:r>
            <a:endParaRPr lang="en-US" sz="2800" u="sng">
              <a:solidFill>
                <a:srgbClr val="FF0000"/>
              </a:solidFill>
            </a:endParaRPr>
          </a:p>
        </p:txBody>
      </p:sp>
      <p:sp>
        <p:nvSpPr>
          <p:cNvPr id="219140" name="Text Box 4"/>
          <p:cNvSpPr txBox="1">
            <a:spLocks noChangeArrowheads="1"/>
          </p:cNvSpPr>
          <p:nvPr/>
        </p:nvSpPr>
        <p:spPr bwMode="auto">
          <a:xfrm>
            <a:off x="3565525" y="4987925"/>
            <a:ext cx="2214563" cy="519113"/>
          </a:xfrm>
          <a:prstGeom prst="rect">
            <a:avLst/>
          </a:prstGeom>
          <a:noFill/>
          <a:ln w="12700">
            <a:noFill/>
            <a:miter lim="800000"/>
            <a:headEnd type="none" w="sm" len="sm"/>
            <a:tailEnd type="none" w="sm" len="sm"/>
          </a:ln>
        </p:spPr>
        <p:txBody>
          <a:bodyPr wrap="none">
            <a:spAutoFit/>
          </a:bodyPr>
          <a:lstStyle/>
          <a:p>
            <a:pPr eaLnBrk="0" hangingPunct="0"/>
            <a:r>
              <a:rPr lang="en-US" sz="2800">
                <a:solidFill>
                  <a:srgbClr val="FF0000"/>
                </a:solidFill>
                <a:latin typeface="Script MT Bold" pitchFamily="66" charset="0"/>
              </a:rPr>
              <a:t>Paul R. Hunt</a:t>
            </a:r>
          </a:p>
        </p:txBody>
      </p:sp>
      <p:sp>
        <p:nvSpPr>
          <p:cNvPr id="219141" name="Text Box 5"/>
          <p:cNvSpPr txBox="1">
            <a:spLocks noChangeArrowheads="1"/>
          </p:cNvSpPr>
          <p:nvPr/>
        </p:nvSpPr>
        <p:spPr bwMode="auto">
          <a:xfrm>
            <a:off x="212725" y="1362075"/>
            <a:ext cx="8931275" cy="946150"/>
          </a:xfrm>
          <a:prstGeom prst="rect">
            <a:avLst/>
          </a:prstGeom>
          <a:noFill/>
          <a:ln w="12700">
            <a:noFill/>
            <a:miter lim="800000"/>
            <a:headEnd type="none" w="sm" len="sm"/>
            <a:tailEnd type="none" w="sm" len="sm"/>
          </a:ln>
        </p:spPr>
        <p:txBody>
          <a:bodyPr>
            <a:spAutoFit/>
          </a:bodyPr>
          <a:lstStyle/>
          <a:p>
            <a:pPr eaLnBrk="0" hangingPunct="0"/>
            <a:r>
              <a:rPr lang="en-US" sz="2800" u="sng">
                <a:solidFill>
                  <a:srgbClr val="FF0000"/>
                </a:solidFill>
              </a:rPr>
              <a:t>NOTE</a:t>
            </a:r>
            <a:r>
              <a:rPr lang="en-US" sz="2800">
                <a:solidFill>
                  <a:srgbClr val="FF0000"/>
                </a:solidFill>
              </a:rPr>
              <a:t> Dispatcher must be assigned in writing by the Equipment Officer.</a:t>
            </a:r>
            <a:endParaRPr lang="en-US" sz="2800" u="sng">
              <a:solidFill>
                <a:srgbClr val="FF0000"/>
              </a:solidFill>
            </a:endParaRPr>
          </a:p>
        </p:txBody>
      </p:sp>
      <p:sp>
        <p:nvSpPr>
          <p:cNvPr id="189446" name="Text Box 6"/>
          <p:cNvSpPr txBox="1">
            <a:spLocks noChangeArrowheads="1"/>
          </p:cNvSpPr>
          <p:nvPr/>
        </p:nvSpPr>
        <p:spPr bwMode="auto">
          <a:xfrm>
            <a:off x="1279525" y="3544888"/>
            <a:ext cx="2762250" cy="523875"/>
          </a:xfrm>
          <a:prstGeom prst="rect">
            <a:avLst/>
          </a:prstGeom>
          <a:noFill/>
          <a:ln w="12700">
            <a:noFill/>
            <a:miter lim="800000"/>
            <a:headEnd type="none" w="sm" len="sm"/>
            <a:tailEnd type="none" w="sm" len="sm"/>
          </a:ln>
        </p:spPr>
        <p:txBody>
          <a:bodyPr wrap="none">
            <a:spAutoFit/>
          </a:bodyPr>
          <a:lstStyle/>
          <a:p>
            <a:pPr eaLnBrk="0" hangingPunct="0"/>
            <a:r>
              <a:rPr lang="en-US" sz="2800">
                <a:solidFill>
                  <a:srgbClr val="FF0000"/>
                </a:solidFill>
                <a:latin typeface="Courier New" pitchFamily="49" charset="0"/>
              </a:rPr>
              <a:t>13 JULY 2009</a:t>
            </a:r>
          </a:p>
        </p:txBody>
      </p:sp>
      <p:sp>
        <p:nvSpPr>
          <p:cNvPr id="189447" name="Text Box 7"/>
          <p:cNvSpPr txBox="1">
            <a:spLocks noChangeArrowheads="1"/>
          </p:cNvSpPr>
          <p:nvPr/>
        </p:nvSpPr>
        <p:spPr bwMode="auto">
          <a:xfrm>
            <a:off x="7315200" y="3497263"/>
            <a:ext cx="396875" cy="519112"/>
          </a:xfrm>
          <a:prstGeom prst="rect">
            <a:avLst/>
          </a:prstGeom>
          <a:noFill/>
          <a:ln w="12700">
            <a:noFill/>
            <a:miter lim="800000"/>
            <a:headEnd type="none" w="sm" len="sm"/>
            <a:tailEnd type="none" w="sm" len="sm"/>
          </a:ln>
        </p:spPr>
        <p:txBody>
          <a:bodyPr wrap="none">
            <a:spAutoFit/>
          </a:bodyPr>
          <a:lstStyle/>
          <a:p>
            <a:pPr eaLnBrk="0" hangingPunct="0"/>
            <a:r>
              <a:rPr lang="en-US" sz="2800">
                <a:solidFill>
                  <a:srgbClr val="FF0000"/>
                </a:solidFill>
                <a:latin typeface="Courier New" pitchFamily="49" charset="0"/>
              </a:rPr>
              <a:t>1</a:t>
            </a:r>
          </a:p>
        </p:txBody>
      </p:sp>
      <p:sp>
        <p:nvSpPr>
          <p:cNvPr id="189448" name="Rectangle 8"/>
          <p:cNvSpPr>
            <a:spLocks noChangeArrowheads="1"/>
          </p:cNvSpPr>
          <p:nvPr/>
        </p:nvSpPr>
        <p:spPr bwMode="auto">
          <a:xfrm>
            <a:off x="1409700" y="5010150"/>
            <a:ext cx="1025525" cy="519113"/>
          </a:xfrm>
          <a:prstGeom prst="rect">
            <a:avLst/>
          </a:prstGeom>
          <a:noFill/>
          <a:ln w="12700">
            <a:noFill/>
            <a:miter lim="800000"/>
            <a:headEnd type="none" w="sm" len="sm"/>
            <a:tailEnd type="none" w="sm" len="sm"/>
          </a:ln>
        </p:spPr>
        <p:txBody>
          <a:bodyPr wrap="none">
            <a:spAutoFit/>
          </a:bodyPr>
          <a:lstStyle/>
          <a:p>
            <a:pPr eaLnBrk="0" hangingPunct="0"/>
            <a:r>
              <a:rPr lang="en-US" sz="2800">
                <a:solidFill>
                  <a:srgbClr val="FF0000"/>
                </a:solidFill>
                <a:latin typeface="Script MT Bold" pitchFamily="66" charset="0"/>
              </a:rPr>
              <a:t>PRH</a:t>
            </a:r>
          </a:p>
        </p:txBody>
      </p:sp>
      <p:sp>
        <p:nvSpPr>
          <p:cNvPr id="189449" name="Rectangle 9"/>
          <p:cNvSpPr>
            <a:spLocks noChangeArrowheads="1"/>
          </p:cNvSpPr>
          <p:nvPr/>
        </p:nvSpPr>
        <p:spPr bwMode="auto">
          <a:xfrm>
            <a:off x="1409700" y="5505450"/>
            <a:ext cx="1025525" cy="519113"/>
          </a:xfrm>
          <a:prstGeom prst="rect">
            <a:avLst/>
          </a:prstGeom>
          <a:noFill/>
          <a:ln w="12700">
            <a:noFill/>
            <a:miter lim="800000"/>
            <a:headEnd type="none" w="sm" len="sm"/>
            <a:tailEnd type="none" w="sm" len="sm"/>
          </a:ln>
        </p:spPr>
        <p:txBody>
          <a:bodyPr wrap="none">
            <a:spAutoFit/>
          </a:bodyPr>
          <a:lstStyle/>
          <a:p>
            <a:pPr eaLnBrk="0" hangingPunct="0"/>
            <a:r>
              <a:rPr lang="en-US" sz="2800">
                <a:solidFill>
                  <a:srgbClr val="FF0000"/>
                </a:solidFill>
                <a:latin typeface="Script MT Bold" pitchFamily="66" charset="0"/>
              </a:rPr>
              <a:t>PRH</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19139"/>
                                        </p:tgtEl>
                                        <p:attrNameLst>
                                          <p:attrName>style.visibility</p:attrName>
                                        </p:attrNameLst>
                                      </p:cBhvr>
                                      <p:to>
                                        <p:strVal val="visible"/>
                                      </p:to>
                                    </p:set>
                                    <p:animEffect transition="in" filter="dissolve">
                                      <p:cBhvr>
                                        <p:cTn id="7" dur="500"/>
                                        <p:tgtEl>
                                          <p:spTgt spid="21913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9140"/>
                                        </p:tgtEl>
                                        <p:attrNameLst>
                                          <p:attrName>style.visibility</p:attrName>
                                        </p:attrNameLst>
                                      </p:cBhvr>
                                      <p:to>
                                        <p:strVal val="visible"/>
                                      </p:to>
                                    </p:set>
                                    <p:animEffect transition="in" filter="dissolve">
                                      <p:cBhvr>
                                        <p:cTn id="12" dur="500"/>
                                        <p:tgtEl>
                                          <p:spTgt spid="21914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2191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39" grpId="0" autoUpdateAnimBg="0"/>
      <p:bldP spid="219140" grpId="0" autoUpdateAnimBg="0"/>
      <p:bldP spid="219141"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3"/>
          <p:cNvSpPr>
            <a:spLocks noGrp="1" noChangeArrowheads="1"/>
          </p:cNvSpPr>
          <p:nvPr>
            <p:ph idx="1"/>
          </p:nvPr>
        </p:nvSpPr>
        <p:spPr>
          <a:xfrm>
            <a:off x="381000" y="2895600"/>
            <a:ext cx="8305800" cy="3657600"/>
          </a:xfrm>
        </p:spPr>
        <p:txBody>
          <a:bodyPr/>
          <a:lstStyle/>
          <a:p>
            <a:pPr eaLnBrk="1" hangingPunct="1">
              <a:buClr>
                <a:srgbClr val="FF0000"/>
              </a:buClr>
              <a:buFont typeface="Wingdings" pitchFamily="2" charset="2"/>
              <a:buChar char="Ø"/>
            </a:pPr>
            <a:r>
              <a:rPr lang="en-US" sz="3600" b="1" smtClean="0"/>
              <a:t>When establishing or reconstructing, use the date of that action in a five digit Julian Date format. </a:t>
            </a:r>
          </a:p>
          <a:p>
            <a:pPr eaLnBrk="1" hangingPunct="1">
              <a:buClr>
                <a:srgbClr val="FF0000"/>
              </a:buClr>
              <a:buFontTx/>
              <a:buNone/>
            </a:pPr>
            <a:r>
              <a:rPr lang="en-US" sz="3600" b="1" smtClean="0"/>
              <a:t>                 For example: 07120.</a:t>
            </a:r>
          </a:p>
        </p:txBody>
      </p:sp>
      <p:sp>
        <p:nvSpPr>
          <p:cNvPr id="18434" name="Rectangle 2"/>
          <p:cNvSpPr>
            <a:spLocks noGrp="1" noChangeArrowheads="1"/>
          </p:cNvSpPr>
          <p:nvPr>
            <p:ph type="title"/>
          </p:nvPr>
        </p:nvSpPr>
        <p:spPr>
          <a:xfrm>
            <a:off x="685800" y="990600"/>
            <a:ext cx="7772400" cy="1143000"/>
          </a:xfrm>
        </p:spPr>
        <p:txBody>
          <a:bodyPr>
            <a:normAutofit fontScale="90000"/>
          </a:bodyPr>
          <a:lstStyle/>
          <a:p>
            <a:pPr algn="ctr" eaLnBrk="1" fontAlgn="auto" hangingPunct="1">
              <a:spcAft>
                <a:spcPts val="0"/>
              </a:spcAft>
              <a:defRPr/>
            </a:pPr>
            <a:r>
              <a:rPr sz="6000" b="1" u="sng" smtClean="0">
                <a:solidFill>
                  <a:srgbClr val="FF0000"/>
                </a:solidFill>
              </a:rPr>
              <a:t>RESPONSIBILITIES CONT.</a:t>
            </a:r>
          </a:p>
        </p:txBody>
      </p:sp>
    </p:spTree>
  </p:cSld>
  <p:clrMapOvr>
    <a:masterClrMapping/>
  </p:clrMapOvr>
  <p:transition spd="med">
    <p:random/>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6354" name="Text Box 2"/>
          <p:cNvSpPr txBox="1">
            <a:spLocks noChangeArrowheads="1"/>
          </p:cNvSpPr>
          <p:nvPr/>
        </p:nvSpPr>
        <p:spPr bwMode="auto">
          <a:xfrm>
            <a:off x="0" y="1054100"/>
            <a:ext cx="9144000" cy="3749675"/>
          </a:xfrm>
          <a:prstGeom prst="rect">
            <a:avLst/>
          </a:prstGeom>
          <a:noFill/>
          <a:ln w="12700">
            <a:noFill/>
            <a:miter lim="800000"/>
            <a:headEnd type="none" w="sm" len="sm"/>
            <a:tailEnd type="none" w="sm" len="sm"/>
          </a:ln>
        </p:spPr>
        <p:txBody>
          <a:bodyPr anchor="ctr" anchorCtr="1">
            <a:spAutoFit/>
          </a:bodyPr>
          <a:lstStyle/>
          <a:p>
            <a:pPr algn="ctr" eaLnBrk="0" hangingPunct="0"/>
            <a:r>
              <a:rPr lang="en-US" sz="6000">
                <a:solidFill>
                  <a:srgbClr val="FF0000"/>
                </a:solidFill>
              </a:rPr>
              <a:t>DISPATCHER</a:t>
            </a:r>
          </a:p>
          <a:p>
            <a:pPr algn="ctr" eaLnBrk="0" hangingPunct="0"/>
            <a:r>
              <a:rPr lang="en-US" sz="6000">
                <a:solidFill>
                  <a:srgbClr val="FF0000"/>
                </a:solidFill>
              </a:rPr>
              <a:t>CAN NOW GIVE </a:t>
            </a:r>
          </a:p>
          <a:p>
            <a:pPr algn="ctr" eaLnBrk="0" hangingPunct="0"/>
            <a:r>
              <a:rPr lang="en-US" sz="6000">
                <a:solidFill>
                  <a:srgbClr val="FF0000"/>
                </a:solidFill>
              </a:rPr>
              <a:t>THE TRIP TICKET </a:t>
            </a:r>
          </a:p>
          <a:p>
            <a:pPr algn="ctr" eaLnBrk="0" hangingPunct="0"/>
            <a:r>
              <a:rPr lang="en-US" sz="6000">
                <a:solidFill>
                  <a:srgbClr val="FF0000"/>
                </a:solidFill>
              </a:rPr>
              <a:t>TO THE OPERATOR.</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56354"/>
                                        </p:tgtEl>
                                        <p:attrNameLst>
                                          <p:attrName>style.visibility</p:attrName>
                                        </p:attrNameLst>
                                      </p:cBhvr>
                                      <p:to>
                                        <p:strVal val="visible"/>
                                      </p:to>
                                    </p:set>
                                    <p:animEffect transition="in" filter="dissolve">
                                      <p:cBhvr>
                                        <p:cTn id="7" dur="500"/>
                                        <p:tgtEl>
                                          <p:spTgt spid="3563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354" grpId="0" autoUpdateAnimBg="0"/>
    </p:bldLst>
  </p:timing>
</p:sld>
</file>

<file path=ppt/slides/slide1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1490" name="Picture 2" descr="Marine Form29"/>
          <p:cNvPicPr>
            <a:picLocks noChangeAspect="1" noChangeArrowheads="1"/>
          </p:cNvPicPr>
          <p:nvPr/>
        </p:nvPicPr>
        <p:blipFill>
          <a:blip r:embed="rId2" cstate="print"/>
          <a:srcRect l="67500" r="2654" b="83333"/>
          <a:stretch>
            <a:fillRect/>
          </a:stretch>
        </p:blipFill>
        <p:spPr bwMode="auto">
          <a:xfrm>
            <a:off x="0" y="3505200"/>
            <a:ext cx="9144000" cy="3352800"/>
          </a:xfrm>
          <a:prstGeom prst="rect">
            <a:avLst/>
          </a:prstGeom>
          <a:noFill/>
          <a:ln w="9525">
            <a:noFill/>
            <a:miter lim="800000"/>
            <a:headEnd/>
            <a:tailEnd/>
          </a:ln>
        </p:spPr>
      </p:pic>
      <p:sp>
        <p:nvSpPr>
          <p:cNvPr id="191491" name="Text Box 3"/>
          <p:cNvSpPr txBox="1">
            <a:spLocks noChangeArrowheads="1"/>
          </p:cNvSpPr>
          <p:nvPr/>
        </p:nvSpPr>
        <p:spPr bwMode="auto">
          <a:xfrm>
            <a:off x="-92075" y="-133350"/>
            <a:ext cx="9236075" cy="1066800"/>
          </a:xfrm>
          <a:prstGeom prst="rect">
            <a:avLst/>
          </a:prstGeom>
          <a:noFill/>
          <a:ln w="12700">
            <a:noFill/>
            <a:miter lim="800000"/>
            <a:headEnd type="none" w="sm" len="sm"/>
            <a:tailEnd type="none" w="sm" len="sm"/>
          </a:ln>
        </p:spPr>
        <p:txBody>
          <a:bodyPr>
            <a:spAutoFit/>
          </a:bodyPr>
          <a:lstStyle/>
          <a:p>
            <a:pPr eaLnBrk="0" hangingPunct="0"/>
            <a:r>
              <a:rPr lang="en-US" sz="3200">
                <a:solidFill>
                  <a:srgbClr val="FF0000"/>
                </a:solidFill>
              </a:rPr>
              <a:t>Upon return the dispatcher will enter</a:t>
            </a:r>
          </a:p>
          <a:p>
            <a:pPr eaLnBrk="0" hangingPunct="0"/>
            <a:r>
              <a:rPr lang="en-US" sz="3200">
                <a:solidFill>
                  <a:srgbClr val="FF0000"/>
                </a:solidFill>
              </a:rPr>
              <a:t>the following:</a:t>
            </a:r>
          </a:p>
        </p:txBody>
      </p:sp>
      <p:sp>
        <p:nvSpPr>
          <p:cNvPr id="220164" name="Text Box 4"/>
          <p:cNvSpPr txBox="1">
            <a:spLocks noChangeArrowheads="1"/>
          </p:cNvSpPr>
          <p:nvPr/>
        </p:nvSpPr>
        <p:spPr bwMode="auto">
          <a:xfrm>
            <a:off x="-92075" y="828675"/>
            <a:ext cx="9388475" cy="830263"/>
          </a:xfrm>
          <a:prstGeom prst="rect">
            <a:avLst/>
          </a:prstGeom>
          <a:noFill/>
          <a:ln w="12700">
            <a:noFill/>
            <a:miter lim="800000"/>
            <a:headEnd type="none" w="sm" len="sm"/>
            <a:tailEnd type="none" w="sm" len="sm"/>
          </a:ln>
        </p:spPr>
        <p:txBody>
          <a:bodyPr>
            <a:spAutoFit/>
          </a:bodyPr>
          <a:lstStyle/>
          <a:p>
            <a:pPr marL="457200" indent="-457200" eaLnBrk="0" hangingPunct="0">
              <a:buFontTx/>
              <a:buAutoNum type="arabicPeriod"/>
            </a:pPr>
            <a:r>
              <a:rPr lang="en-US" sz="2400" u="sng">
                <a:solidFill>
                  <a:srgbClr val="FF0000"/>
                </a:solidFill>
              </a:rPr>
              <a:t>TIME IN</a:t>
            </a:r>
            <a:r>
              <a:rPr lang="en-US" sz="2400">
                <a:solidFill>
                  <a:srgbClr val="FF0000"/>
                </a:solidFill>
              </a:rPr>
              <a:t> </a:t>
            </a:r>
            <a:r>
              <a:rPr lang="en-US" sz="2400">
                <a:solidFill>
                  <a:schemeClr val="tx1"/>
                </a:solidFill>
              </a:rPr>
              <a:t>Enter the time the equipment returned updated from the trip ticket.</a:t>
            </a:r>
          </a:p>
        </p:txBody>
      </p:sp>
      <p:sp>
        <p:nvSpPr>
          <p:cNvPr id="191493" name="Text Box 11"/>
          <p:cNvSpPr txBox="1">
            <a:spLocks noChangeArrowheads="1"/>
          </p:cNvSpPr>
          <p:nvPr/>
        </p:nvSpPr>
        <p:spPr bwMode="auto">
          <a:xfrm>
            <a:off x="6022975" y="5102225"/>
            <a:ext cx="2076450" cy="523875"/>
          </a:xfrm>
          <a:prstGeom prst="rect">
            <a:avLst/>
          </a:prstGeom>
          <a:noFill/>
          <a:ln w="12700">
            <a:noFill/>
            <a:miter lim="800000"/>
            <a:headEnd type="none" w="sm" len="sm"/>
            <a:tailEnd type="none" w="sm" len="sm"/>
          </a:ln>
        </p:spPr>
        <p:txBody>
          <a:bodyPr wrap="none">
            <a:spAutoFit/>
          </a:bodyPr>
          <a:lstStyle/>
          <a:p>
            <a:pPr eaLnBrk="0" hangingPunct="0"/>
            <a:r>
              <a:rPr lang="en-US" sz="2800">
                <a:solidFill>
                  <a:srgbClr val="FF0000"/>
                </a:solidFill>
                <a:latin typeface="Script MT Bold" pitchFamily="66" charset="0"/>
              </a:rPr>
              <a:t>P. R. HUNT</a:t>
            </a:r>
          </a:p>
        </p:txBody>
      </p:sp>
      <p:sp>
        <p:nvSpPr>
          <p:cNvPr id="220175" name="Text Box 15"/>
          <p:cNvSpPr txBox="1">
            <a:spLocks noChangeArrowheads="1"/>
          </p:cNvSpPr>
          <p:nvPr/>
        </p:nvSpPr>
        <p:spPr bwMode="auto">
          <a:xfrm>
            <a:off x="-92075" y="1628775"/>
            <a:ext cx="9236075" cy="1200150"/>
          </a:xfrm>
          <a:prstGeom prst="rect">
            <a:avLst/>
          </a:prstGeom>
          <a:noFill/>
          <a:ln w="12700">
            <a:noFill/>
            <a:miter lim="800000"/>
            <a:headEnd type="none" w="sm" len="sm"/>
            <a:tailEnd type="none" w="sm" len="sm"/>
          </a:ln>
        </p:spPr>
        <p:txBody>
          <a:bodyPr>
            <a:spAutoFit/>
          </a:bodyPr>
          <a:lstStyle/>
          <a:p>
            <a:pPr eaLnBrk="0" hangingPunct="0"/>
            <a:r>
              <a:rPr lang="en-US" sz="2400">
                <a:solidFill>
                  <a:srgbClr val="FF0000"/>
                </a:solidFill>
                <a:latin typeface="Courier New" pitchFamily="49" charset="0"/>
              </a:rPr>
              <a:t>2. </a:t>
            </a:r>
            <a:r>
              <a:rPr lang="en-US" sz="2400" u="sng">
                <a:solidFill>
                  <a:srgbClr val="FF0000"/>
                </a:solidFill>
              </a:rPr>
              <a:t>MILES TRAVELED</a:t>
            </a:r>
            <a:r>
              <a:rPr lang="en-US" sz="2400">
                <a:solidFill>
                  <a:srgbClr val="FF0000"/>
                </a:solidFill>
              </a:rPr>
              <a:t> </a:t>
            </a:r>
            <a:r>
              <a:rPr lang="en-US" sz="2400">
                <a:solidFill>
                  <a:schemeClr val="tx1"/>
                </a:solidFill>
              </a:rPr>
              <a:t>Enter the total miles/hours the equipment was operated as indicated on</a:t>
            </a:r>
          </a:p>
          <a:p>
            <a:pPr eaLnBrk="0" hangingPunct="0"/>
            <a:r>
              <a:rPr lang="en-US" sz="2400">
                <a:solidFill>
                  <a:schemeClr val="tx1"/>
                </a:solidFill>
              </a:rPr>
              <a:t>   the trip ticket.</a:t>
            </a:r>
          </a:p>
        </p:txBody>
      </p:sp>
      <p:sp>
        <p:nvSpPr>
          <p:cNvPr id="220178" name="Text Box 18"/>
          <p:cNvSpPr txBox="1">
            <a:spLocks noChangeArrowheads="1"/>
          </p:cNvSpPr>
          <p:nvPr/>
        </p:nvSpPr>
        <p:spPr bwMode="auto">
          <a:xfrm>
            <a:off x="-92075" y="2657475"/>
            <a:ext cx="9236075" cy="830263"/>
          </a:xfrm>
          <a:prstGeom prst="rect">
            <a:avLst/>
          </a:prstGeom>
          <a:noFill/>
          <a:ln w="12700">
            <a:noFill/>
            <a:miter lim="800000"/>
            <a:headEnd type="none" w="sm" len="sm"/>
            <a:tailEnd type="none" w="sm" len="sm"/>
          </a:ln>
        </p:spPr>
        <p:txBody>
          <a:bodyPr>
            <a:spAutoFit/>
          </a:bodyPr>
          <a:lstStyle/>
          <a:p>
            <a:pPr eaLnBrk="0" hangingPunct="0"/>
            <a:r>
              <a:rPr lang="en-US" sz="2400">
                <a:solidFill>
                  <a:srgbClr val="FF0000"/>
                </a:solidFill>
                <a:latin typeface="Courier New" pitchFamily="49" charset="0"/>
              </a:rPr>
              <a:t>3. </a:t>
            </a:r>
            <a:r>
              <a:rPr lang="en-US" sz="2400" u="sng">
                <a:solidFill>
                  <a:srgbClr val="FF0000"/>
                </a:solidFill>
              </a:rPr>
              <a:t>DISPATCHER’S INITIALS IN</a:t>
            </a:r>
            <a:r>
              <a:rPr lang="en-US" sz="2400">
                <a:solidFill>
                  <a:srgbClr val="FF0000"/>
                </a:solidFill>
              </a:rPr>
              <a:t> </a:t>
            </a:r>
            <a:r>
              <a:rPr lang="en-US" sz="2400">
                <a:solidFill>
                  <a:schemeClr val="tx1"/>
                </a:solidFill>
              </a:rPr>
              <a:t>Indicates that the equipment has returned.</a:t>
            </a:r>
          </a:p>
        </p:txBody>
      </p:sp>
      <p:sp>
        <p:nvSpPr>
          <p:cNvPr id="191496" name="Text Box 21"/>
          <p:cNvSpPr txBox="1">
            <a:spLocks noChangeArrowheads="1"/>
          </p:cNvSpPr>
          <p:nvPr/>
        </p:nvSpPr>
        <p:spPr bwMode="auto">
          <a:xfrm>
            <a:off x="3946525" y="3963988"/>
            <a:ext cx="2762250" cy="523875"/>
          </a:xfrm>
          <a:prstGeom prst="rect">
            <a:avLst/>
          </a:prstGeom>
          <a:noFill/>
          <a:ln w="12700">
            <a:noFill/>
            <a:miter lim="800000"/>
            <a:headEnd type="none" w="sm" len="sm"/>
            <a:tailEnd type="none" w="sm" len="sm"/>
          </a:ln>
        </p:spPr>
        <p:txBody>
          <a:bodyPr wrap="none">
            <a:spAutoFit/>
          </a:bodyPr>
          <a:lstStyle/>
          <a:p>
            <a:pPr eaLnBrk="0" hangingPunct="0"/>
            <a:r>
              <a:rPr lang="en-US" sz="2800">
                <a:solidFill>
                  <a:srgbClr val="FF0000"/>
                </a:solidFill>
                <a:latin typeface="Courier New" pitchFamily="49" charset="0"/>
              </a:rPr>
              <a:t>13 JULY 2009</a:t>
            </a:r>
          </a:p>
        </p:txBody>
      </p:sp>
      <p:sp>
        <p:nvSpPr>
          <p:cNvPr id="191497" name="Text Box 22"/>
          <p:cNvSpPr txBox="1">
            <a:spLocks noChangeArrowheads="1"/>
          </p:cNvSpPr>
          <p:nvPr/>
        </p:nvSpPr>
        <p:spPr bwMode="auto">
          <a:xfrm>
            <a:off x="8632825" y="3887788"/>
            <a:ext cx="396875" cy="519112"/>
          </a:xfrm>
          <a:prstGeom prst="rect">
            <a:avLst/>
          </a:prstGeom>
          <a:noFill/>
          <a:ln w="12700">
            <a:noFill/>
            <a:miter lim="800000"/>
            <a:headEnd type="none" w="sm" len="sm"/>
            <a:tailEnd type="none" w="sm" len="sm"/>
          </a:ln>
        </p:spPr>
        <p:txBody>
          <a:bodyPr wrap="none">
            <a:spAutoFit/>
          </a:bodyPr>
          <a:lstStyle/>
          <a:p>
            <a:pPr eaLnBrk="0" hangingPunct="0"/>
            <a:r>
              <a:rPr lang="en-US" sz="2800">
                <a:solidFill>
                  <a:srgbClr val="FF0000"/>
                </a:solidFill>
                <a:latin typeface="Courier New" pitchFamily="49" charset="0"/>
              </a:rPr>
              <a:t>1</a:t>
            </a:r>
          </a:p>
        </p:txBody>
      </p:sp>
      <p:sp>
        <p:nvSpPr>
          <p:cNvPr id="191498" name="Text Box 23"/>
          <p:cNvSpPr txBox="1">
            <a:spLocks noChangeArrowheads="1"/>
          </p:cNvSpPr>
          <p:nvPr/>
        </p:nvSpPr>
        <p:spPr bwMode="auto">
          <a:xfrm>
            <a:off x="-38100" y="5181600"/>
            <a:ext cx="1035050" cy="946150"/>
          </a:xfrm>
          <a:prstGeom prst="rect">
            <a:avLst/>
          </a:prstGeom>
          <a:noFill/>
          <a:ln w="12700">
            <a:noFill/>
            <a:miter lim="800000"/>
            <a:headEnd type="none" w="sm" len="sm"/>
            <a:tailEnd type="none" w="sm" len="sm"/>
          </a:ln>
        </p:spPr>
        <p:txBody>
          <a:bodyPr wrap="none">
            <a:spAutoFit/>
          </a:bodyPr>
          <a:lstStyle/>
          <a:p>
            <a:pPr eaLnBrk="0" hangingPunct="0"/>
            <a:r>
              <a:rPr lang="en-US" sz="2800">
                <a:solidFill>
                  <a:srgbClr val="FF0000"/>
                </a:solidFill>
                <a:latin typeface="Courier New" pitchFamily="49" charset="0"/>
              </a:rPr>
              <a:t>0700</a:t>
            </a:r>
          </a:p>
          <a:p>
            <a:pPr eaLnBrk="0" hangingPunct="0"/>
            <a:r>
              <a:rPr lang="en-US" sz="2800">
                <a:solidFill>
                  <a:srgbClr val="FF0000"/>
                </a:solidFill>
                <a:latin typeface="Courier New" pitchFamily="49" charset="0"/>
              </a:rPr>
              <a:t>0730</a:t>
            </a:r>
          </a:p>
        </p:txBody>
      </p:sp>
      <p:grpSp>
        <p:nvGrpSpPr>
          <p:cNvPr id="191499" name="Group 30"/>
          <p:cNvGrpSpPr>
            <a:grpSpLocks/>
          </p:cNvGrpSpPr>
          <p:nvPr/>
        </p:nvGrpSpPr>
        <p:grpSpPr bwMode="auto">
          <a:xfrm>
            <a:off x="822325" y="5183188"/>
            <a:ext cx="1054100" cy="919162"/>
            <a:chOff x="518" y="3313"/>
            <a:chExt cx="664" cy="579"/>
          </a:xfrm>
        </p:grpSpPr>
        <p:sp>
          <p:nvSpPr>
            <p:cNvPr id="191515" name="Text Box 25"/>
            <p:cNvSpPr txBox="1">
              <a:spLocks noChangeArrowheads="1"/>
            </p:cNvSpPr>
            <p:nvPr/>
          </p:nvSpPr>
          <p:spPr bwMode="auto">
            <a:xfrm>
              <a:off x="530" y="3313"/>
              <a:ext cx="652" cy="327"/>
            </a:xfrm>
            <a:prstGeom prst="rect">
              <a:avLst/>
            </a:prstGeom>
            <a:noFill/>
            <a:ln w="12700">
              <a:noFill/>
              <a:miter lim="800000"/>
              <a:headEnd type="none" w="sm" len="sm"/>
              <a:tailEnd type="none" w="sm" len="sm"/>
            </a:ln>
          </p:spPr>
          <p:txBody>
            <a:bodyPr wrap="none">
              <a:spAutoFit/>
            </a:bodyPr>
            <a:lstStyle/>
            <a:p>
              <a:pPr eaLnBrk="0" hangingPunct="0"/>
              <a:r>
                <a:rPr lang="en-US" sz="2800">
                  <a:solidFill>
                    <a:srgbClr val="FF0000"/>
                  </a:solidFill>
                  <a:latin typeface="Courier New" pitchFamily="49" charset="0"/>
                </a:rPr>
                <a:t>1530</a:t>
              </a:r>
            </a:p>
          </p:txBody>
        </p:sp>
        <p:sp>
          <p:nvSpPr>
            <p:cNvPr id="191516" name="Text Box 26"/>
            <p:cNvSpPr txBox="1">
              <a:spLocks noChangeArrowheads="1"/>
            </p:cNvSpPr>
            <p:nvPr/>
          </p:nvSpPr>
          <p:spPr bwMode="auto">
            <a:xfrm>
              <a:off x="518" y="3565"/>
              <a:ext cx="652" cy="327"/>
            </a:xfrm>
            <a:prstGeom prst="rect">
              <a:avLst/>
            </a:prstGeom>
            <a:noFill/>
            <a:ln w="12700">
              <a:noFill/>
              <a:miter lim="800000"/>
              <a:headEnd type="none" w="sm" len="sm"/>
              <a:tailEnd type="none" w="sm" len="sm"/>
            </a:ln>
          </p:spPr>
          <p:txBody>
            <a:bodyPr wrap="none">
              <a:spAutoFit/>
            </a:bodyPr>
            <a:lstStyle/>
            <a:p>
              <a:pPr eaLnBrk="0" hangingPunct="0"/>
              <a:r>
                <a:rPr lang="en-US" sz="2800">
                  <a:solidFill>
                    <a:srgbClr val="FF0000"/>
                  </a:solidFill>
                  <a:latin typeface="Courier New" pitchFamily="49" charset="0"/>
                </a:rPr>
                <a:t>1600</a:t>
              </a:r>
            </a:p>
          </p:txBody>
        </p:sp>
      </p:grpSp>
      <p:grpSp>
        <p:nvGrpSpPr>
          <p:cNvPr id="191500" name="Group 31"/>
          <p:cNvGrpSpPr>
            <a:grpSpLocks/>
          </p:cNvGrpSpPr>
          <p:nvPr/>
        </p:nvGrpSpPr>
        <p:grpSpPr bwMode="auto">
          <a:xfrm>
            <a:off x="1714500" y="5183188"/>
            <a:ext cx="1038225" cy="917575"/>
            <a:chOff x="1080" y="3313"/>
            <a:chExt cx="654" cy="578"/>
          </a:xfrm>
        </p:grpSpPr>
        <p:sp>
          <p:nvSpPr>
            <p:cNvPr id="191513" name="Text Box 28"/>
            <p:cNvSpPr txBox="1">
              <a:spLocks noChangeArrowheads="1"/>
            </p:cNvSpPr>
            <p:nvPr/>
          </p:nvSpPr>
          <p:spPr bwMode="auto">
            <a:xfrm>
              <a:off x="1082" y="3313"/>
              <a:ext cx="652" cy="327"/>
            </a:xfrm>
            <a:prstGeom prst="rect">
              <a:avLst/>
            </a:prstGeom>
            <a:noFill/>
            <a:ln w="12700">
              <a:noFill/>
              <a:miter lim="800000"/>
              <a:headEnd type="none" w="sm" len="sm"/>
              <a:tailEnd type="none" w="sm" len="sm"/>
            </a:ln>
          </p:spPr>
          <p:txBody>
            <a:bodyPr wrap="none">
              <a:spAutoFit/>
            </a:bodyPr>
            <a:lstStyle/>
            <a:p>
              <a:pPr eaLnBrk="0" hangingPunct="0"/>
              <a:r>
                <a:rPr lang="en-US" sz="2800">
                  <a:solidFill>
                    <a:srgbClr val="FF0000"/>
                  </a:solidFill>
                  <a:latin typeface="Courier New" pitchFamily="49" charset="0"/>
                </a:rPr>
                <a:t>0630</a:t>
              </a:r>
            </a:p>
          </p:txBody>
        </p:sp>
        <p:sp>
          <p:nvSpPr>
            <p:cNvPr id="191514" name="Text Box 29"/>
            <p:cNvSpPr txBox="1">
              <a:spLocks noChangeArrowheads="1"/>
            </p:cNvSpPr>
            <p:nvPr/>
          </p:nvSpPr>
          <p:spPr bwMode="auto">
            <a:xfrm>
              <a:off x="1080" y="3564"/>
              <a:ext cx="652" cy="327"/>
            </a:xfrm>
            <a:prstGeom prst="rect">
              <a:avLst/>
            </a:prstGeom>
            <a:noFill/>
            <a:ln w="12700">
              <a:noFill/>
              <a:miter lim="800000"/>
              <a:headEnd type="none" w="sm" len="sm"/>
              <a:tailEnd type="none" w="sm" len="sm"/>
            </a:ln>
          </p:spPr>
          <p:txBody>
            <a:bodyPr wrap="none">
              <a:spAutoFit/>
            </a:bodyPr>
            <a:lstStyle/>
            <a:p>
              <a:pPr eaLnBrk="0" hangingPunct="0"/>
              <a:r>
                <a:rPr lang="en-US" sz="2800">
                  <a:solidFill>
                    <a:srgbClr val="FF0000"/>
                  </a:solidFill>
                  <a:latin typeface="Courier New" pitchFamily="49" charset="0"/>
                </a:rPr>
                <a:t>0700</a:t>
              </a:r>
            </a:p>
          </p:txBody>
        </p:sp>
      </p:grpSp>
      <p:grpSp>
        <p:nvGrpSpPr>
          <p:cNvPr id="4" name="Group 34"/>
          <p:cNvGrpSpPr>
            <a:grpSpLocks/>
          </p:cNvGrpSpPr>
          <p:nvPr/>
        </p:nvGrpSpPr>
        <p:grpSpPr bwMode="auto">
          <a:xfrm>
            <a:off x="2574925" y="5164138"/>
            <a:ext cx="1054100" cy="900112"/>
            <a:chOff x="1622" y="3313"/>
            <a:chExt cx="664" cy="567"/>
          </a:xfrm>
        </p:grpSpPr>
        <p:sp>
          <p:nvSpPr>
            <p:cNvPr id="191511" name="Text Box 32"/>
            <p:cNvSpPr txBox="1">
              <a:spLocks noChangeArrowheads="1"/>
            </p:cNvSpPr>
            <p:nvPr/>
          </p:nvSpPr>
          <p:spPr bwMode="auto">
            <a:xfrm>
              <a:off x="1622" y="3313"/>
              <a:ext cx="652" cy="327"/>
            </a:xfrm>
            <a:prstGeom prst="rect">
              <a:avLst/>
            </a:prstGeom>
            <a:noFill/>
            <a:ln w="12700">
              <a:noFill/>
              <a:miter lim="800000"/>
              <a:headEnd type="none" w="sm" len="sm"/>
              <a:tailEnd type="none" w="sm" len="sm"/>
            </a:ln>
          </p:spPr>
          <p:txBody>
            <a:bodyPr wrap="none">
              <a:spAutoFit/>
            </a:bodyPr>
            <a:lstStyle/>
            <a:p>
              <a:pPr eaLnBrk="0" hangingPunct="0"/>
              <a:r>
                <a:rPr lang="en-US" sz="2800">
                  <a:solidFill>
                    <a:srgbClr val="FF0000"/>
                  </a:solidFill>
                  <a:latin typeface="Courier New" pitchFamily="49" charset="0"/>
                </a:rPr>
                <a:t>1500</a:t>
              </a:r>
            </a:p>
          </p:txBody>
        </p:sp>
        <p:sp>
          <p:nvSpPr>
            <p:cNvPr id="191512" name="Text Box 33"/>
            <p:cNvSpPr txBox="1">
              <a:spLocks noChangeArrowheads="1"/>
            </p:cNvSpPr>
            <p:nvPr/>
          </p:nvSpPr>
          <p:spPr bwMode="auto">
            <a:xfrm>
              <a:off x="1634" y="3553"/>
              <a:ext cx="652" cy="327"/>
            </a:xfrm>
            <a:prstGeom prst="rect">
              <a:avLst/>
            </a:prstGeom>
            <a:noFill/>
            <a:ln w="12700">
              <a:noFill/>
              <a:miter lim="800000"/>
              <a:headEnd type="none" w="sm" len="sm"/>
              <a:tailEnd type="none" w="sm" len="sm"/>
            </a:ln>
          </p:spPr>
          <p:txBody>
            <a:bodyPr wrap="none">
              <a:spAutoFit/>
            </a:bodyPr>
            <a:lstStyle/>
            <a:p>
              <a:pPr eaLnBrk="0" hangingPunct="0"/>
              <a:r>
                <a:rPr lang="en-US" sz="2800">
                  <a:solidFill>
                    <a:srgbClr val="FF0000"/>
                  </a:solidFill>
                  <a:latin typeface="Courier New" pitchFamily="49" charset="0"/>
                </a:rPr>
                <a:t>1630</a:t>
              </a:r>
            </a:p>
          </p:txBody>
        </p:sp>
      </p:grpSp>
      <p:grpSp>
        <p:nvGrpSpPr>
          <p:cNvPr id="5" name="Group 37"/>
          <p:cNvGrpSpPr>
            <a:grpSpLocks/>
          </p:cNvGrpSpPr>
          <p:nvPr/>
        </p:nvGrpSpPr>
        <p:grpSpPr bwMode="auto">
          <a:xfrm>
            <a:off x="3889375" y="5145088"/>
            <a:ext cx="396875" cy="881062"/>
            <a:chOff x="2450" y="3313"/>
            <a:chExt cx="250" cy="555"/>
          </a:xfrm>
        </p:grpSpPr>
        <p:sp>
          <p:nvSpPr>
            <p:cNvPr id="191509" name="Text Box 35"/>
            <p:cNvSpPr txBox="1">
              <a:spLocks noChangeArrowheads="1"/>
            </p:cNvSpPr>
            <p:nvPr/>
          </p:nvSpPr>
          <p:spPr bwMode="auto">
            <a:xfrm>
              <a:off x="2450" y="3313"/>
              <a:ext cx="250" cy="327"/>
            </a:xfrm>
            <a:prstGeom prst="rect">
              <a:avLst/>
            </a:prstGeom>
            <a:noFill/>
            <a:ln w="12700">
              <a:noFill/>
              <a:miter lim="800000"/>
              <a:headEnd type="none" w="sm" len="sm"/>
              <a:tailEnd type="none" w="sm" len="sm"/>
            </a:ln>
          </p:spPr>
          <p:txBody>
            <a:bodyPr wrap="none">
              <a:spAutoFit/>
            </a:bodyPr>
            <a:lstStyle/>
            <a:p>
              <a:pPr eaLnBrk="0" hangingPunct="0"/>
              <a:r>
                <a:rPr lang="en-US" sz="2800">
                  <a:solidFill>
                    <a:schemeClr val="bg1"/>
                  </a:solidFill>
                  <a:latin typeface="Courier New" pitchFamily="49" charset="0"/>
                </a:rPr>
                <a:t>5</a:t>
              </a:r>
            </a:p>
          </p:txBody>
        </p:sp>
        <p:sp>
          <p:nvSpPr>
            <p:cNvPr id="191510" name="Text Box 36"/>
            <p:cNvSpPr txBox="1">
              <a:spLocks noChangeArrowheads="1"/>
            </p:cNvSpPr>
            <p:nvPr/>
          </p:nvSpPr>
          <p:spPr bwMode="auto">
            <a:xfrm>
              <a:off x="2450" y="3541"/>
              <a:ext cx="250" cy="327"/>
            </a:xfrm>
            <a:prstGeom prst="rect">
              <a:avLst/>
            </a:prstGeom>
            <a:noFill/>
            <a:ln w="12700">
              <a:noFill/>
              <a:miter lim="800000"/>
              <a:headEnd type="none" w="sm" len="sm"/>
              <a:tailEnd type="none" w="sm" len="sm"/>
            </a:ln>
          </p:spPr>
          <p:txBody>
            <a:bodyPr wrap="none">
              <a:spAutoFit/>
            </a:bodyPr>
            <a:lstStyle/>
            <a:p>
              <a:pPr eaLnBrk="0" hangingPunct="0"/>
              <a:r>
                <a:rPr lang="en-US" sz="2800">
                  <a:solidFill>
                    <a:schemeClr val="bg1"/>
                  </a:solidFill>
                  <a:latin typeface="Courier New" pitchFamily="49" charset="0"/>
                </a:rPr>
                <a:t>6</a:t>
              </a:r>
            </a:p>
          </p:txBody>
        </p:sp>
      </p:grpSp>
      <p:grpSp>
        <p:nvGrpSpPr>
          <p:cNvPr id="191503" name="Group 42"/>
          <p:cNvGrpSpPr>
            <a:grpSpLocks/>
          </p:cNvGrpSpPr>
          <p:nvPr/>
        </p:nvGrpSpPr>
        <p:grpSpPr bwMode="auto">
          <a:xfrm>
            <a:off x="4438650" y="5154613"/>
            <a:ext cx="923925" cy="857250"/>
            <a:chOff x="2796" y="3247"/>
            <a:chExt cx="582" cy="540"/>
          </a:xfrm>
        </p:grpSpPr>
        <p:sp>
          <p:nvSpPr>
            <p:cNvPr id="191507" name="Rectangle 38"/>
            <p:cNvSpPr>
              <a:spLocks noChangeArrowheads="1"/>
            </p:cNvSpPr>
            <p:nvPr/>
          </p:nvSpPr>
          <p:spPr bwMode="auto">
            <a:xfrm>
              <a:off x="2796" y="3247"/>
              <a:ext cx="570" cy="288"/>
            </a:xfrm>
            <a:prstGeom prst="rect">
              <a:avLst/>
            </a:prstGeom>
            <a:noFill/>
            <a:ln w="12700">
              <a:noFill/>
              <a:miter lim="800000"/>
              <a:headEnd type="none" w="sm" len="sm"/>
              <a:tailEnd type="none" w="sm" len="sm"/>
            </a:ln>
          </p:spPr>
          <p:txBody>
            <a:bodyPr wrap="none">
              <a:spAutoFit/>
            </a:bodyPr>
            <a:lstStyle/>
            <a:p>
              <a:pPr eaLnBrk="0" hangingPunct="0"/>
              <a:r>
                <a:rPr lang="en-US" sz="2400">
                  <a:solidFill>
                    <a:srgbClr val="FF0000"/>
                  </a:solidFill>
                  <a:latin typeface="Script MT Bold" pitchFamily="66" charset="0"/>
                </a:rPr>
                <a:t>PRH</a:t>
              </a:r>
            </a:p>
          </p:txBody>
        </p:sp>
        <p:sp>
          <p:nvSpPr>
            <p:cNvPr id="191508" name="Rectangle 39"/>
            <p:cNvSpPr>
              <a:spLocks noChangeArrowheads="1"/>
            </p:cNvSpPr>
            <p:nvPr/>
          </p:nvSpPr>
          <p:spPr bwMode="auto">
            <a:xfrm>
              <a:off x="2808" y="3499"/>
              <a:ext cx="570" cy="288"/>
            </a:xfrm>
            <a:prstGeom prst="rect">
              <a:avLst/>
            </a:prstGeom>
            <a:noFill/>
            <a:ln w="12700">
              <a:noFill/>
              <a:miter lim="800000"/>
              <a:headEnd type="none" w="sm" len="sm"/>
              <a:tailEnd type="none" w="sm" len="sm"/>
            </a:ln>
          </p:spPr>
          <p:txBody>
            <a:bodyPr wrap="none">
              <a:spAutoFit/>
            </a:bodyPr>
            <a:lstStyle/>
            <a:p>
              <a:pPr eaLnBrk="0" hangingPunct="0"/>
              <a:r>
                <a:rPr lang="en-US" sz="2400">
                  <a:solidFill>
                    <a:srgbClr val="FF0000"/>
                  </a:solidFill>
                  <a:latin typeface="Script MT Bold" pitchFamily="66" charset="0"/>
                </a:rPr>
                <a:t>PRH</a:t>
              </a:r>
            </a:p>
          </p:txBody>
        </p:sp>
      </p:grpSp>
      <p:grpSp>
        <p:nvGrpSpPr>
          <p:cNvPr id="7" name="Group 43"/>
          <p:cNvGrpSpPr>
            <a:grpSpLocks/>
          </p:cNvGrpSpPr>
          <p:nvPr/>
        </p:nvGrpSpPr>
        <p:grpSpPr bwMode="auto">
          <a:xfrm>
            <a:off x="5162550" y="5154613"/>
            <a:ext cx="904875" cy="838200"/>
            <a:chOff x="3252" y="3247"/>
            <a:chExt cx="570" cy="528"/>
          </a:xfrm>
        </p:grpSpPr>
        <p:sp>
          <p:nvSpPr>
            <p:cNvPr id="191505" name="Rectangle 40"/>
            <p:cNvSpPr>
              <a:spLocks noChangeArrowheads="1"/>
            </p:cNvSpPr>
            <p:nvPr/>
          </p:nvSpPr>
          <p:spPr bwMode="auto">
            <a:xfrm>
              <a:off x="3252" y="3487"/>
              <a:ext cx="570" cy="288"/>
            </a:xfrm>
            <a:prstGeom prst="rect">
              <a:avLst/>
            </a:prstGeom>
            <a:noFill/>
            <a:ln w="12700">
              <a:noFill/>
              <a:miter lim="800000"/>
              <a:headEnd type="none" w="sm" len="sm"/>
              <a:tailEnd type="none" w="sm" len="sm"/>
            </a:ln>
          </p:spPr>
          <p:txBody>
            <a:bodyPr wrap="none">
              <a:spAutoFit/>
            </a:bodyPr>
            <a:lstStyle/>
            <a:p>
              <a:pPr eaLnBrk="0" hangingPunct="0"/>
              <a:r>
                <a:rPr lang="en-US" sz="2400">
                  <a:solidFill>
                    <a:srgbClr val="FF0000"/>
                  </a:solidFill>
                  <a:latin typeface="Script MT Bold" pitchFamily="66" charset="0"/>
                </a:rPr>
                <a:t>PRH</a:t>
              </a:r>
            </a:p>
          </p:txBody>
        </p:sp>
        <p:sp>
          <p:nvSpPr>
            <p:cNvPr id="191506" name="Rectangle 41"/>
            <p:cNvSpPr>
              <a:spLocks noChangeArrowheads="1"/>
            </p:cNvSpPr>
            <p:nvPr/>
          </p:nvSpPr>
          <p:spPr bwMode="auto">
            <a:xfrm>
              <a:off x="3252" y="3247"/>
              <a:ext cx="570" cy="288"/>
            </a:xfrm>
            <a:prstGeom prst="rect">
              <a:avLst/>
            </a:prstGeom>
            <a:noFill/>
            <a:ln w="12700">
              <a:noFill/>
              <a:miter lim="800000"/>
              <a:headEnd type="none" w="sm" len="sm"/>
              <a:tailEnd type="none" w="sm" len="sm"/>
            </a:ln>
          </p:spPr>
          <p:txBody>
            <a:bodyPr wrap="none">
              <a:spAutoFit/>
            </a:bodyPr>
            <a:lstStyle/>
            <a:p>
              <a:pPr eaLnBrk="0" hangingPunct="0"/>
              <a:r>
                <a:rPr lang="en-US" sz="2400">
                  <a:solidFill>
                    <a:srgbClr val="FF0000"/>
                  </a:solidFill>
                  <a:latin typeface="Script MT Bold" pitchFamily="66" charset="0"/>
                </a:rPr>
                <a:t>PRH</a:t>
              </a:r>
            </a:p>
          </p:txBody>
        </p:sp>
      </p:gr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0164"/>
                                        </p:tgtEl>
                                        <p:attrNameLst>
                                          <p:attrName>style.visibility</p:attrName>
                                        </p:attrNameLst>
                                      </p:cBhvr>
                                      <p:to>
                                        <p:strVal val="visible"/>
                                      </p:to>
                                    </p:set>
                                    <p:animEffect transition="in" filter="dissolve">
                                      <p:cBhvr>
                                        <p:cTn id="7" dur="500"/>
                                        <p:tgtEl>
                                          <p:spTgt spid="220164"/>
                                        </p:tgtEl>
                                      </p:cBhvr>
                                    </p:animEffect>
                                  </p:childTnLst>
                                </p:cTn>
                              </p:par>
                            </p:childTnLst>
                          </p:cTn>
                        </p:par>
                        <p:par>
                          <p:cTn id="8" fill="hold">
                            <p:stCondLst>
                              <p:cond delay="500"/>
                            </p:stCondLst>
                            <p:childTnLst>
                              <p:par>
                                <p:cTn id="9" presetID="9" presetClass="entr" presetSubtype="0" fill="hold"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220175"/>
                                        </p:tgtEl>
                                        <p:attrNameLst>
                                          <p:attrName>style.visibility</p:attrName>
                                        </p:attrNameLst>
                                      </p:cBhvr>
                                      <p:to>
                                        <p:strVal val="visible"/>
                                      </p:to>
                                    </p:set>
                                    <p:animEffect transition="in" filter="dissolve">
                                      <p:cBhvr>
                                        <p:cTn id="16" dur="500"/>
                                        <p:tgtEl>
                                          <p:spTgt spid="220175"/>
                                        </p:tgtEl>
                                      </p:cBhvr>
                                    </p:animEffect>
                                  </p:childTnLst>
                                </p:cTn>
                              </p:par>
                            </p:childTnLst>
                          </p:cTn>
                        </p:par>
                        <p:par>
                          <p:cTn id="17" fill="hold">
                            <p:stCondLst>
                              <p:cond delay="500"/>
                            </p:stCondLst>
                            <p:childTnLst>
                              <p:par>
                                <p:cTn id="18" presetID="9" presetClass="entr" presetSubtype="0" fill="hold" nodeType="afterEffect">
                                  <p:stCondLst>
                                    <p:cond delay="1000"/>
                                  </p:stCondLst>
                                  <p:childTnLst>
                                    <p:set>
                                      <p:cBhvr>
                                        <p:cTn id="19" dur="1" fill="hold">
                                          <p:stCondLst>
                                            <p:cond delay="0"/>
                                          </p:stCondLst>
                                        </p:cTn>
                                        <p:tgtEl>
                                          <p:spTgt spid="5"/>
                                        </p:tgtEl>
                                        <p:attrNameLst>
                                          <p:attrName>style.visibility</p:attrName>
                                        </p:attrNameLst>
                                      </p:cBhvr>
                                      <p:to>
                                        <p:strVal val="visible"/>
                                      </p:to>
                                    </p:set>
                                    <p:animEffect transition="in" filter="dissolv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220178"/>
                                        </p:tgtEl>
                                        <p:attrNameLst>
                                          <p:attrName>style.visibility</p:attrName>
                                        </p:attrNameLst>
                                      </p:cBhvr>
                                      <p:to>
                                        <p:strVal val="visible"/>
                                      </p:to>
                                    </p:set>
                                    <p:animEffect transition="in" filter="dissolve">
                                      <p:cBhvr>
                                        <p:cTn id="25" dur="500"/>
                                        <p:tgtEl>
                                          <p:spTgt spid="220178"/>
                                        </p:tgtEl>
                                      </p:cBhvr>
                                    </p:animEffect>
                                  </p:childTnLst>
                                </p:cTn>
                              </p:par>
                            </p:childTnLst>
                          </p:cTn>
                        </p:par>
                        <p:par>
                          <p:cTn id="26" fill="hold">
                            <p:stCondLst>
                              <p:cond delay="500"/>
                            </p:stCondLst>
                            <p:childTnLst>
                              <p:par>
                                <p:cTn id="27" presetID="9" presetClass="entr" presetSubtype="0" fill="hold" nodeType="afterEffect">
                                  <p:stCondLst>
                                    <p:cond delay="1000"/>
                                  </p:stCondLst>
                                  <p:childTnLst>
                                    <p:set>
                                      <p:cBhvr>
                                        <p:cTn id="28" dur="1" fill="hold">
                                          <p:stCondLst>
                                            <p:cond delay="0"/>
                                          </p:stCondLst>
                                        </p:cTn>
                                        <p:tgtEl>
                                          <p:spTgt spid="7"/>
                                        </p:tgtEl>
                                        <p:attrNameLst>
                                          <p:attrName>style.visibility</p:attrName>
                                        </p:attrNameLst>
                                      </p:cBhvr>
                                      <p:to>
                                        <p:strVal val="visible"/>
                                      </p:to>
                                    </p:set>
                                    <p:animEffect transition="in" filter="dissolv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4" grpId="0" autoUpdateAnimBg="0"/>
      <p:bldP spid="220175" grpId="0" autoUpdateAnimBg="0"/>
      <p:bldP spid="220178" grpId="0" autoUpdateAnimBg="0"/>
    </p:bldLst>
  </p:timing>
</p:sld>
</file>

<file path=ppt/slides/slide1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2514" name="Picture 2" descr="Marine Form29"/>
          <p:cNvPicPr>
            <a:picLocks noChangeAspect="1" noChangeArrowheads="1"/>
          </p:cNvPicPr>
          <p:nvPr/>
        </p:nvPicPr>
        <p:blipFill>
          <a:blip r:embed="rId2" cstate="print"/>
          <a:srcRect l="67500" b="83333"/>
          <a:stretch>
            <a:fillRect/>
          </a:stretch>
        </p:blipFill>
        <p:spPr bwMode="auto">
          <a:xfrm>
            <a:off x="0" y="3124200"/>
            <a:ext cx="9144000" cy="3733800"/>
          </a:xfrm>
          <a:prstGeom prst="rect">
            <a:avLst/>
          </a:prstGeom>
          <a:noFill/>
          <a:ln w="9525">
            <a:noFill/>
            <a:miter lim="800000"/>
            <a:headEnd/>
            <a:tailEnd/>
          </a:ln>
        </p:spPr>
      </p:pic>
      <p:sp>
        <p:nvSpPr>
          <p:cNvPr id="192515" name="Rectangle 3"/>
          <p:cNvSpPr>
            <a:spLocks noChangeArrowheads="1"/>
          </p:cNvSpPr>
          <p:nvPr/>
        </p:nvSpPr>
        <p:spPr bwMode="auto">
          <a:xfrm>
            <a:off x="3886200" y="3600450"/>
            <a:ext cx="2397125" cy="461963"/>
          </a:xfrm>
          <a:prstGeom prst="rect">
            <a:avLst/>
          </a:prstGeom>
          <a:noFill/>
          <a:ln w="12700">
            <a:noFill/>
            <a:miter lim="800000"/>
            <a:headEnd type="none" w="sm" len="sm"/>
            <a:tailEnd type="none" w="sm" len="sm"/>
          </a:ln>
        </p:spPr>
        <p:txBody>
          <a:bodyPr wrap="none">
            <a:spAutoFit/>
          </a:bodyPr>
          <a:lstStyle/>
          <a:p>
            <a:pPr eaLnBrk="0" hangingPunct="0"/>
            <a:r>
              <a:rPr lang="en-US" sz="2400">
                <a:solidFill>
                  <a:srgbClr val="FF0000"/>
                </a:solidFill>
                <a:latin typeface="Courier New" pitchFamily="49" charset="0"/>
              </a:rPr>
              <a:t>13 JULY 2009</a:t>
            </a:r>
          </a:p>
        </p:txBody>
      </p:sp>
      <p:sp>
        <p:nvSpPr>
          <p:cNvPr id="192516" name="Rectangle 4"/>
          <p:cNvSpPr>
            <a:spLocks noChangeArrowheads="1"/>
          </p:cNvSpPr>
          <p:nvPr/>
        </p:nvSpPr>
        <p:spPr bwMode="auto">
          <a:xfrm>
            <a:off x="8001000" y="3600450"/>
            <a:ext cx="366713" cy="457200"/>
          </a:xfrm>
          <a:prstGeom prst="rect">
            <a:avLst/>
          </a:prstGeom>
          <a:noFill/>
          <a:ln w="12700">
            <a:noFill/>
            <a:miter lim="800000"/>
            <a:headEnd type="none" w="sm" len="sm"/>
            <a:tailEnd type="none" w="sm" len="sm"/>
          </a:ln>
        </p:spPr>
        <p:txBody>
          <a:bodyPr wrap="none">
            <a:spAutoFit/>
          </a:bodyPr>
          <a:lstStyle/>
          <a:p>
            <a:pPr eaLnBrk="0" hangingPunct="0"/>
            <a:r>
              <a:rPr lang="en-US" sz="2400">
                <a:solidFill>
                  <a:srgbClr val="FF0000"/>
                </a:solidFill>
                <a:latin typeface="Courier New" pitchFamily="49" charset="0"/>
              </a:rPr>
              <a:t>1</a:t>
            </a:r>
          </a:p>
        </p:txBody>
      </p:sp>
      <p:sp>
        <p:nvSpPr>
          <p:cNvPr id="192517" name="Text Box 6"/>
          <p:cNvSpPr txBox="1">
            <a:spLocks noChangeArrowheads="1"/>
          </p:cNvSpPr>
          <p:nvPr/>
        </p:nvSpPr>
        <p:spPr bwMode="auto">
          <a:xfrm>
            <a:off x="-15875" y="5057775"/>
            <a:ext cx="2581275" cy="830263"/>
          </a:xfrm>
          <a:prstGeom prst="rect">
            <a:avLst/>
          </a:prstGeom>
          <a:noFill/>
          <a:ln w="12700">
            <a:noFill/>
            <a:miter lim="800000"/>
            <a:headEnd type="none" w="sm" len="sm"/>
            <a:tailEnd type="none" w="sm" len="sm"/>
          </a:ln>
        </p:spPr>
        <p:txBody>
          <a:bodyPr wrap="none">
            <a:spAutoFit/>
          </a:bodyPr>
          <a:lstStyle/>
          <a:p>
            <a:pPr eaLnBrk="0" hangingPunct="0"/>
            <a:r>
              <a:rPr lang="en-US" sz="2400">
                <a:solidFill>
                  <a:srgbClr val="FF0000"/>
                </a:solidFill>
                <a:latin typeface="Courier New" pitchFamily="49" charset="0"/>
              </a:rPr>
              <a:t>07001530 0630</a:t>
            </a:r>
          </a:p>
          <a:p>
            <a:pPr eaLnBrk="0" hangingPunct="0"/>
            <a:r>
              <a:rPr lang="en-US" sz="2400">
                <a:solidFill>
                  <a:srgbClr val="FF0000"/>
                </a:solidFill>
                <a:latin typeface="Courier New" pitchFamily="49" charset="0"/>
              </a:rPr>
              <a:t>07301600 0700</a:t>
            </a:r>
          </a:p>
        </p:txBody>
      </p:sp>
      <p:sp>
        <p:nvSpPr>
          <p:cNvPr id="192518" name="Text Box 7"/>
          <p:cNvSpPr txBox="1">
            <a:spLocks noChangeArrowheads="1"/>
          </p:cNvSpPr>
          <p:nvPr/>
        </p:nvSpPr>
        <p:spPr bwMode="auto">
          <a:xfrm>
            <a:off x="2422525" y="5033963"/>
            <a:ext cx="977900" cy="885825"/>
          </a:xfrm>
          <a:prstGeom prst="rect">
            <a:avLst/>
          </a:prstGeom>
          <a:noFill/>
          <a:ln w="12700">
            <a:noFill/>
            <a:miter lim="800000"/>
            <a:headEnd type="none" w="sm" len="sm"/>
            <a:tailEnd type="none" w="sm" len="sm"/>
          </a:ln>
        </p:spPr>
        <p:txBody>
          <a:bodyPr wrap="none">
            <a:spAutoFit/>
          </a:bodyPr>
          <a:lstStyle/>
          <a:p>
            <a:pPr eaLnBrk="0" hangingPunct="0"/>
            <a:r>
              <a:rPr lang="en-US" sz="2600">
                <a:solidFill>
                  <a:srgbClr val="FF0000"/>
                </a:solidFill>
                <a:latin typeface="Courier New" pitchFamily="49" charset="0"/>
              </a:rPr>
              <a:t>1500</a:t>
            </a:r>
          </a:p>
          <a:p>
            <a:pPr eaLnBrk="0" hangingPunct="0"/>
            <a:r>
              <a:rPr lang="en-US" sz="2600">
                <a:solidFill>
                  <a:srgbClr val="FF0000"/>
                </a:solidFill>
                <a:latin typeface="Courier New" pitchFamily="49" charset="0"/>
              </a:rPr>
              <a:t>1630</a:t>
            </a:r>
          </a:p>
        </p:txBody>
      </p:sp>
      <p:sp>
        <p:nvSpPr>
          <p:cNvPr id="192519" name="Text Box 8"/>
          <p:cNvSpPr txBox="1">
            <a:spLocks noChangeArrowheads="1"/>
          </p:cNvSpPr>
          <p:nvPr/>
        </p:nvSpPr>
        <p:spPr bwMode="auto">
          <a:xfrm>
            <a:off x="3565525" y="4992688"/>
            <a:ext cx="396875" cy="946150"/>
          </a:xfrm>
          <a:prstGeom prst="rect">
            <a:avLst/>
          </a:prstGeom>
          <a:noFill/>
          <a:ln w="12700">
            <a:noFill/>
            <a:miter lim="800000"/>
            <a:headEnd type="none" w="sm" len="sm"/>
            <a:tailEnd type="none" w="sm" len="sm"/>
          </a:ln>
        </p:spPr>
        <p:txBody>
          <a:bodyPr wrap="none">
            <a:spAutoFit/>
          </a:bodyPr>
          <a:lstStyle/>
          <a:p>
            <a:pPr eaLnBrk="0" hangingPunct="0"/>
            <a:r>
              <a:rPr lang="en-US" sz="2800">
                <a:solidFill>
                  <a:srgbClr val="FF0000"/>
                </a:solidFill>
                <a:latin typeface="Courier New" pitchFamily="49" charset="0"/>
              </a:rPr>
              <a:t>5</a:t>
            </a:r>
          </a:p>
          <a:p>
            <a:pPr eaLnBrk="0" hangingPunct="0"/>
            <a:r>
              <a:rPr lang="en-US" sz="2800">
                <a:solidFill>
                  <a:srgbClr val="FF0000"/>
                </a:solidFill>
                <a:latin typeface="Courier New" pitchFamily="49" charset="0"/>
              </a:rPr>
              <a:t>6</a:t>
            </a:r>
          </a:p>
        </p:txBody>
      </p:sp>
      <p:sp>
        <p:nvSpPr>
          <p:cNvPr id="192520" name="Text Box 9"/>
          <p:cNvSpPr txBox="1">
            <a:spLocks noChangeArrowheads="1"/>
          </p:cNvSpPr>
          <p:nvPr/>
        </p:nvSpPr>
        <p:spPr bwMode="auto">
          <a:xfrm>
            <a:off x="4137025" y="5053013"/>
            <a:ext cx="815975" cy="733425"/>
          </a:xfrm>
          <a:prstGeom prst="rect">
            <a:avLst/>
          </a:prstGeom>
          <a:noFill/>
          <a:ln w="12700">
            <a:noFill/>
            <a:miter lim="800000"/>
            <a:headEnd type="none" w="sm" len="sm"/>
            <a:tailEnd type="none" w="sm" len="sm"/>
          </a:ln>
        </p:spPr>
        <p:txBody>
          <a:bodyPr wrap="none">
            <a:spAutoFit/>
          </a:bodyPr>
          <a:lstStyle/>
          <a:p>
            <a:pPr eaLnBrk="0" hangingPunct="0"/>
            <a:r>
              <a:rPr lang="en-US" sz="2100">
                <a:solidFill>
                  <a:srgbClr val="FF0000"/>
                </a:solidFill>
                <a:latin typeface="Script MT Bold" pitchFamily="66" charset="0"/>
              </a:rPr>
              <a:t>PRH</a:t>
            </a:r>
          </a:p>
          <a:p>
            <a:pPr eaLnBrk="0" hangingPunct="0"/>
            <a:r>
              <a:rPr lang="en-US" sz="2100">
                <a:solidFill>
                  <a:srgbClr val="FF0000"/>
                </a:solidFill>
                <a:latin typeface="Script MT Bold" pitchFamily="66" charset="0"/>
              </a:rPr>
              <a:t>PRH</a:t>
            </a:r>
          </a:p>
        </p:txBody>
      </p:sp>
      <p:sp>
        <p:nvSpPr>
          <p:cNvPr id="192521" name="Text Box 10"/>
          <p:cNvSpPr txBox="1">
            <a:spLocks noChangeArrowheads="1"/>
          </p:cNvSpPr>
          <p:nvPr/>
        </p:nvSpPr>
        <p:spPr bwMode="auto">
          <a:xfrm>
            <a:off x="4803775" y="5053013"/>
            <a:ext cx="815975" cy="733425"/>
          </a:xfrm>
          <a:prstGeom prst="rect">
            <a:avLst/>
          </a:prstGeom>
          <a:noFill/>
          <a:ln w="12700">
            <a:noFill/>
            <a:miter lim="800000"/>
            <a:headEnd type="none" w="sm" len="sm"/>
            <a:tailEnd type="none" w="sm" len="sm"/>
          </a:ln>
        </p:spPr>
        <p:txBody>
          <a:bodyPr wrap="none">
            <a:spAutoFit/>
          </a:bodyPr>
          <a:lstStyle/>
          <a:p>
            <a:pPr eaLnBrk="0" hangingPunct="0"/>
            <a:r>
              <a:rPr lang="en-US" sz="2100">
                <a:solidFill>
                  <a:srgbClr val="FF0000"/>
                </a:solidFill>
                <a:latin typeface="Script MT Bold" pitchFamily="66" charset="0"/>
              </a:rPr>
              <a:t>PRH</a:t>
            </a:r>
          </a:p>
          <a:p>
            <a:pPr eaLnBrk="0" hangingPunct="0"/>
            <a:r>
              <a:rPr lang="en-US" sz="2100">
                <a:solidFill>
                  <a:srgbClr val="FF0000"/>
                </a:solidFill>
                <a:latin typeface="Script MT Bold" pitchFamily="66" charset="0"/>
              </a:rPr>
              <a:t>PRH</a:t>
            </a:r>
          </a:p>
        </p:txBody>
      </p:sp>
      <p:sp>
        <p:nvSpPr>
          <p:cNvPr id="192522" name="Text Box 11"/>
          <p:cNvSpPr txBox="1">
            <a:spLocks noChangeArrowheads="1"/>
          </p:cNvSpPr>
          <p:nvPr/>
        </p:nvSpPr>
        <p:spPr bwMode="auto">
          <a:xfrm>
            <a:off x="5699125" y="4911725"/>
            <a:ext cx="2214563" cy="519113"/>
          </a:xfrm>
          <a:prstGeom prst="rect">
            <a:avLst/>
          </a:prstGeom>
          <a:noFill/>
          <a:ln w="12700">
            <a:noFill/>
            <a:miter lim="800000"/>
            <a:headEnd type="none" w="sm" len="sm"/>
            <a:tailEnd type="none" w="sm" len="sm"/>
          </a:ln>
        </p:spPr>
        <p:txBody>
          <a:bodyPr wrap="none">
            <a:spAutoFit/>
          </a:bodyPr>
          <a:lstStyle/>
          <a:p>
            <a:pPr eaLnBrk="0" hangingPunct="0"/>
            <a:r>
              <a:rPr lang="en-US" sz="2800">
                <a:solidFill>
                  <a:srgbClr val="FF0000"/>
                </a:solidFill>
                <a:latin typeface="Script MT Bold" pitchFamily="66" charset="0"/>
              </a:rPr>
              <a:t>Paul R. Hunt</a:t>
            </a:r>
          </a:p>
        </p:txBody>
      </p:sp>
      <p:sp>
        <p:nvSpPr>
          <p:cNvPr id="192523" name="Text Box 12"/>
          <p:cNvSpPr txBox="1">
            <a:spLocks noChangeArrowheads="1"/>
          </p:cNvSpPr>
          <p:nvPr/>
        </p:nvSpPr>
        <p:spPr bwMode="auto">
          <a:xfrm>
            <a:off x="136525" y="-57150"/>
            <a:ext cx="9007475" cy="2062163"/>
          </a:xfrm>
          <a:prstGeom prst="rect">
            <a:avLst/>
          </a:prstGeom>
          <a:noFill/>
          <a:ln w="12700">
            <a:noFill/>
            <a:miter lim="800000"/>
            <a:headEnd type="none" w="sm" len="sm"/>
            <a:tailEnd type="none" w="sm" len="sm"/>
          </a:ln>
        </p:spPr>
        <p:txBody>
          <a:bodyPr>
            <a:spAutoFit/>
          </a:bodyPr>
          <a:lstStyle/>
          <a:p>
            <a:pPr eaLnBrk="0" hangingPunct="0">
              <a:spcBef>
                <a:spcPct val="20000"/>
              </a:spcBef>
              <a:buClr>
                <a:srgbClr val="FF0000"/>
              </a:buClr>
              <a:buFont typeface="Wingdings" pitchFamily="2" charset="2"/>
              <a:buChar char="Ø"/>
            </a:pPr>
            <a:r>
              <a:rPr lang="en-US" sz="3200">
                <a:solidFill>
                  <a:schemeClr val="tx1"/>
                </a:solidFill>
              </a:rPr>
              <a:t>At the end of each day the equipment officer or designee will record the </a:t>
            </a:r>
            <a:r>
              <a:rPr lang="en-US" sz="3200">
                <a:solidFill>
                  <a:srgbClr val="FF0000"/>
                </a:solidFill>
              </a:rPr>
              <a:t>TOTAL MILES/HOURS </a:t>
            </a:r>
            <a:r>
              <a:rPr lang="en-US" sz="3200">
                <a:solidFill>
                  <a:schemeClr val="tx1"/>
                </a:solidFill>
              </a:rPr>
              <a:t>for that day, and signs in the “remarks” block on the line following the last entry.</a:t>
            </a:r>
            <a:endParaRPr lang="en-US"/>
          </a:p>
        </p:txBody>
      </p:sp>
      <p:sp>
        <p:nvSpPr>
          <p:cNvPr id="221202" name="Text Box 18"/>
          <p:cNvSpPr txBox="1">
            <a:spLocks noChangeArrowheads="1"/>
          </p:cNvSpPr>
          <p:nvPr/>
        </p:nvSpPr>
        <p:spPr bwMode="auto">
          <a:xfrm>
            <a:off x="304800" y="2190750"/>
            <a:ext cx="8321675" cy="946150"/>
          </a:xfrm>
          <a:prstGeom prst="rect">
            <a:avLst/>
          </a:prstGeom>
          <a:noFill/>
          <a:ln w="12700">
            <a:noFill/>
            <a:miter lim="800000"/>
            <a:headEnd type="none" w="sm" len="sm"/>
            <a:tailEnd type="none" w="sm" len="sm"/>
          </a:ln>
        </p:spPr>
        <p:txBody>
          <a:bodyPr>
            <a:spAutoFit/>
          </a:bodyPr>
          <a:lstStyle/>
          <a:p>
            <a:pPr lvl="1" eaLnBrk="0" hangingPunct="0">
              <a:spcBef>
                <a:spcPct val="20000"/>
              </a:spcBef>
              <a:buClr>
                <a:srgbClr val="FF0000"/>
              </a:buClr>
              <a:buFont typeface="Wingdings" pitchFamily="2" charset="2"/>
              <a:buChar char="Ø"/>
            </a:pPr>
            <a:r>
              <a:rPr lang="en-US" sz="2800">
                <a:solidFill>
                  <a:schemeClr val="tx1"/>
                </a:solidFill>
              </a:rPr>
              <a:t>In the </a:t>
            </a:r>
            <a:r>
              <a:rPr lang="en-US" sz="2800" b="0">
                <a:solidFill>
                  <a:srgbClr val="FF0000"/>
                </a:solidFill>
              </a:rPr>
              <a:t>“MILES TRAVELED” </a:t>
            </a:r>
            <a:r>
              <a:rPr lang="en-US" sz="2800">
                <a:solidFill>
                  <a:schemeClr val="tx1"/>
                </a:solidFill>
              </a:rPr>
              <a:t>column enter the </a:t>
            </a:r>
            <a:r>
              <a:rPr lang="en-US" sz="2800" b="0">
                <a:solidFill>
                  <a:srgbClr val="FF0000"/>
                </a:solidFill>
              </a:rPr>
              <a:t>TOTAL MILES OR HOURS </a:t>
            </a:r>
            <a:r>
              <a:rPr lang="en-US" sz="2800">
                <a:solidFill>
                  <a:schemeClr val="tx1"/>
                </a:solidFill>
              </a:rPr>
              <a:t>for the day.</a:t>
            </a:r>
            <a:endParaRPr lang="en-US"/>
          </a:p>
        </p:txBody>
      </p:sp>
      <p:grpSp>
        <p:nvGrpSpPr>
          <p:cNvPr id="2" name="Group 20"/>
          <p:cNvGrpSpPr>
            <a:grpSpLocks/>
          </p:cNvGrpSpPr>
          <p:nvPr/>
        </p:nvGrpSpPr>
        <p:grpSpPr bwMode="auto">
          <a:xfrm>
            <a:off x="3489325" y="5816600"/>
            <a:ext cx="3667125" cy="552450"/>
            <a:chOff x="2198" y="3664"/>
            <a:chExt cx="2310" cy="348"/>
          </a:xfrm>
        </p:grpSpPr>
        <p:sp>
          <p:nvSpPr>
            <p:cNvPr id="192526" name="Text Box 14"/>
            <p:cNvSpPr txBox="1">
              <a:spLocks noChangeArrowheads="1"/>
            </p:cNvSpPr>
            <p:nvPr/>
          </p:nvSpPr>
          <p:spPr bwMode="auto">
            <a:xfrm>
              <a:off x="3542" y="3664"/>
              <a:ext cx="966" cy="327"/>
            </a:xfrm>
            <a:prstGeom prst="rect">
              <a:avLst/>
            </a:prstGeom>
            <a:noFill/>
            <a:ln w="12700">
              <a:noFill/>
              <a:miter lim="800000"/>
              <a:headEnd type="none" w="sm" len="sm"/>
              <a:tailEnd type="none" w="sm" len="sm"/>
            </a:ln>
          </p:spPr>
          <p:txBody>
            <a:bodyPr wrap="none">
              <a:spAutoFit/>
            </a:bodyPr>
            <a:lstStyle/>
            <a:p>
              <a:pPr eaLnBrk="0" hangingPunct="0"/>
              <a:r>
                <a:rPr lang="en-US" sz="2800">
                  <a:solidFill>
                    <a:srgbClr val="FF0000"/>
                  </a:solidFill>
                  <a:latin typeface="Brush Script MT" pitchFamily="66" charset="0"/>
                </a:rPr>
                <a:t>James Cobb</a:t>
              </a:r>
            </a:p>
          </p:txBody>
        </p:sp>
        <p:sp>
          <p:nvSpPr>
            <p:cNvPr id="192527" name="Text Box 19"/>
            <p:cNvSpPr txBox="1">
              <a:spLocks noChangeArrowheads="1"/>
            </p:cNvSpPr>
            <p:nvPr/>
          </p:nvSpPr>
          <p:spPr bwMode="auto">
            <a:xfrm>
              <a:off x="2198" y="3685"/>
              <a:ext cx="384" cy="327"/>
            </a:xfrm>
            <a:prstGeom prst="rect">
              <a:avLst/>
            </a:prstGeom>
            <a:noFill/>
            <a:ln w="12700">
              <a:noFill/>
              <a:miter lim="800000"/>
              <a:headEnd type="none" w="sm" len="sm"/>
              <a:tailEnd type="none" w="sm" len="sm"/>
            </a:ln>
          </p:spPr>
          <p:txBody>
            <a:bodyPr wrap="none">
              <a:spAutoFit/>
            </a:bodyPr>
            <a:lstStyle/>
            <a:p>
              <a:pPr eaLnBrk="0" hangingPunct="0"/>
              <a:r>
                <a:rPr lang="en-US" sz="2800">
                  <a:solidFill>
                    <a:srgbClr val="FF0000"/>
                  </a:solidFill>
                  <a:latin typeface="Courier New" pitchFamily="49" charset="0"/>
                </a:rPr>
                <a:t>11</a:t>
              </a:r>
            </a:p>
          </p:txBody>
        </p:sp>
      </p:gr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1202"/>
                                        </p:tgtEl>
                                        <p:attrNameLst>
                                          <p:attrName>style.visibility</p:attrName>
                                        </p:attrNameLst>
                                      </p:cBhvr>
                                      <p:to>
                                        <p:strVal val="visible"/>
                                      </p:to>
                                    </p:set>
                                  </p:childTnLst>
                                </p:cTn>
                              </p:par>
                            </p:childTnLst>
                          </p:cTn>
                        </p:par>
                        <p:par>
                          <p:cTn id="7" fill="hold">
                            <p:stCondLst>
                              <p:cond delay="500"/>
                            </p:stCondLst>
                            <p:childTnLst>
                              <p:par>
                                <p:cTn id="8" presetID="9" presetClass="entr" presetSubtype="0" fill="hold" nodeType="afterEffect">
                                  <p:stCondLst>
                                    <p:cond delay="200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202" grpId="0" autoUpdateAnimBg="0"/>
    </p:bldLst>
  </p:timing>
</p:sld>
</file>

<file path=ppt/slides/slide17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57379" name="Rectangle 3"/>
          <p:cNvSpPr>
            <a:spLocks noGrp="1" noChangeArrowheads="1"/>
          </p:cNvSpPr>
          <p:nvPr>
            <p:ph idx="1"/>
          </p:nvPr>
        </p:nvSpPr>
        <p:spPr>
          <a:xfrm>
            <a:off x="152400" y="2057400"/>
            <a:ext cx="8763000" cy="4114800"/>
          </a:xfrm>
        </p:spPr>
        <p:txBody>
          <a:bodyPr/>
          <a:lstStyle/>
          <a:p>
            <a:pPr eaLnBrk="1" hangingPunct="1">
              <a:buClr>
                <a:srgbClr val="FF0000"/>
              </a:buClr>
              <a:buFont typeface="Wingdings" pitchFamily="2" charset="2"/>
              <a:buChar char="Ø"/>
            </a:pPr>
            <a:r>
              <a:rPr lang="en-US" sz="4000" b="1" smtClean="0">
                <a:latin typeface="Times New Roman" pitchFamily="18" charset="0"/>
                <a:cs typeface="Times New Roman" pitchFamily="18" charset="0"/>
              </a:rPr>
              <a:t>TM 4700-15/1H, Para. E. pg. 2-15-4, applies to Motor Transport, for field exercises or deployments.</a:t>
            </a:r>
          </a:p>
          <a:p>
            <a:pPr eaLnBrk="1" hangingPunct="1">
              <a:buClr>
                <a:srgbClr val="FF0000"/>
              </a:buClr>
              <a:buFont typeface="Wingdings" pitchFamily="2" charset="2"/>
              <a:buChar char="Ø"/>
            </a:pPr>
            <a:endParaRPr lang="en-US" sz="4000" b="1" smtClean="0">
              <a:latin typeface="Times New Roman" pitchFamily="18" charset="0"/>
              <a:cs typeface="Times New Roman" pitchFamily="18" charset="0"/>
            </a:endParaRPr>
          </a:p>
          <a:p>
            <a:pPr eaLnBrk="1" hangingPunct="1">
              <a:buClr>
                <a:srgbClr val="FF0000"/>
              </a:buClr>
              <a:buFont typeface="Wingdings" pitchFamily="2" charset="2"/>
              <a:buChar char="Ø"/>
            </a:pPr>
            <a:r>
              <a:rPr lang="en-US" sz="4000" b="1" smtClean="0">
                <a:latin typeface="Times New Roman" pitchFamily="18" charset="0"/>
                <a:cs typeface="Times New Roman" pitchFamily="18" charset="0"/>
              </a:rPr>
              <a:t>Does not pertain to Engineer Equipment.</a:t>
            </a:r>
          </a:p>
        </p:txBody>
      </p:sp>
      <p:sp>
        <p:nvSpPr>
          <p:cNvPr id="177154" name="Rectangle 2"/>
          <p:cNvSpPr>
            <a:spLocks noGrp="1" noChangeArrowheads="1"/>
          </p:cNvSpPr>
          <p:nvPr>
            <p:ph type="title"/>
          </p:nvPr>
        </p:nvSpPr>
        <p:spPr/>
        <p:txBody>
          <a:bodyPr/>
          <a:lstStyle/>
          <a:p>
            <a:pPr algn="ctr" eaLnBrk="1" fontAlgn="auto" hangingPunct="1">
              <a:spcAft>
                <a:spcPts val="0"/>
              </a:spcAft>
              <a:defRPr/>
            </a:pPr>
            <a:r>
              <a:rPr sz="6000" b="1" smtClean="0">
                <a:solidFill>
                  <a:srgbClr val="FF0000"/>
                </a:solidFill>
              </a:rPr>
              <a:t>NOTE</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57379">
                                            <p:txEl>
                                              <p:pRg st="0" end="0"/>
                                            </p:txEl>
                                          </p:spTgt>
                                        </p:tgtEl>
                                        <p:attrNameLst>
                                          <p:attrName>style.visibility</p:attrName>
                                        </p:attrNameLst>
                                      </p:cBhvr>
                                      <p:to>
                                        <p:strVal val="visible"/>
                                      </p:to>
                                    </p:set>
                                    <p:animEffect transition="in" filter="checkerboard(across)">
                                      <p:cBhvr>
                                        <p:cTn id="7" dur="500"/>
                                        <p:tgtEl>
                                          <p:spTgt spid="3573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57379">
                                            <p:txEl>
                                              <p:pRg st="2" end="2"/>
                                            </p:txEl>
                                          </p:spTgt>
                                        </p:tgtEl>
                                        <p:attrNameLst>
                                          <p:attrName>style.visibility</p:attrName>
                                        </p:attrNameLst>
                                      </p:cBhvr>
                                      <p:to>
                                        <p:strVal val="visible"/>
                                      </p:to>
                                    </p:set>
                                    <p:animEffect transition="in" filter="checkerboard(across)">
                                      <p:cBhvr>
                                        <p:cTn id="12" dur="500"/>
                                        <p:tgtEl>
                                          <p:spTgt spid="3573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79" grpId="0" build="p" autoUpdateAnimBg="0"/>
    </p:bldLst>
  </p:timing>
</p:sld>
</file>

<file path=ppt/slides/slide17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643" name="Rectangle 3"/>
          <p:cNvSpPr>
            <a:spLocks noGrp="1" noChangeArrowheads="1"/>
          </p:cNvSpPr>
          <p:nvPr>
            <p:ph idx="1"/>
          </p:nvPr>
        </p:nvSpPr>
        <p:spPr>
          <a:xfrm>
            <a:off x="0" y="1905000"/>
            <a:ext cx="9144000" cy="4495800"/>
          </a:xfrm>
        </p:spPr>
        <p:txBody>
          <a:bodyPr/>
          <a:lstStyle/>
          <a:p>
            <a:pPr eaLnBrk="1" hangingPunct="1">
              <a:buClr>
                <a:srgbClr val="FF0000"/>
              </a:buClr>
              <a:buFont typeface="Wingdings" pitchFamily="2" charset="2"/>
              <a:buChar char="Ø"/>
            </a:pPr>
            <a:r>
              <a:rPr lang="en-US" sz="4000" b="1" smtClean="0">
                <a:latin typeface="Times New Roman" pitchFamily="18" charset="0"/>
                <a:cs typeface="Times New Roman" pitchFamily="18" charset="0"/>
              </a:rPr>
              <a:t>Dispatcher will dispatch the same as previously mentioned with a few exceptions.</a:t>
            </a:r>
          </a:p>
          <a:p>
            <a:pPr eaLnBrk="1" hangingPunct="1">
              <a:buClr>
                <a:srgbClr val="FF0000"/>
              </a:buClr>
              <a:buFont typeface="Wingdings" pitchFamily="2" charset="2"/>
              <a:buChar char="Ø"/>
            </a:pPr>
            <a:endParaRPr lang="en-US" sz="4000" b="1" smtClean="0">
              <a:latin typeface="Times New Roman" pitchFamily="18" charset="0"/>
              <a:cs typeface="Times New Roman" pitchFamily="18" charset="0"/>
            </a:endParaRPr>
          </a:p>
          <a:p>
            <a:pPr eaLnBrk="1" hangingPunct="1">
              <a:buClr>
                <a:srgbClr val="FF0000"/>
              </a:buClr>
              <a:buFont typeface="Wingdings" pitchFamily="2" charset="2"/>
              <a:buChar char="Ø"/>
            </a:pPr>
            <a:r>
              <a:rPr lang="en-US" sz="4000" b="1" smtClean="0">
                <a:latin typeface="Times New Roman" pitchFamily="18" charset="0"/>
                <a:cs typeface="Times New Roman" pitchFamily="18" charset="0"/>
              </a:rPr>
              <a:t>Following procedures will be used when making related entries on the 10031 from the 10524.</a:t>
            </a:r>
          </a:p>
        </p:txBody>
      </p:sp>
      <p:sp>
        <p:nvSpPr>
          <p:cNvPr id="178178" name="Rectangle 2"/>
          <p:cNvSpPr>
            <a:spLocks noGrp="1" noChangeArrowheads="1"/>
          </p:cNvSpPr>
          <p:nvPr>
            <p:ph type="title"/>
          </p:nvPr>
        </p:nvSpPr>
        <p:spPr>
          <a:xfrm>
            <a:off x="0" y="-152400"/>
            <a:ext cx="9144000" cy="1905000"/>
          </a:xfrm>
        </p:spPr>
        <p:txBody>
          <a:bodyPr>
            <a:normAutofit fontScale="90000"/>
          </a:bodyPr>
          <a:lstStyle/>
          <a:p>
            <a:pPr algn="ctr" eaLnBrk="1" fontAlgn="auto" hangingPunct="1">
              <a:spcAft>
                <a:spcPts val="0"/>
              </a:spcAft>
              <a:defRPr/>
            </a:pPr>
            <a:r>
              <a:rPr sz="6000" b="1" smtClean="0">
                <a:solidFill>
                  <a:srgbClr val="FF0000"/>
                </a:solidFill>
              </a:rPr>
              <a:t>DISPOSITION FOR ENGINEER EQUIPMENT</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26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26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3" grpId="0" build="p" bldLvl="2" autoUpdateAnimBg="0"/>
    </p:bldLst>
  </p:timing>
</p:sld>
</file>

<file path=ppt/slides/slide1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5586" name="Rectangle 3"/>
          <p:cNvSpPr>
            <a:spLocks noGrp="1" noChangeArrowheads="1"/>
          </p:cNvSpPr>
          <p:nvPr>
            <p:ph idx="1"/>
          </p:nvPr>
        </p:nvSpPr>
        <p:spPr>
          <a:xfrm>
            <a:off x="0" y="3124200"/>
            <a:ext cx="9144000" cy="4114800"/>
          </a:xfrm>
        </p:spPr>
        <p:txBody>
          <a:bodyPr/>
          <a:lstStyle/>
          <a:p>
            <a:pPr eaLnBrk="1" hangingPunct="1">
              <a:buClr>
                <a:srgbClr val="FF0000"/>
              </a:buClr>
              <a:buFont typeface="Wingdings" pitchFamily="2" charset="2"/>
              <a:buChar char="Ø"/>
            </a:pPr>
            <a:r>
              <a:rPr lang="en-US" sz="4000" b="1" smtClean="0">
                <a:latin typeface="Times New Roman" pitchFamily="18" charset="0"/>
                <a:cs typeface="Times New Roman" pitchFamily="18" charset="0"/>
              </a:rPr>
              <a:t>All blocks from  “TRIP NO” to </a:t>
            </a:r>
            <a:r>
              <a:rPr lang="en-US" sz="4400" b="1" smtClean="0">
                <a:latin typeface="Times New Roman" pitchFamily="18" charset="0"/>
                <a:cs typeface="Times New Roman" pitchFamily="18" charset="0"/>
              </a:rPr>
              <a:t>“DESTINATION” </a:t>
            </a:r>
            <a:r>
              <a:rPr lang="en-US" sz="4000" b="1" smtClean="0">
                <a:latin typeface="Times New Roman" pitchFamily="18" charset="0"/>
                <a:cs typeface="Times New Roman" pitchFamily="18" charset="0"/>
              </a:rPr>
              <a:t>are filled out the same as previously mentioned.</a:t>
            </a:r>
          </a:p>
        </p:txBody>
      </p:sp>
      <p:sp>
        <p:nvSpPr>
          <p:cNvPr id="179202" name="Rectangle 2"/>
          <p:cNvSpPr>
            <a:spLocks noGrp="1" noChangeArrowheads="1"/>
          </p:cNvSpPr>
          <p:nvPr>
            <p:ph type="title"/>
          </p:nvPr>
        </p:nvSpPr>
        <p:spPr>
          <a:xfrm>
            <a:off x="0" y="1676400"/>
            <a:ext cx="9144000" cy="1143000"/>
          </a:xfrm>
        </p:spPr>
        <p:txBody>
          <a:bodyPr>
            <a:normAutofit fontScale="90000"/>
          </a:bodyPr>
          <a:lstStyle/>
          <a:p>
            <a:pPr algn="ctr" eaLnBrk="1" fontAlgn="auto" hangingPunct="1">
              <a:spcAft>
                <a:spcPts val="0"/>
              </a:spcAft>
              <a:defRPr/>
            </a:pPr>
            <a:r>
              <a:rPr sz="6000" b="1" smtClean="0">
                <a:solidFill>
                  <a:srgbClr val="FF0000"/>
                </a:solidFill>
              </a:rPr>
              <a:t>DISPOSITION FOR ENGINEER EQUIPMENT CONT.</a:t>
            </a:r>
          </a:p>
        </p:txBody>
      </p:sp>
    </p:spTree>
  </p:cSld>
  <p:clrMapOvr>
    <a:masterClrMapping/>
  </p:clrMapOvr>
  <p:transition spd="med">
    <p:random/>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6610" name="Picture 2" descr="Marine Form29"/>
          <p:cNvPicPr>
            <a:picLocks noChangeAspect="1" noChangeArrowheads="1"/>
          </p:cNvPicPr>
          <p:nvPr/>
        </p:nvPicPr>
        <p:blipFill>
          <a:blip r:embed="rId2" cstate="print"/>
          <a:srcRect l="67500" t="1352" r="1083" b="85583"/>
          <a:stretch>
            <a:fillRect/>
          </a:stretch>
        </p:blipFill>
        <p:spPr bwMode="auto">
          <a:xfrm>
            <a:off x="0" y="3505200"/>
            <a:ext cx="9144000" cy="3352800"/>
          </a:xfrm>
          <a:prstGeom prst="rect">
            <a:avLst/>
          </a:prstGeom>
          <a:noFill/>
          <a:ln w="9525">
            <a:noFill/>
            <a:miter lim="800000"/>
            <a:headEnd/>
            <a:tailEnd/>
          </a:ln>
        </p:spPr>
      </p:pic>
      <p:sp>
        <p:nvSpPr>
          <p:cNvPr id="196611" name="Text Box 3"/>
          <p:cNvSpPr txBox="1">
            <a:spLocks noChangeArrowheads="1"/>
          </p:cNvSpPr>
          <p:nvPr/>
        </p:nvSpPr>
        <p:spPr bwMode="auto">
          <a:xfrm>
            <a:off x="-92075" y="304800"/>
            <a:ext cx="9236075" cy="2062163"/>
          </a:xfrm>
          <a:prstGeom prst="rect">
            <a:avLst/>
          </a:prstGeom>
          <a:noFill/>
          <a:ln w="12700">
            <a:noFill/>
            <a:miter lim="800000"/>
            <a:headEnd type="none" w="sm" len="sm"/>
            <a:tailEnd type="none" w="sm" len="sm"/>
          </a:ln>
        </p:spPr>
        <p:txBody>
          <a:bodyPr>
            <a:spAutoFit/>
          </a:bodyPr>
          <a:lstStyle/>
          <a:p>
            <a:pPr eaLnBrk="0" hangingPunct="0">
              <a:spcBef>
                <a:spcPct val="20000"/>
              </a:spcBef>
              <a:buClr>
                <a:srgbClr val="FF0000"/>
              </a:buClr>
              <a:buFont typeface="Wingdings" pitchFamily="2" charset="2"/>
              <a:buChar char="Ø"/>
            </a:pPr>
            <a:r>
              <a:rPr lang="en-US" sz="2800" b="0">
                <a:solidFill>
                  <a:schemeClr val="tx1"/>
                </a:solidFill>
              </a:rPr>
              <a:t> </a:t>
            </a:r>
            <a:r>
              <a:rPr lang="en-US" sz="3200">
                <a:solidFill>
                  <a:schemeClr val="tx1"/>
                </a:solidFill>
              </a:rPr>
              <a:t>On the 10031 enter the </a:t>
            </a:r>
            <a:r>
              <a:rPr lang="en-US" sz="3200" u="sng">
                <a:solidFill>
                  <a:srgbClr val="FF0000"/>
                </a:solidFill>
              </a:rPr>
              <a:t>Estimated date of return</a:t>
            </a:r>
            <a:r>
              <a:rPr lang="en-US" sz="3200">
                <a:solidFill>
                  <a:srgbClr val="FF0000"/>
                </a:solidFill>
              </a:rPr>
              <a:t> </a:t>
            </a:r>
            <a:r>
              <a:rPr lang="en-US" sz="3200">
                <a:solidFill>
                  <a:schemeClr val="tx1"/>
                </a:solidFill>
              </a:rPr>
              <a:t>in the</a:t>
            </a:r>
            <a:r>
              <a:rPr lang="en-US" sz="3200" b="0">
                <a:solidFill>
                  <a:schemeClr val="tx1"/>
                </a:solidFill>
              </a:rPr>
              <a:t> </a:t>
            </a:r>
            <a:r>
              <a:rPr lang="en-US" sz="3200">
                <a:solidFill>
                  <a:srgbClr val="FF0000"/>
                </a:solidFill>
              </a:rPr>
              <a:t>“Expected Time of Return” </a:t>
            </a:r>
            <a:r>
              <a:rPr lang="en-US" sz="3200">
                <a:solidFill>
                  <a:schemeClr val="tx1"/>
                </a:solidFill>
              </a:rPr>
              <a:t>column. Leave the </a:t>
            </a:r>
            <a:r>
              <a:rPr lang="en-US" sz="3200">
                <a:solidFill>
                  <a:srgbClr val="FF0000"/>
                </a:solidFill>
              </a:rPr>
              <a:t>“Time In” </a:t>
            </a:r>
            <a:r>
              <a:rPr lang="en-US" sz="3200">
                <a:solidFill>
                  <a:schemeClr val="tx1"/>
                </a:solidFill>
              </a:rPr>
              <a:t>and</a:t>
            </a:r>
            <a:r>
              <a:rPr lang="en-US" sz="3200">
                <a:solidFill>
                  <a:srgbClr val="FF0000"/>
                </a:solidFill>
              </a:rPr>
              <a:t> “Hours Operated”, </a:t>
            </a:r>
            <a:r>
              <a:rPr lang="en-US" sz="3200">
                <a:solidFill>
                  <a:schemeClr val="tx1"/>
                </a:solidFill>
              </a:rPr>
              <a:t>blank. Enter </a:t>
            </a:r>
            <a:r>
              <a:rPr lang="en-US" sz="3200">
                <a:solidFill>
                  <a:srgbClr val="FF0000"/>
                </a:solidFill>
              </a:rPr>
              <a:t>Remain on Job Site </a:t>
            </a:r>
            <a:r>
              <a:rPr lang="en-US" sz="3200">
                <a:solidFill>
                  <a:schemeClr val="tx1"/>
                </a:solidFill>
              </a:rPr>
              <a:t>in the </a:t>
            </a:r>
            <a:r>
              <a:rPr lang="en-US" sz="3200">
                <a:solidFill>
                  <a:srgbClr val="FF0000"/>
                </a:solidFill>
              </a:rPr>
              <a:t>“Remarks” </a:t>
            </a:r>
            <a:r>
              <a:rPr lang="en-US" sz="3200">
                <a:solidFill>
                  <a:schemeClr val="tx1"/>
                </a:solidFill>
              </a:rPr>
              <a:t>column.</a:t>
            </a:r>
            <a:endParaRPr lang="en-US">
              <a:solidFill>
                <a:schemeClr val="tx1"/>
              </a:solidFill>
            </a:endParaRPr>
          </a:p>
        </p:txBody>
      </p:sp>
      <p:sp>
        <p:nvSpPr>
          <p:cNvPr id="222212" name="Text Box 4"/>
          <p:cNvSpPr txBox="1">
            <a:spLocks noChangeArrowheads="1"/>
          </p:cNvSpPr>
          <p:nvPr/>
        </p:nvSpPr>
        <p:spPr bwMode="auto">
          <a:xfrm>
            <a:off x="3946525" y="3768725"/>
            <a:ext cx="4756150" cy="396875"/>
          </a:xfrm>
          <a:prstGeom prst="rect">
            <a:avLst/>
          </a:prstGeom>
          <a:noFill/>
          <a:ln w="12700">
            <a:noFill/>
            <a:miter lim="800000"/>
            <a:headEnd type="none" w="sm" len="sm"/>
            <a:tailEnd type="none" w="sm" len="sm"/>
          </a:ln>
        </p:spPr>
        <p:txBody>
          <a:bodyPr wrap="none">
            <a:spAutoFit/>
          </a:bodyPr>
          <a:lstStyle/>
          <a:p>
            <a:pPr eaLnBrk="0" hangingPunct="0"/>
            <a:r>
              <a:rPr lang="en-US">
                <a:solidFill>
                  <a:srgbClr val="FF0000"/>
                </a:solidFill>
                <a:latin typeface="Courier New" pitchFamily="49" charset="0"/>
              </a:rPr>
              <a:t>8 JAN 2009			     3</a:t>
            </a:r>
          </a:p>
        </p:txBody>
      </p:sp>
      <p:sp>
        <p:nvSpPr>
          <p:cNvPr id="222213" name="Text Box 5"/>
          <p:cNvSpPr txBox="1">
            <a:spLocks noChangeArrowheads="1"/>
          </p:cNvSpPr>
          <p:nvPr/>
        </p:nvSpPr>
        <p:spPr bwMode="auto">
          <a:xfrm>
            <a:off x="-130175" y="5343525"/>
            <a:ext cx="1066800" cy="457200"/>
          </a:xfrm>
          <a:prstGeom prst="rect">
            <a:avLst/>
          </a:prstGeom>
          <a:noFill/>
          <a:ln w="12700">
            <a:noFill/>
            <a:miter lim="800000"/>
            <a:headEnd type="none" w="sm" len="sm"/>
            <a:tailEnd type="none" w="sm" len="sm"/>
          </a:ln>
        </p:spPr>
        <p:txBody>
          <a:bodyPr wrap="none">
            <a:spAutoFit/>
          </a:bodyPr>
          <a:lstStyle/>
          <a:p>
            <a:pPr eaLnBrk="0" hangingPunct="0"/>
            <a:r>
              <a:rPr lang="en-US">
                <a:latin typeface="Courier New" pitchFamily="49" charset="0"/>
              </a:rPr>
              <a:t> </a:t>
            </a:r>
            <a:r>
              <a:rPr lang="en-US" sz="2400">
                <a:solidFill>
                  <a:srgbClr val="FF0000"/>
                </a:solidFill>
                <a:latin typeface="Courier New" pitchFamily="49" charset="0"/>
              </a:rPr>
              <a:t>0800</a:t>
            </a:r>
          </a:p>
        </p:txBody>
      </p:sp>
      <p:sp>
        <p:nvSpPr>
          <p:cNvPr id="222215" name="Text Box 7"/>
          <p:cNvSpPr txBox="1">
            <a:spLocks noChangeArrowheads="1"/>
          </p:cNvSpPr>
          <p:nvPr/>
        </p:nvSpPr>
        <p:spPr bwMode="auto">
          <a:xfrm>
            <a:off x="5699125" y="5797550"/>
            <a:ext cx="1731963" cy="519113"/>
          </a:xfrm>
          <a:prstGeom prst="rect">
            <a:avLst/>
          </a:prstGeom>
          <a:noFill/>
          <a:ln w="12700">
            <a:noFill/>
            <a:miter lim="800000"/>
            <a:headEnd type="none" w="sm" len="sm"/>
            <a:tailEnd type="none" w="sm" len="sm"/>
          </a:ln>
        </p:spPr>
        <p:txBody>
          <a:bodyPr wrap="none">
            <a:spAutoFit/>
          </a:bodyPr>
          <a:lstStyle/>
          <a:p>
            <a:pPr eaLnBrk="0" hangingPunct="0"/>
            <a:r>
              <a:rPr lang="en-US" sz="2800">
                <a:solidFill>
                  <a:srgbClr val="FF0000"/>
                </a:solidFill>
                <a:latin typeface="Brush Script MT" pitchFamily="66" charset="0"/>
              </a:rPr>
              <a:t>  James Cobb</a:t>
            </a:r>
          </a:p>
        </p:txBody>
      </p:sp>
      <p:sp>
        <p:nvSpPr>
          <p:cNvPr id="222216" name="Text Box 8"/>
          <p:cNvSpPr txBox="1">
            <a:spLocks noChangeArrowheads="1"/>
          </p:cNvSpPr>
          <p:nvPr/>
        </p:nvSpPr>
        <p:spPr bwMode="auto">
          <a:xfrm>
            <a:off x="3756025" y="5921375"/>
            <a:ext cx="336550" cy="396875"/>
          </a:xfrm>
          <a:prstGeom prst="rect">
            <a:avLst/>
          </a:prstGeom>
          <a:noFill/>
          <a:ln w="12700">
            <a:noFill/>
            <a:miter lim="800000"/>
            <a:headEnd type="none" w="sm" len="sm"/>
            <a:tailEnd type="none" w="sm" len="sm"/>
          </a:ln>
        </p:spPr>
        <p:txBody>
          <a:bodyPr wrap="none">
            <a:spAutoFit/>
          </a:bodyPr>
          <a:lstStyle/>
          <a:p>
            <a:pPr eaLnBrk="0" hangingPunct="0"/>
            <a:r>
              <a:rPr lang="en-US">
                <a:solidFill>
                  <a:srgbClr val="FF0000"/>
                </a:solidFill>
                <a:latin typeface="Courier New" pitchFamily="49" charset="0"/>
              </a:rPr>
              <a:t>0</a:t>
            </a:r>
          </a:p>
        </p:txBody>
      </p:sp>
      <p:sp>
        <p:nvSpPr>
          <p:cNvPr id="222219" name="Text Box 11"/>
          <p:cNvSpPr txBox="1">
            <a:spLocks noChangeArrowheads="1"/>
          </p:cNvSpPr>
          <p:nvPr/>
        </p:nvSpPr>
        <p:spPr bwMode="auto">
          <a:xfrm>
            <a:off x="841375" y="5297488"/>
            <a:ext cx="925513" cy="584200"/>
          </a:xfrm>
          <a:prstGeom prst="rect">
            <a:avLst/>
          </a:prstGeom>
          <a:noFill/>
          <a:ln w="12700">
            <a:noFill/>
            <a:miter lim="800000"/>
            <a:headEnd type="none" w="sm" len="sm"/>
            <a:tailEnd type="none" w="sm" len="sm"/>
          </a:ln>
        </p:spPr>
        <p:txBody>
          <a:bodyPr wrap="none">
            <a:spAutoFit/>
          </a:bodyPr>
          <a:lstStyle/>
          <a:p>
            <a:pPr eaLnBrk="0" hangingPunct="0"/>
            <a:r>
              <a:rPr lang="en-US" sz="1600">
                <a:solidFill>
                  <a:srgbClr val="FF0000"/>
                </a:solidFill>
                <a:latin typeface="Courier New" pitchFamily="49" charset="0"/>
              </a:rPr>
              <a:t>15</a:t>
            </a:r>
          </a:p>
          <a:p>
            <a:pPr eaLnBrk="0" hangingPunct="0"/>
            <a:r>
              <a:rPr lang="en-US" sz="1600">
                <a:solidFill>
                  <a:srgbClr val="FF0000"/>
                </a:solidFill>
                <a:latin typeface="Courier New" pitchFamily="49" charset="0"/>
              </a:rPr>
              <a:t>Jan 09</a:t>
            </a:r>
          </a:p>
        </p:txBody>
      </p:sp>
      <p:sp>
        <p:nvSpPr>
          <p:cNvPr id="222220" name="Text Box 12"/>
          <p:cNvSpPr txBox="1">
            <a:spLocks noChangeArrowheads="1"/>
          </p:cNvSpPr>
          <p:nvPr/>
        </p:nvSpPr>
        <p:spPr bwMode="auto">
          <a:xfrm>
            <a:off x="1679575" y="5381625"/>
            <a:ext cx="914400" cy="457200"/>
          </a:xfrm>
          <a:prstGeom prst="rect">
            <a:avLst/>
          </a:prstGeom>
          <a:noFill/>
          <a:ln w="12700">
            <a:noFill/>
            <a:miter lim="800000"/>
            <a:headEnd type="none" w="sm" len="sm"/>
            <a:tailEnd type="none" w="sm" len="sm"/>
          </a:ln>
        </p:spPr>
        <p:txBody>
          <a:bodyPr wrap="none">
            <a:spAutoFit/>
          </a:bodyPr>
          <a:lstStyle/>
          <a:p>
            <a:pPr eaLnBrk="0" hangingPunct="0"/>
            <a:r>
              <a:rPr lang="en-US" sz="2400">
                <a:solidFill>
                  <a:srgbClr val="FF0000"/>
                </a:solidFill>
                <a:latin typeface="Courier New" pitchFamily="49" charset="0"/>
              </a:rPr>
              <a:t>0730</a:t>
            </a:r>
          </a:p>
        </p:txBody>
      </p:sp>
      <p:sp>
        <p:nvSpPr>
          <p:cNvPr id="222223" name="Text Box 15"/>
          <p:cNvSpPr txBox="1">
            <a:spLocks noChangeArrowheads="1"/>
          </p:cNvSpPr>
          <p:nvPr/>
        </p:nvSpPr>
        <p:spPr bwMode="auto">
          <a:xfrm>
            <a:off x="4270375" y="5327650"/>
            <a:ext cx="844550" cy="427038"/>
          </a:xfrm>
          <a:prstGeom prst="rect">
            <a:avLst/>
          </a:prstGeom>
          <a:noFill/>
          <a:ln w="12700">
            <a:noFill/>
            <a:miter lim="800000"/>
            <a:headEnd type="none" w="sm" len="sm"/>
            <a:tailEnd type="none" w="sm" len="sm"/>
          </a:ln>
        </p:spPr>
        <p:txBody>
          <a:bodyPr wrap="none">
            <a:spAutoFit/>
          </a:bodyPr>
          <a:lstStyle/>
          <a:p>
            <a:pPr eaLnBrk="0" hangingPunct="0"/>
            <a:r>
              <a:rPr lang="en-US" sz="2200">
                <a:solidFill>
                  <a:srgbClr val="FF0000"/>
                </a:solidFill>
                <a:latin typeface="Script MT Bold" pitchFamily="66" charset="0"/>
              </a:rPr>
              <a:t>PRH</a:t>
            </a:r>
          </a:p>
        </p:txBody>
      </p:sp>
      <p:sp>
        <p:nvSpPr>
          <p:cNvPr id="222224" name="Text Box 16"/>
          <p:cNvSpPr txBox="1">
            <a:spLocks noChangeArrowheads="1"/>
          </p:cNvSpPr>
          <p:nvPr/>
        </p:nvSpPr>
        <p:spPr bwMode="auto">
          <a:xfrm>
            <a:off x="5715000" y="5181600"/>
            <a:ext cx="2640013" cy="692150"/>
          </a:xfrm>
          <a:prstGeom prst="rect">
            <a:avLst/>
          </a:prstGeom>
          <a:noFill/>
          <a:ln w="12700">
            <a:noFill/>
            <a:miter lim="800000"/>
            <a:headEnd type="none" w="sm" len="sm"/>
            <a:tailEnd type="none" w="sm" len="sm"/>
          </a:ln>
        </p:spPr>
        <p:txBody>
          <a:bodyPr>
            <a:spAutoFit/>
          </a:bodyPr>
          <a:lstStyle/>
          <a:p>
            <a:pPr eaLnBrk="0" hangingPunct="0"/>
            <a:r>
              <a:rPr lang="en-US">
                <a:solidFill>
                  <a:srgbClr val="FF0000"/>
                </a:solidFill>
                <a:latin typeface="Script MT Bold" pitchFamily="66" charset="0"/>
              </a:rPr>
              <a:t>Paul R. Hunt  </a:t>
            </a:r>
          </a:p>
          <a:p>
            <a:pPr eaLnBrk="0" hangingPunct="0"/>
            <a:r>
              <a:rPr lang="en-US" sz="1900">
                <a:solidFill>
                  <a:srgbClr val="FF0000"/>
                </a:solidFill>
                <a:latin typeface="Courier New" pitchFamily="49" charset="0"/>
              </a:rPr>
              <a:t>REMAIN ON JOBSITE</a:t>
            </a:r>
            <a:endParaRPr lang="en-US" sz="1900">
              <a:solidFill>
                <a:srgbClr val="FF0000"/>
              </a:solidFill>
              <a:latin typeface="Script MT Bold" pitchFamily="66" charset="0"/>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2212"/>
                                        </p:tgtEl>
                                        <p:attrNameLst>
                                          <p:attrName>style.visibility</p:attrName>
                                        </p:attrNameLst>
                                      </p:cBhvr>
                                      <p:to>
                                        <p:strVal val="visible"/>
                                      </p:to>
                                    </p:set>
                                    <p:animEffect transition="in" filter="dissolve">
                                      <p:cBhvr>
                                        <p:cTn id="7" dur="500"/>
                                        <p:tgtEl>
                                          <p:spTgt spid="22221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22213"/>
                                        </p:tgtEl>
                                        <p:attrNameLst>
                                          <p:attrName>style.visibility</p:attrName>
                                        </p:attrNameLst>
                                      </p:cBhvr>
                                      <p:to>
                                        <p:strVal val="visible"/>
                                      </p:to>
                                    </p:set>
                                    <p:animEffect transition="in" filter="dissolve">
                                      <p:cBhvr>
                                        <p:cTn id="11" dur="500"/>
                                        <p:tgtEl>
                                          <p:spTgt spid="222213"/>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222219"/>
                                        </p:tgtEl>
                                        <p:attrNameLst>
                                          <p:attrName>style.visibility</p:attrName>
                                        </p:attrNameLst>
                                      </p:cBhvr>
                                      <p:to>
                                        <p:strVal val="visible"/>
                                      </p:to>
                                    </p:set>
                                    <p:animEffect transition="in" filter="dissolve">
                                      <p:cBhvr>
                                        <p:cTn id="15" dur="500"/>
                                        <p:tgtEl>
                                          <p:spTgt spid="222219"/>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222220"/>
                                        </p:tgtEl>
                                        <p:attrNameLst>
                                          <p:attrName>style.visibility</p:attrName>
                                        </p:attrNameLst>
                                      </p:cBhvr>
                                      <p:to>
                                        <p:strVal val="visible"/>
                                      </p:to>
                                    </p:set>
                                    <p:animEffect transition="in" filter="dissolve">
                                      <p:cBhvr>
                                        <p:cTn id="19" dur="500"/>
                                        <p:tgtEl>
                                          <p:spTgt spid="222220"/>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222223"/>
                                        </p:tgtEl>
                                        <p:attrNameLst>
                                          <p:attrName>style.visibility</p:attrName>
                                        </p:attrNameLst>
                                      </p:cBhvr>
                                      <p:to>
                                        <p:strVal val="visible"/>
                                      </p:to>
                                    </p:set>
                                    <p:animEffect transition="in" filter="dissolve">
                                      <p:cBhvr>
                                        <p:cTn id="23" dur="500"/>
                                        <p:tgtEl>
                                          <p:spTgt spid="222223"/>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222224"/>
                                        </p:tgtEl>
                                        <p:attrNameLst>
                                          <p:attrName>style.visibility</p:attrName>
                                        </p:attrNameLst>
                                      </p:cBhvr>
                                      <p:to>
                                        <p:strVal val="visible"/>
                                      </p:to>
                                    </p:set>
                                    <p:animEffect transition="in" filter="dissolve">
                                      <p:cBhvr>
                                        <p:cTn id="27" dur="500"/>
                                        <p:tgtEl>
                                          <p:spTgt spid="222224"/>
                                        </p:tgtEl>
                                      </p:cBhvr>
                                    </p:animEffect>
                                  </p:childTnLst>
                                </p:cTn>
                              </p:par>
                            </p:childTnLst>
                          </p:cTn>
                        </p:par>
                        <p:par>
                          <p:cTn id="28" fill="hold">
                            <p:stCondLst>
                              <p:cond delay="3000"/>
                            </p:stCondLst>
                            <p:childTnLst>
                              <p:par>
                                <p:cTn id="29" presetID="9" presetClass="entr" presetSubtype="0" fill="hold" grpId="0" nodeType="afterEffect">
                                  <p:stCondLst>
                                    <p:cond delay="0"/>
                                  </p:stCondLst>
                                  <p:childTnLst>
                                    <p:set>
                                      <p:cBhvr>
                                        <p:cTn id="30" dur="1" fill="hold">
                                          <p:stCondLst>
                                            <p:cond delay="0"/>
                                          </p:stCondLst>
                                        </p:cTn>
                                        <p:tgtEl>
                                          <p:spTgt spid="222216"/>
                                        </p:tgtEl>
                                        <p:attrNameLst>
                                          <p:attrName>style.visibility</p:attrName>
                                        </p:attrNameLst>
                                      </p:cBhvr>
                                      <p:to>
                                        <p:strVal val="visible"/>
                                      </p:to>
                                    </p:set>
                                    <p:animEffect transition="in" filter="dissolve">
                                      <p:cBhvr>
                                        <p:cTn id="31" dur="500"/>
                                        <p:tgtEl>
                                          <p:spTgt spid="222216"/>
                                        </p:tgtEl>
                                      </p:cBhvr>
                                    </p:animEffect>
                                  </p:childTnLst>
                                </p:cTn>
                              </p:par>
                            </p:childTnLst>
                          </p:cTn>
                        </p:par>
                        <p:par>
                          <p:cTn id="32" fill="hold">
                            <p:stCondLst>
                              <p:cond delay="3500"/>
                            </p:stCondLst>
                            <p:childTnLst>
                              <p:par>
                                <p:cTn id="33" presetID="9" presetClass="entr" presetSubtype="0" fill="hold" grpId="0" nodeType="afterEffect">
                                  <p:stCondLst>
                                    <p:cond delay="0"/>
                                  </p:stCondLst>
                                  <p:childTnLst>
                                    <p:set>
                                      <p:cBhvr>
                                        <p:cTn id="34" dur="1" fill="hold">
                                          <p:stCondLst>
                                            <p:cond delay="0"/>
                                          </p:stCondLst>
                                        </p:cTn>
                                        <p:tgtEl>
                                          <p:spTgt spid="222215"/>
                                        </p:tgtEl>
                                        <p:attrNameLst>
                                          <p:attrName>style.visibility</p:attrName>
                                        </p:attrNameLst>
                                      </p:cBhvr>
                                      <p:to>
                                        <p:strVal val="visible"/>
                                      </p:to>
                                    </p:set>
                                    <p:animEffect transition="in" filter="dissolve">
                                      <p:cBhvr>
                                        <p:cTn id="35" dur="500"/>
                                        <p:tgtEl>
                                          <p:spTgt spid="222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2" grpId="0" autoUpdateAnimBg="0"/>
      <p:bldP spid="222213" grpId="0" autoUpdateAnimBg="0"/>
      <p:bldP spid="222215" grpId="0" autoUpdateAnimBg="0"/>
      <p:bldP spid="222216" grpId="0" autoUpdateAnimBg="0"/>
      <p:bldP spid="222219" grpId="0" autoUpdateAnimBg="0"/>
      <p:bldP spid="222220" grpId="0" autoUpdateAnimBg="0"/>
      <p:bldP spid="222223" grpId="0" autoUpdateAnimBg="0"/>
      <p:bldP spid="222224" grpId="0" autoUpdateAnimBg="0"/>
    </p:bldLst>
  </p:timing>
</p:sld>
</file>

<file path=ppt/slides/slide1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7634" name="Picture 2" descr="Marine Form29"/>
          <p:cNvPicPr>
            <a:picLocks noChangeAspect="1" noChangeArrowheads="1"/>
          </p:cNvPicPr>
          <p:nvPr/>
        </p:nvPicPr>
        <p:blipFill>
          <a:blip r:embed="rId2" cstate="print"/>
          <a:srcRect l="67500" t="1352" r="1083" b="79276"/>
          <a:stretch>
            <a:fillRect/>
          </a:stretch>
        </p:blipFill>
        <p:spPr bwMode="auto">
          <a:xfrm>
            <a:off x="0" y="3124200"/>
            <a:ext cx="9144000" cy="3733800"/>
          </a:xfrm>
          <a:prstGeom prst="rect">
            <a:avLst/>
          </a:prstGeom>
          <a:noFill/>
          <a:ln w="9525">
            <a:noFill/>
            <a:miter lim="800000"/>
            <a:headEnd/>
            <a:tailEnd/>
          </a:ln>
        </p:spPr>
      </p:pic>
      <p:sp>
        <p:nvSpPr>
          <p:cNvPr id="224259" name="Text Box 3"/>
          <p:cNvSpPr txBox="1">
            <a:spLocks noChangeArrowheads="1"/>
          </p:cNvSpPr>
          <p:nvPr/>
        </p:nvSpPr>
        <p:spPr bwMode="auto">
          <a:xfrm>
            <a:off x="-92075" y="-85725"/>
            <a:ext cx="9236075" cy="3198813"/>
          </a:xfrm>
          <a:prstGeom prst="rect">
            <a:avLst/>
          </a:prstGeom>
          <a:noFill/>
          <a:ln w="12700">
            <a:noFill/>
            <a:miter lim="800000"/>
            <a:headEnd type="none" w="sm" len="sm"/>
            <a:tailEnd type="none" w="sm" len="sm"/>
          </a:ln>
        </p:spPr>
        <p:txBody>
          <a:bodyPr>
            <a:spAutoFit/>
          </a:bodyPr>
          <a:lstStyle/>
          <a:p>
            <a:pPr eaLnBrk="0" hangingPunct="0">
              <a:spcBef>
                <a:spcPct val="20000"/>
              </a:spcBef>
              <a:buClr>
                <a:srgbClr val="FF0000"/>
              </a:buClr>
              <a:buFont typeface="Wingdings" pitchFamily="2" charset="2"/>
              <a:buChar char="Ø"/>
            </a:pPr>
            <a:r>
              <a:rPr lang="en-US" sz="2800" b="0">
                <a:solidFill>
                  <a:schemeClr val="tx1"/>
                </a:solidFill>
              </a:rPr>
              <a:t>  </a:t>
            </a:r>
            <a:r>
              <a:rPr lang="en-US" sz="3200" u="sng">
                <a:solidFill>
                  <a:srgbClr val="FF0000"/>
                </a:solidFill>
              </a:rPr>
              <a:t>Upon return enter</a:t>
            </a:r>
            <a:r>
              <a:rPr lang="en-US" sz="3200">
                <a:solidFill>
                  <a:srgbClr val="FF0000"/>
                </a:solidFill>
              </a:rPr>
              <a:t>:</a:t>
            </a:r>
          </a:p>
          <a:p>
            <a:pPr lvl="1" eaLnBrk="0" hangingPunct="0">
              <a:spcBef>
                <a:spcPct val="20000"/>
              </a:spcBef>
              <a:buClr>
                <a:srgbClr val="FF0000"/>
              </a:buClr>
              <a:buFont typeface="Wingdings" pitchFamily="2" charset="2"/>
              <a:buChar char="ü"/>
            </a:pPr>
            <a:r>
              <a:rPr lang="en-US" sz="2600">
                <a:solidFill>
                  <a:schemeClr val="tx1"/>
                </a:solidFill>
              </a:rPr>
              <a:t>Entry will be made on that days 10031.</a:t>
            </a:r>
          </a:p>
          <a:p>
            <a:pPr lvl="1" eaLnBrk="0" hangingPunct="0">
              <a:spcBef>
                <a:spcPct val="20000"/>
              </a:spcBef>
              <a:buClr>
                <a:srgbClr val="FF0000"/>
              </a:buClr>
              <a:buFont typeface="Wingdings" pitchFamily="2" charset="2"/>
              <a:buChar char="ü"/>
            </a:pPr>
            <a:r>
              <a:rPr lang="en-US" sz="2600">
                <a:solidFill>
                  <a:schemeClr val="tx1"/>
                </a:solidFill>
              </a:rPr>
              <a:t>Blocks from </a:t>
            </a:r>
            <a:r>
              <a:rPr lang="en-US" sz="2600">
                <a:solidFill>
                  <a:srgbClr val="FF0000"/>
                </a:solidFill>
              </a:rPr>
              <a:t>“ITEM NO” </a:t>
            </a:r>
            <a:r>
              <a:rPr lang="en-US" sz="2600">
                <a:solidFill>
                  <a:schemeClr val="tx1"/>
                </a:solidFill>
              </a:rPr>
              <a:t>to </a:t>
            </a:r>
            <a:r>
              <a:rPr lang="en-US" sz="2600">
                <a:solidFill>
                  <a:srgbClr val="FF0000"/>
                </a:solidFill>
              </a:rPr>
              <a:t>“DESTINATION” </a:t>
            </a:r>
            <a:r>
              <a:rPr lang="en-US" sz="2600">
                <a:solidFill>
                  <a:schemeClr val="tx1"/>
                </a:solidFill>
              </a:rPr>
              <a:t>are filled out the same as the day of dispatch.</a:t>
            </a:r>
          </a:p>
          <a:p>
            <a:pPr lvl="1" eaLnBrk="0" hangingPunct="0">
              <a:spcBef>
                <a:spcPct val="20000"/>
              </a:spcBef>
              <a:buClr>
                <a:srgbClr val="FF0000"/>
              </a:buClr>
              <a:buFont typeface="Wingdings" pitchFamily="2" charset="2"/>
              <a:buChar char="ü"/>
            </a:pPr>
            <a:r>
              <a:rPr lang="en-US" sz="2600">
                <a:solidFill>
                  <a:schemeClr val="tx1"/>
                </a:solidFill>
              </a:rPr>
              <a:t>Following will be left blank, </a:t>
            </a:r>
            <a:r>
              <a:rPr lang="en-US" sz="2600">
                <a:solidFill>
                  <a:srgbClr val="FF0000"/>
                </a:solidFill>
              </a:rPr>
              <a:t>“TIME TO REPORT”, “EXPECTED RETURN TIME”, “TIME OUT”, “DISPATCHER’S INITIALS OUT”.</a:t>
            </a:r>
          </a:p>
        </p:txBody>
      </p:sp>
      <p:sp>
        <p:nvSpPr>
          <p:cNvPr id="197636" name="Text Box 4"/>
          <p:cNvSpPr txBox="1">
            <a:spLocks noChangeArrowheads="1"/>
          </p:cNvSpPr>
          <p:nvPr/>
        </p:nvSpPr>
        <p:spPr bwMode="auto">
          <a:xfrm>
            <a:off x="3946525" y="3201988"/>
            <a:ext cx="4864100" cy="519112"/>
          </a:xfrm>
          <a:prstGeom prst="rect">
            <a:avLst/>
          </a:prstGeom>
          <a:noFill/>
          <a:ln w="12700">
            <a:noFill/>
            <a:miter lim="800000"/>
            <a:headEnd type="none" w="sm" len="sm"/>
            <a:tailEnd type="none" w="sm" len="sm"/>
          </a:ln>
        </p:spPr>
        <p:txBody>
          <a:bodyPr wrap="none">
            <a:spAutoFit/>
          </a:bodyPr>
          <a:lstStyle/>
          <a:p>
            <a:pPr eaLnBrk="0" hangingPunct="0"/>
            <a:r>
              <a:rPr lang="en-US" sz="2800">
                <a:solidFill>
                  <a:srgbClr val="FF0000"/>
                </a:solidFill>
                <a:latin typeface="Courier New" pitchFamily="49" charset="0"/>
              </a:rPr>
              <a:t>15 Jan 2009          4</a:t>
            </a:r>
          </a:p>
        </p:txBody>
      </p:sp>
      <p:sp>
        <p:nvSpPr>
          <p:cNvPr id="224262" name="Text Box 6"/>
          <p:cNvSpPr txBox="1">
            <a:spLocks noChangeArrowheads="1"/>
          </p:cNvSpPr>
          <p:nvPr/>
        </p:nvSpPr>
        <p:spPr bwMode="auto">
          <a:xfrm>
            <a:off x="2441575" y="4402138"/>
            <a:ext cx="1035050" cy="519112"/>
          </a:xfrm>
          <a:prstGeom prst="rect">
            <a:avLst/>
          </a:prstGeom>
          <a:noFill/>
          <a:ln w="12700">
            <a:noFill/>
            <a:miter lim="800000"/>
            <a:headEnd type="none" w="sm" len="sm"/>
            <a:tailEnd type="none" w="sm" len="sm"/>
          </a:ln>
        </p:spPr>
        <p:txBody>
          <a:bodyPr wrap="none">
            <a:spAutoFit/>
          </a:bodyPr>
          <a:lstStyle/>
          <a:p>
            <a:pPr eaLnBrk="0" hangingPunct="0"/>
            <a:r>
              <a:rPr lang="en-US" sz="2800">
                <a:solidFill>
                  <a:srgbClr val="FF0000"/>
                </a:solidFill>
                <a:latin typeface="Courier New" pitchFamily="49" charset="0"/>
              </a:rPr>
              <a:t>0700</a:t>
            </a:r>
          </a:p>
        </p:txBody>
      </p:sp>
      <p:sp>
        <p:nvSpPr>
          <p:cNvPr id="224263" name="Text Box 7"/>
          <p:cNvSpPr txBox="1">
            <a:spLocks noChangeArrowheads="1"/>
          </p:cNvSpPr>
          <p:nvPr/>
        </p:nvSpPr>
        <p:spPr bwMode="auto">
          <a:xfrm>
            <a:off x="3565525" y="4383088"/>
            <a:ext cx="609600" cy="519112"/>
          </a:xfrm>
          <a:prstGeom prst="rect">
            <a:avLst/>
          </a:prstGeom>
          <a:noFill/>
          <a:ln w="12700">
            <a:noFill/>
            <a:miter lim="800000"/>
            <a:headEnd type="none" w="sm" len="sm"/>
            <a:tailEnd type="none" w="sm" len="sm"/>
          </a:ln>
        </p:spPr>
        <p:txBody>
          <a:bodyPr wrap="none">
            <a:spAutoFit/>
          </a:bodyPr>
          <a:lstStyle/>
          <a:p>
            <a:pPr eaLnBrk="0" hangingPunct="0"/>
            <a:r>
              <a:rPr lang="en-US" sz="2800">
                <a:solidFill>
                  <a:srgbClr val="FF0000"/>
                </a:solidFill>
                <a:latin typeface="Courier New" pitchFamily="49" charset="0"/>
              </a:rPr>
              <a:t>32</a:t>
            </a:r>
          </a:p>
        </p:txBody>
      </p:sp>
      <p:sp>
        <p:nvSpPr>
          <p:cNvPr id="224264" name="Text Box 8"/>
          <p:cNvSpPr txBox="1">
            <a:spLocks noChangeArrowheads="1"/>
          </p:cNvSpPr>
          <p:nvPr/>
        </p:nvSpPr>
        <p:spPr bwMode="auto">
          <a:xfrm>
            <a:off x="4937125" y="4400550"/>
            <a:ext cx="876300" cy="442913"/>
          </a:xfrm>
          <a:prstGeom prst="rect">
            <a:avLst/>
          </a:prstGeom>
          <a:noFill/>
          <a:ln w="12700">
            <a:noFill/>
            <a:miter lim="800000"/>
            <a:headEnd type="none" w="sm" len="sm"/>
            <a:tailEnd type="none" w="sm" len="sm"/>
          </a:ln>
        </p:spPr>
        <p:txBody>
          <a:bodyPr wrap="none">
            <a:spAutoFit/>
          </a:bodyPr>
          <a:lstStyle/>
          <a:p>
            <a:pPr eaLnBrk="0" hangingPunct="0"/>
            <a:r>
              <a:rPr lang="en-US" sz="2300">
                <a:solidFill>
                  <a:srgbClr val="FF0000"/>
                </a:solidFill>
                <a:latin typeface="Script MT Bold" pitchFamily="66" charset="0"/>
              </a:rPr>
              <a:t>PRH</a:t>
            </a:r>
          </a:p>
        </p:txBody>
      </p:sp>
      <p:sp>
        <p:nvSpPr>
          <p:cNvPr id="224265" name="Text Box 9"/>
          <p:cNvSpPr txBox="1">
            <a:spLocks noChangeArrowheads="1"/>
          </p:cNvSpPr>
          <p:nvPr/>
        </p:nvSpPr>
        <p:spPr bwMode="auto">
          <a:xfrm>
            <a:off x="5699125" y="4413250"/>
            <a:ext cx="1779588" cy="427038"/>
          </a:xfrm>
          <a:prstGeom prst="rect">
            <a:avLst/>
          </a:prstGeom>
          <a:noFill/>
          <a:ln w="12700">
            <a:noFill/>
            <a:miter lim="800000"/>
            <a:headEnd type="none" w="sm" len="sm"/>
            <a:tailEnd type="none" w="sm" len="sm"/>
          </a:ln>
        </p:spPr>
        <p:txBody>
          <a:bodyPr wrap="none">
            <a:spAutoFit/>
          </a:bodyPr>
          <a:lstStyle/>
          <a:p>
            <a:pPr eaLnBrk="0" hangingPunct="0"/>
            <a:r>
              <a:rPr lang="en-US" sz="2200">
                <a:solidFill>
                  <a:srgbClr val="FF0000"/>
                </a:solidFill>
                <a:latin typeface="Script MT Bold" pitchFamily="66" charset="0"/>
              </a:rPr>
              <a:t>Paul R. Hunt</a:t>
            </a:r>
          </a:p>
        </p:txBody>
      </p:sp>
      <p:sp>
        <p:nvSpPr>
          <p:cNvPr id="224266" name="Text Box 10"/>
          <p:cNvSpPr txBox="1">
            <a:spLocks noChangeArrowheads="1"/>
          </p:cNvSpPr>
          <p:nvPr/>
        </p:nvSpPr>
        <p:spPr bwMode="auto">
          <a:xfrm>
            <a:off x="7451725" y="4325938"/>
            <a:ext cx="1406525" cy="581025"/>
          </a:xfrm>
          <a:prstGeom prst="rect">
            <a:avLst/>
          </a:prstGeom>
          <a:noFill/>
          <a:ln w="12700">
            <a:noFill/>
            <a:miter lim="800000"/>
            <a:headEnd type="none" w="sm" len="sm"/>
            <a:tailEnd type="none" w="sm" len="sm"/>
          </a:ln>
        </p:spPr>
        <p:txBody>
          <a:bodyPr wrap="none">
            <a:spAutoFit/>
          </a:bodyPr>
          <a:lstStyle/>
          <a:p>
            <a:pPr eaLnBrk="0" hangingPunct="0"/>
            <a:r>
              <a:rPr lang="en-US" sz="1600">
                <a:solidFill>
                  <a:srgbClr val="FF0000"/>
                </a:solidFill>
                <a:latin typeface="Courier New" pitchFamily="49" charset="0"/>
              </a:rPr>
              <a:t>Dispatched</a:t>
            </a:r>
          </a:p>
          <a:p>
            <a:pPr eaLnBrk="0" hangingPunct="0"/>
            <a:r>
              <a:rPr lang="en-US" sz="1600">
                <a:solidFill>
                  <a:srgbClr val="FF0000"/>
                </a:solidFill>
                <a:latin typeface="Courier New" pitchFamily="49" charset="0"/>
              </a:rPr>
              <a:t>On 8Jan01</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4259"/>
                                        </p:tgtEl>
                                        <p:attrNameLst>
                                          <p:attrName>style.visibility</p:attrName>
                                        </p:attrNameLst>
                                      </p:cBhvr>
                                      <p:to>
                                        <p:strVal val="visible"/>
                                      </p:to>
                                    </p:set>
                                    <p:animEffect transition="in" filter="dissolve">
                                      <p:cBhvr>
                                        <p:cTn id="7" dur="500"/>
                                        <p:tgtEl>
                                          <p:spTgt spid="22425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24262"/>
                                        </p:tgtEl>
                                        <p:attrNameLst>
                                          <p:attrName>style.visibility</p:attrName>
                                        </p:attrNameLst>
                                      </p:cBhvr>
                                      <p:to>
                                        <p:strVal val="visible"/>
                                      </p:to>
                                    </p:set>
                                    <p:animEffect transition="in" filter="dissolve">
                                      <p:cBhvr>
                                        <p:cTn id="12" dur="500"/>
                                        <p:tgtEl>
                                          <p:spTgt spid="22426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24263"/>
                                        </p:tgtEl>
                                        <p:attrNameLst>
                                          <p:attrName>style.visibility</p:attrName>
                                        </p:attrNameLst>
                                      </p:cBhvr>
                                      <p:to>
                                        <p:strVal val="visible"/>
                                      </p:to>
                                    </p:set>
                                    <p:animEffect transition="in" filter="dissolve">
                                      <p:cBhvr>
                                        <p:cTn id="17" dur="500"/>
                                        <p:tgtEl>
                                          <p:spTgt spid="22426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24264"/>
                                        </p:tgtEl>
                                        <p:attrNameLst>
                                          <p:attrName>style.visibility</p:attrName>
                                        </p:attrNameLst>
                                      </p:cBhvr>
                                      <p:to>
                                        <p:strVal val="visible"/>
                                      </p:to>
                                    </p:set>
                                    <p:animEffect transition="in" filter="dissolve">
                                      <p:cBhvr>
                                        <p:cTn id="22" dur="500"/>
                                        <p:tgtEl>
                                          <p:spTgt spid="224264"/>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24265"/>
                                        </p:tgtEl>
                                        <p:attrNameLst>
                                          <p:attrName>style.visibility</p:attrName>
                                        </p:attrNameLst>
                                      </p:cBhvr>
                                      <p:to>
                                        <p:strVal val="visible"/>
                                      </p:to>
                                    </p:set>
                                    <p:animEffect transition="in" filter="dissolve">
                                      <p:cBhvr>
                                        <p:cTn id="27" dur="500"/>
                                        <p:tgtEl>
                                          <p:spTgt spid="224265"/>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24266"/>
                                        </p:tgtEl>
                                        <p:attrNameLst>
                                          <p:attrName>style.visibility</p:attrName>
                                        </p:attrNameLst>
                                      </p:cBhvr>
                                      <p:to>
                                        <p:strVal val="visible"/>
                                      </p:to>
                                    </p:set>
                                    <p:animEffect transition="in" filter="dissolve">
                                      <p:cBhvr>
                                        <p:cTn id="32" dur="500"/>
                                        <p:tgtEl>
                                          <p:spTgt spid="224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59" grpId="0" autoUpdateAnimBg="0"/>
      <p:bldP spid="224262" grpId="0" autoUpdateAnimBg="0"/>
      <p:bldP spid="224263" grpId="0" autoUpdateAnimBg="0"/>
      <p:bldP spid="224264" grpId="0" autoUpdateAnimBg="0"/>
      <p:bldP spid="224265" grpId="0" autoUpdateAnimBg="0"/>
      <p:bldP spid="224266" grpId="0" autoUpdateAnimBg="0"/>
    </p:bldLst>
  </p:timing>
</p:sld>
</file>

<file path=ppt/slides/slide17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59427" name="Rectangle 3"/>
          <p:cNvSpPr>
            <a:spLocks noGrp="1" noChangeArrowheads="1"/>
          </p:cNvSpPr>
          <p:nvPr>
            <p:ph idx="1"/>
          </p:nvPr>
        </p:nvSpPr>
        <p:spPr>
          <a:xfrm>
            <a:off x="0" y="2057400"/>
            <a:ext cx="9144000" cy="4800600"/>
          </a:xfrm>
        </p:spPr>
        <p:txBody>
          <a:bodyPr/>
          <a:lstStyle/>
          <a:p>
            <a:pPr eaLnBrk="1" hangingPunct="1">
              <a:buClr>
                <a:srgbClr val="FF0000"/>
              </a:buClr>
              <a:buFont typeface="Wingdings" pitchFamily="2" charset="2"/>
              <a:buChar char="Ø"/>
            </a:pPr>
            <a:r>
              <a:rPr lang="en-US" sz="3200" b="1" smtClean="0">
                <a:latin typeface="Times New Roman" pitchFamily="18" charset="0"/>
                <a:cs typeface="Times New Roman" pitchFamily="18" charset="0"/>
              </a:rPr>
              <a:t>Encl. (3) pg. 18, Para. (m) reads as follows:</a:t>
            </a:r>
          </a:p>
          <a:p>
            <a:pPr lvl="1" eaLnBrk="1" hangingPunct="1">
              <a:buClr>
                <a:srgbClr val="FF0000"/>
              </a:buClr>
              <a:buFont typeface="Wingdings" pitchFamily="2" charset="2"/>
              <a:buChar char="ü"/>
            </a:pPr>
            <a:r>
              <a:rPr lang="en-US" sz="3200" b="1" smtClean="0">
                <a:solidFill>
                  <a:schemeClr val="tx1"/>
                </a:solidFill>
                <a:latin typeface="Times New Roman" pitchFamily="18" charset="0"/>
                <a:cs typeface="Times New Roman" pitchFamily="18" charset="0"/>
              </a:rPr>
              <a:t>Line-outs on dispatch records are authorized and should be made in black ink unless directives specifically call for temporary entries which would be completed in pencil. Black ink can be a felt tip marker provided it does not bleed through the form or make other entries illegible.</a:t>
            </a:r>
          </a:p>
        </p:txBody>
      </p:sp>
      <p:sp>
        <p:nvSpPr>
          <p:cNvPr id="182274" name="Rectangle 2"/>
          <p:cNvSpPr>
            <a:spLocks noGrp="1" noChangeArrowheads="1"/>
          </p:cNvSpPr>
          <p:nvPr>
            <p:ph type="title"/>
          </p:nvPr>
        </p:nvSpPr>
        <p:spPr>
          <a:xfrm>
            <a:off x="0" y="381000"/>
            <a:ext cx="9144000" cy="1143000"/>
          </a:xfrm>
        </p:spPr>
        <p:txBody>
          <a:bodyPr/>
          <a:lstStyle/>
          <a:p>
            <a:pPr algn="ctr" eaLnBrk="1" fontAlgn="auto" hangingPunct="1">
              <a:spcAft>
                <a:spcPts val="0"/>
              </a:spcAft>
              <a:defRPr/>
            </a:pPr>
            <a:r>
              <a:rPr sz="5400" b="1" smtClean="0">
                <a:solidFill>
                  <a:srgbClr val="FF0000"/>
                </a:solidFill>
              </a:rPr>
              <a:t>FSMAO CLARIFICATION</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59427">
                                            <p:txEl>
                                              <p:pRg st="0" end="0"/>
                                            </p:txEl>
                                          </p:spTgt>
                                        </p:tgtEl>
                                        <p:attrNameLst>
                                          <p:attrName>style.visibility</p:attrName>
                                        </p:attrNameLst>
                                      </p:cBhvr>
                                      <p:to>
                                        <p:strVal val="visible"/>
                                      </p:to>
                                    </p:set>
                                    <p:animEffect transition="in" filter="dissolve">
                                      <p:cBhvr>
                                        <p:cTn id="7" dur="500"/>
                                        <p:tgtEl>
                                          <p:spTgt spid="3594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59427">
                                            <p:txEl>
                                              <p:pRg st="1" end="1"/>
                                            </p:txEl>
                                          </p:spTgt>
                                        </p:tgtEl>
                                        <p:attrNameLst>
                                          <p:attrName>style.visibility</p:attrName>
                                        </p:attrNameLst>
                                      </p:cBhvr>
                                      <p:to>
                                        <p:strVal val="visible"/>
                                      </p:to>
                                    </p:set>
                                    <p:animEffect transition="in" filter="dissolve">
                                      <p:cBhvr>
                                        <p:cTn id="12" dur="500"/>
                                        <p:tgtEl>
                                          <p:spTgt spid="3594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9427" grpId="0" build="p" bldLvl="2" autoUpdateAnimBg="0"/>
    </p:bldLst>
  </p:timing>
</p:sld>
</file>

<file path=ppt/slides/slide17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4691" name="Rectangle 3"/>
          <p:cNvSpPr>
            <a:spLocks noGrp="1" noChangeArrowheads="1"/>
          </p:cNvSpPr>
          <p:nvPr>
            <p:ph idx="1"/>
          </p:nvPr>
        </p:nvSpPr>
        <p:spPr>
          <a:xfrm>
            <a:off x="0" y="1295400"/>
            <a:ext cx="9144000" cy="4876800"/>
          </a:xfrm>
        </p:spPr>
        <p:txBody>
          <a:bodyPr/>
          <a:lstStyle/>
          <a:p>
            <a:pPr eaLnBrk="1" hangingPunct="1">
              <a:buClr>
                <a:srgbClr val="FF0000"/>
              </a:buClr>
              <a:buFont typeface="Wingdings" pitchFamily="2" charset="2"/>
              <a:buChar char="Ø"/>
            </a:pPr>
            <a:r>
              <a:rPr lang="en-US" sz="3600" b="1" smtClean="0">
                <a:latin typeface="Times New Roman" pitchFamily="18" charset="0"/>
                <a:cs typeface="Times New Roman" pitchFamily="18" charset="0"/>
              </a:rPr>
              <a:t>Will be filed in the dispatchers office.</a:t>
            </a:r>
          </a:p>
          <a:p>
            <a:pPr eaLnBrk="1" hangingPunct="1">
              <a:buClr>
                <a:srgbClr val="FF0000"/>
              </a:buClr>
              <a:buFont typeface="Wingdings" pitchFamily="2" charset="2"/>
              <a:buChar char="Ø"/>
            </a:pPr>
            <a:endParaRPr lang="en-US" sz="3600" b="1" smtClean="0">
              <a:latin typeface="Times New Roman" pitchFamily="18" charset="0"/>
              <a:cs typeface="Times New Roman" pitchFamily="18" charset="0"/>
            </a:endParaRPr>
          </a:p>
          <a:p>
            <a:pPr eaLnBrk="1" hangingPunct="1">
              <a:buClr>
                <a:srgbClr val="FF0000"/>
              </a:buClr>
              <a:buFont typeface="Wingdings" pitchFamily="2" charset="2"/>
              <a:buChar char="Ø"/>
            </a:pPr>
            <a:r>
              <a:rPr lang="en-US" sz="3600" b="1" smtClean="0">
                <a:latin typeface="Times New Roman" pitchFamily="18" charset="0"/>
                <a:cs typeface="Times New Roman" pitchFamily="18" charset="0"/>
              </a:rPr>
              <a:t>Will be retained for one year.</a:t>
            </a:r>
          </a:p>
          <a:p>
            <a:pPr eaLnBrk="1" hangingPunct="1">
              <a:buClr>
                <a:srgbClr val="FF0000"/>
              </a:buClr>
              <a:buFont typeface="Wingdings" pitchFamily="2" charset="2"/>
              <a:buChar char="Ø"/>
            </a:pPr>
            <a:endParaRPr lang="en-US" sz="3600" b="1" smtClean="0">
              <a:latin typeface="Times New Roman" pitchFamily="18" charset="0"/>
              <a:cs typeface="Times New Roman" pitchFamily="18" charset="0"/>
            </a:endParaRPr>
          </a:p>
          <a:p>
            <a:pPr eaLnBrk="1" hangingPunct="1">
              <a:buClr>
                <a:srgbClr val="FF0000"/>
              </a:buClr>
              <a:buFont typeface="Wingdings" pitchFamily="2" charset="2"/>
              <a:buChar char="Ø"/>
            </a:pPr>
            <a:r>
              <a:rPr lang="en-US" sz="3600" b="1" smtClean="0">
                <a:latin typeface="Times New Roman" pitchFamily="18" charset="0"/>
                <a:cs typeface="Times New Roman" pitchFamily="18" charset="0"/>
              </a:rPr>
              <a:t>If a vehicle was involved in an accident the 10031 will be retained until investigation, when required, is complete and is repaired or disposed of.</a:t>
            </a:r>
          </a:p>
        </p:txBody>
      </p:sp>
      <p:sp>
        <p:nvSpPr>
          <p:cNvPr id="183298" name="Rectangle 2"/>
          <p:cNvSpPr>
            <a:spLocks noGrp="1" noChangeArrowheads="1"/>
          </p:cNvSpPr>
          <p:nvPr>
            <p:ph type="title"/>
          </p:nvPr>
        </p:nvSpPr>
        <p:spPr>
          <a:xfrm>
            <a:off x="0" y="152400"/>
            <a:ext cx="9144000" cy="1143000"/>
          </a:xfrm>
        </p:spPr>
        <p:txBody>
          <a:bodyPr/>
          <a:lstStyle/>
          <a:p>
            <a:pPr algn="ctr" eaLnBrk="1" fontAlgn="auto" hangingPunct="1">
              <a:spcAft>
                <a:spcPts val="0"/>
              </a:spcAft>
              <a:defRPr/>
            </a:pPr>
            <a:r>
              <a:rPr sz="5400" b="1" smtClean="0">
                <a:solidFill>
                  <a:srgbClr val="FF0000"/>
                </a:solidFill>
              </a:rPr>
              <a:t>FILING &amp; DISPOSITION</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14691">
                                            <p:txEl>
                                              <p:pRg st="0" end="0"/>
                                            </p:txEl>
                                          </p:spTgt>
                                        </p:tgtEl>
                                        <p:attrNameLst>
                                          <p:attrName>style.visibility</p:attrName>
                                        </p:attrNameLst>
                                      </p:cBhvr>
                                      <p:to>
                                        <p:strVal val="visible"/>
                                      </p:to>
                                    </p:set>
                                    <p:animEffect transition="in" filter="slide(fromLeft)">
                                      <p:cBhvr>
                                        <p:cTn id="7" dur="500"/>
                                        <p:tgtEl>
                                          <p:spTgt spid="114691">
                                            <p:txEl>
                                              <p:pRg st="0" end="0"/>
                                            </p:txEl>
                                          </p:spTgt>
                                        </p:tgtEl>
                                      </p:cBhvr>
                                    </p:animEffect>
                                  </p:childTnLst>
                                  <p:subTnLst>
                                    <p:animClr clrSpc="rgb" dir="cw">
                                      <p:cBhvr override="childStyle">
                                        <p:cTn dur="1" fill="hold" display="0" masterRel="nextClick" afterEffect="1"/>
                                        <p:tgtEl>
                                          <p:spTgt spid="114691">
                                            <p:txEl>
                                              <p:pRg st="0" end="0"/>
                                            </p:txEl>
                                          </p:spTgt>
                                        </p:tgtEl>
                                        <p:attrNameLst>
                                          <p:attrName>ppt_c</p:attrName>
                                        </p:attrNameLst>
                                      </p:cBhvr>
                                      <p:to>
                                        <a:srgbClr val="5F5F5F"/>
                                      </p:to>
                                    </p:animClr>
                                  </p:sub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14691">
                                            <p:txEl>
                                              <p:pRg st="2" end="2"/>
                                            </p:txEl>
                                          </p:spTgt>
                                        </p:tgtEl>
                                        <p:attrNameLst>
                                          <p:attrName>style.visibility</p:attrName>
                                        </p:attrNameLst>
                                      </p:cBhvr>
                                      <p:to>
                                        <p:strVal val="visible"/>
                                      </p:to>
                                    </p:set>
                                    <p:animEffect transition="in" filter="slide(fromLeft)">
                                      <p:cBhvr>
                                        <p:cTn id="12" dur="500"/>
                                        <p:tgtEl>
                                          <p:spTgt spid="114691">
                                            <p:txEl>
                                              <p:pRg st="2" end="2"/>
                                            </p:txEl>
                                          </p:spTgt>
                                        </p:tgtEl>
                                      </p:cBhvr>
                                    </p:animEffect>
                                  </p:childTnLst>
                                  <p:subTnLst>
                                    <p:animClr clrSpc="rgb" dir="cw">
                                      <p:cBhvr override="childStyle">
                                        <p:cTn dur="1" fill="hold" display="0" masterRel="nextClick" afterEffect="1"/>
                                        <p:tgtEl>
                                          <p:spTgt spid="114691">
                                            <p:txEl>
                                              <p:pRg st="2" end="2"/>
                                            </p:txEl>
                                          </p:spTgt>
                                        </p:tgtEl>
                                        <p:attrNameLst>
                                          <p:attrName>ppt_c</p:attrName>
                                        </p:attrNameLst>
                                      </p:cBhvr>
                                      <p:to>
                                        <a:srgbClr val="5F5F5F"/>
                                      </p:to>
                                    </p:animClr>
                                  </p:sub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14691">
                                            <p:txEl>
                                              <p:pRg st="4" end="4"/>
                                            </p:txEl>
                                          </p:spTgt>
                                        </p:tgtEl>
                                        <p:attrNameLst>
                                          <p:attrName>style.visibility</p:attrName>
                                        </p:attrNameLst>
                                      </p:cBhvr>
                                      <p:to>
                                        <p:strVal val="visible"/>
                                      </p:to>
                                    </p:set>
                                    <p:animEffect transition="in" filter="slide(fromLeft)">
                                      <p:cBhvr>
                                        <p:cTn id="17" dur="500"/>
                                        <p:tgtEl>
                                          <p:spTgt spid="114691">
                                            <p:txEl>
                                              <p:pRg st="4" end="4"/>
                                            </p:txEl>
                                          </p:spTgt>
                                        </p:tgtEl>
                                      </p:cBhvr>
                                    </p:animEffect>
                                  </p:childTnLst>
                                  <p:subTnLst>
                                    <p:animClr clrSpc="rgb" dir="cw">
                                      <p:cBhvr override="childStyle">
                                        <p:cTn dur="1" fill="hold" display="0" masterRel="nextClick" afterEffect="1"/>
                                        <p:tgtEl>
                                          <p:spTgt spid="114691">
                                            <p:txEl>
                                              <p:pRg st="4" end="4"/>
                                            </p:txEl>
                                          </p:spTgt>
                                        </p:tgtEl>
                                        <p:attrNameLst>
                                          <p:attrName>ppt_c</p:attrName>
                                        </p:attrNameLst>
                                      </p:cBhvr>
                                      <p:to>
                                        <a:srgbClr val="5F5F5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1"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a:xfrm>
            <a:off x="0" y="2286000"/>
            <a:ext cx="9144000" cy="4114800"/>
          </a:xfrm>
        </p:spPr>
        <p:txBody>
          <a:bodyPr/>
          <a:lstStyle/>
          <a:p>
            <a:pPr eaLnBrk="1" hangingPunct="1">
              <a:buClr>
                <a:srgbClr val="FF0000"/>
              </a:buClr>
              <a:buFont typeface="Wingdings" pitchFamily="2" charset="2"/>
              <a:buChar char="Ø"/>
            </a:pPr>
            <a:r>
              <a:rPr lang="en-US" sz="3200" b="1" smtClean="0"/>
              <a:t>The custodian is responsible for the up-to-date entries while equipment is in his/her custody.</a:t>
            </a:r>
          </a:p>
          <a:p>
            <a:pPr eaLnBrk="1" hangingPunct="1">
              <a:buClr>
                <a:srgbClr val="FF0000"/>
              </a:buClr>
              <a:buFont typeface="Wingdings" pitchFamily="2" charset="2"/>
              <a:buChar char="Ø"/>
            </a:pPr>
            <a:endParaRPr lang="en-US" sz="3200" b="1" smtClean="0"/>
          </a:p>
          <a:p>
            <a:pPr eaLnBrk="1" hangingPunct="1">
              <a:buClr>
                <a:srgbClr val="FF0000"/>
              </a:buClr>
              <a:buFont typeface="Wingdings" pitchFamily="2" charset="2"/>
              <a:buChar char="Ø"/>
            </a:pPr>
            <a:r>
              <a:rPr lang="en-US" sz="3200" b="1" smtClean="0"/>
              <a:t>When Engineer Equipment has more then one power plant, maintain a NAVMC 10523 and 10524 on each power plant (i.e. Runway Sweeper).                                                                  </a:t>
            </a:r>
            <a:r>
              <a:rPr lang="en-US" sz="3600" b="1" smtClean="0"/>
              <a:t> </a:t>
            </a:r>
            <a:r>
              <a:rPr lang="en-US" sz="2000" b="1" smtClean="0">
                <a:solidFill>
                  <a:srgbClr val="FF0000"/>
                </a:solidFill>
              </a:rPr>
              <a:t>*</a:t>
            </a:r>
            <a:endParaRPr lang="en-US" sz="3200" b="1" smtClean="0">
              <a:solidFill>
                <a:srgbClr val="FF0000"/>
              </a:solidFill>
            </a:endParaRPr>
          </a:p>
        </p:txBody>
      </p:sp>
      <p:sp>
        <p:nvSpPr>
          <p:cNvPr id="19458" name="Rectangle 2"/>
          <p:cNvSpPr>
            <a:spLocks noGrp="1" noChangeArrowheads="1"/>
          </p:cNvSpPr>
          <p:nvPr>
            <p:ph type="title"/>
          </p:nvPr>
        </p:nvSpPr>
        <p:spPr>
          <a:xfrm>
            <a:off x="685800" y="304800"/>
            <a:ext cx="7772400" cy="1809750"/>
          </a:xfrm>
        </p:spPr>
        <p:txBody>
          <a:bodyPr>
            <a:normAutofit fontScale="90000"/>
          </a:bodyPr>
          <a:lstStyle/>
          <a:p>
            <a:pPr algn="ctr" eaLnBrk="1" fontAlgn="auto" hangingPunct="1">
              <a:spcAft>
                <a:spcPts val="0"/>
              </a:spcAft>
              <a:defRPr/>
            </a:pPr>
            <a:r>
              <a:rPr sz="6000" b="1" smtClean="0">
                <a:solidFill>
                  <a:srgbClr val="FF0000"/>
                </a:solidFill>
              </a:rPr>
              <a:t>RESPONSIBILITIES CONT.</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411">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7411">
                                            <p:txEl>
                                              <p:pRg st="0" end="0"/>
                                            </p:txEl>
                                          </p:spTgt>
                                        </p:tgtEl>
                                        <p:attrNameLst>
                                          <p:attrName>ppt_c</p:attrName>
                                        </p:attrNameLst>
                                      </p:cBhvr>
                                      <p:to>
                                        <a:srgbClr val="5F5F5F"/>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411">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7411">
                                            <p:txEl>
                                              <p:pRg st="2" end="2"/>
                                            </p:txEl>
                                          </p:spTgt>
                                        </p:tgtEl>
                                        <p:attrNameLst>
                                          <p:attrName>ppt_c</p:attrName>
                                        </p:attrNameLst>
                                      </p:cBhvr>
                                      <p:to>
                                        <a:srgbClr val="5F5F5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autoUpdateAnimBg="0"/>
    </p:bldLst>
  </p:timing>
</p:sld>
</file>

<file path=ppt/slides/slide1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838200" y="5715000"/>
            <a:ext cx="7772400" cy="1143000"/>
          </a:xfrm>
        </p:spPr>
        <p:txBody>
          <a:bodyPr>
            <a:normAutofit fontScale="90000"/>
          </a:bodyPr>
          <a:lstStyle/>
          <a:p>
            <a:pPr algn="ctr" eaLnBrk="1" fontAlgn="auto" hangingPunct="1">
              <a:spcAft>
                <a:spcPts val="0"/>
              </a:spcAft>
              <a:defRPr/>
            </a:pPr>
            <a:r>
              <a:rPr sz="9600" b="1" smtClean="0">
                <a:solidFill>
                  <a:srgbClr val="FF0000"/>
                </a:solidFill>
              </a:rPr>
              <a:t>QUESTIONS</a:t>
            </a:r>
            <a:br>
              <a:rPr sz="9600" b="1" smtClean="0">
                <a:solidFill>
                  <a:srgbClr val="FF0000"/>
                </a:solidFill>
              </a:rPr>
            </a:br>
            <a:r>
              <a:rPr sz="13300" b="1" smtClean="0">
                <a:solidFill>
                  <a:srgbClr val="FF0000"/>
                </a:solidFill>
              </a:rPr>
              <a:t>?</a:t>
            </a:r>
            <a:br>
              <a:rPr sz="13300" b="1" smtClean="0">
                <a:solidFill>
                  <a:srgbClr val="FF0000"/>
                </a:solidFill>
              </a:rPr>
            </a:br>
            <a:endParaRPr sz="13300" b="1" smtClean="0">
              <a:solidFill>
                <a:srgbClr val="FF0000"/>
              </a:solidFill>
            </a:endParaRPr>
          </a:p>
        </p:txBody>
      </p:sp>
    </p:spTree>
  </p:cSld>
  <p:clrMapOvr>
    <a:masterClrMapping/>
  </p:clrMapOvr>
  <p:transition spd="med">
    <p:random/>
  </p:transition>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1219200"/>
          </a:xfrm>
        </p:spPr>
        <p:txBody>
          <a:bodyPr>
            <a:noAutofit/>
          </a:bodyPr>
          <a:lstStyle/>
          <a:p>
            <a:pPr>
              <a:defRPr/>
            </a:pPr>
            <a:r>
              <a:rPr sz="4000" smtClean="0"/>
              <a:t>    </a:t>
            </a:r>
            <a:r>
              <a:rPr sz="4000" smtClean="0">
                <a:solidFill>
                  <a:srgbClr val="FF0000"/>
                </a:solidFill>
              </a:rPr>
              <a:t>DEMONSTRATION	</a:t>
            </a:r>
            <a:br>
              <a:rPr sz="4000" smtClean="0">
                <a:solidFill>
                  <a:srgbClr val="FF0000"/>
                </a:solidFill>
              </a:rPr>
            </a:br>
            <a:r>
              <a:rPr sz="4000" smtClean="0">
                <a:solidFill>
                  <a:srgbClr val="FF0000"/>
                </a:solidFill>
              </a:rPr>
              <a:t>NAVMC 10031</a:t>
            </a:r>
            <a:endParaRPr sz="4000">
              <a:solidFill>
                <a:srgbClr val="FF0000"/>
              </a:solidFill>
            </a:endParaRPr>
          </a:p>
        </p:txBody>
      </p:sp>
      <p:pic>
        <p:nvPicPr>
          <p:cNvPr id="201731" name="Picture 2" descr="Marine Form29"/>
          <p:cNvPicPr>
            <a:picLocks noGrp="1" noChangeAspect="1" noChangeArrowheads="1"/>
          </p:cNvPicPr>
          <p:nvPr>
            <p:ph idx="1"/>
          </p:nvPr>
        </p:nvPicPr>
        <p:blipFill>
          <a:blip r:embed="rId2" cstate="print"/>
          <a:srcRect/>
          <a:stretch>
            <a:fillRect/>
          </a:stretch>
        </p:blipFill>
        <p:spPr>
          <a:xfrm>
            <a:off x="838200" y="1600200"/>
            <a:ext cx="7467600" cy="4648200"/>
          </a:xfrm>
        </p:spPr>
      </p:pic>
    </p:spTree>
  </p:cSld>
  <p:clrMapOvr>
    <a:masterClrMapping/>
  </p:clrMapOvr>
  <p:transition spd="med">
    <p:random/>
  </p:transition>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smtClean="0">
                <a:solidFill>
                  <a:srgbClr val="FF0000"/>
                </a:solidFill>
              </a:rPr>
              <a:t>SCENARIO</a:t>
            </a:r>
            <a:endParaRPr>
              <a:solidFill>
                <a:srgbClr val="FF0000"/>
              </a:solidFill>
            </a:endParaRPr>
          </a:p>
        </p:txBody>
      </p:sp>
      <p:sp>
        <p:nvSpPr>
          <p:cNvPr id="3" name="Content Placeholder 2"/>
          <p:cNvSpPr>
            <a:spLocks noGrp="1"/>
          </p:cNvSpPr>
          <p:nvPr>
            <p:ph idx="1"/>
          </p:nvPr>
        </p:nvSpPr>
        <p:spPr/>
        <p:txBody>
          <a:bodyPr>
            <a:normAutofit fontScale="92500"/>
          </a:bodyPr>
          <a:lstStyle/>
          <a:p>
            <a:pPr>
              <a:defRPr/>
            </a:pPr>
            <a:r>
              <a:rPr lang="en-US" sz="3200" dirty="0"/>
              <a:t>The Dispatcher throughout the entire </a:t>
            </a:r>
            <a:r>
              <a:rPr lang="en-US" sz="3200" dirty="0" smtClean="0"/>
              <a:t>demonstration </a:t>
            </a:r>
            <a:r>
              <a:rPr lang="en-US" sz="3200" dirty="0"/>
              <a:t>will be Cpl. </a:t>
            </a:r>
            <a:r>
              <a:rPr lang="en-US" sz="3200" dirty="0" smtClean="0"/>
              <a:t>Jim Tressel. </a:t>
            </a:r>
            <a:r>
              <a:rPr lang="en-US" sz="3200" dirty="0"/>
              <a:t>You the student are the Equipment </a:t>
            </a:r>
            <a:r>
              <a:rPr lang="en-US" sz="3200" dirty="0" smtClean="0"/>
              <a:t>Officer/Designee.</a:t>
            </a:r>
          </a:p>
          <a:p>
            <a:pPr>
              <a:defRPr/>
            </a:pPr>
            <a:r>
              <a:rPr lang="en-US" sz="3200" dirty="0" smtClean="0"/>
              <a:t> </a:t>
            </a:r>
            <a:r>
              <a:rPr lang="en-US" sz="3200" b="1" dirty="0"/>
              <a:t>Classroom SOP: </a:t>
            </a:r>
            <a:endParaRPr lang="en-US" sz="3200" dirty="0"/>
          </a:p>
          <a:p>
            <a:pPr>
              <a:defRPr/>
            </a:pPr>
            <a:r>
              <a:rPr lang="en-US" sz="3200" dirty="0"/>
              <a:t>1. Operators names are as they appear on their OF-346 </a:t>
            </a:r>
          </a:p>
          <a:p>
            <a:pPr>
              <a:defRPr/>
            </a:pPr>
            <a:r>
              <a:rPr lang="en-US" sz="3200" dirty="0"/>
              <a:t>2. Use time equipment returned to Motor pool for time in.</a:t>
            </a:r>
          </a:p>
          <a:p>
            <a:pPr>
              <a:defRPr/>
            </a:pPr>
            <a:r>
              <a:rPr lang="en-US" sz="3200" dirty="0"/>
              <a:t> </a:t>
            </a:r>
          </a:p>
          <a:p>
            <a:pPr>
              <a:defRPr/>
            </a:pPr>
            <a:endParaRPr lang="en-US" dirty="0"/>
          </a:p>
        </p:txBody>
      </p:sp>
    </p:spTree>
  </p:cSld>
  <p:clrMapOvr>
    <a:masterClrMapping/>
  </p:clrMapOvr>
  <p:transition spd="med">
    <p:random/>
  </p:transition>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smtClean="0">
                <a:solidFill>
                  <a:srgbClr val="FF0000"/>
                </a:solidFill>
              </a:rPr>
              <a:t>SCENARIO</a:t>
            </a:r>
            <a:endParaRPr>
              <a:solidFill>
                <a:srgbClr val="FF0000"/>
              </a:solidFill>
            </a:endParaRPr>
          </a:p>
        </p:txBody>
      </p:sp>
      <p:sp>
        <p:nvSpPr>
          <p:cNvPr id="3" name="Content Placeholder 2"/>
          <p:cNvSpPr>
            <a:spLocks noGrp="1"/>
          </p:cNvSpPr>
          <p:nvPr>
            <p:ph idx="1"/>
          </p:nvPr>
        </p:nvSpPr>
        <p:spPr/>
        <p:txBody>
          <a:bodyPr>
            <a:normAutofit fontScale="92500" lnSpcReduction="10000"/>
          </a:bodyPr>
          <a:lstStyle/>
          <a:p>
            <a:pPr>
              <a:buFont typeface="Wingdings 2" pitchFamily="18" charset="2"/>
              <a:buNone/>
              <a:defRPr/>
            </a:pPr>
            <a:r>
              <a:rPr lang="en-US" b="1" dirty="0"/>
              <a:t>The following is a list of your equipment:</a:t>
            </a:r>
            <a:endParaRPr lang="en-US" dirty="0"/>
          </a:p>
          <a:p>
            <a:pPr>
              <a:buFont typeface="Wingdings 2" pitchFamily="18" charset="2"/>
              <a:buNone/>
              <a:defRPr/>
            </a:pPr>
            <a:r>
              <a:rPr lang="en-US" dirty="0"/>
              <a:t> </a:t>
            </a:r>
          </a:p>
          <a:p>
            <a:pPr>
              <a:buFont typeface="Wingdings 2" pitchFamily="18" charset="2"/>
              <a:buNone/>
              <a:defRPr/>
            </a:pPr>
            <a:r>
              <a:rPr lang="en-US" b="1" u="sng" dirty="0">
                <a:latin typeface="Times New Roman" pitchFamily="18" charset="0"/>
                <a:cs typeface="Times New Roman" pitchFamily="18" charset="0"/>
              </a:rPr>
              <a:t>NOMEN</a:t>
            </a:r>
            <a:r>
              <a:rPr lang="en-US" dirty="0">
                <a:latin typeface="Times New Roman" pitchFamily="18" charset="0"/>
                <a:cs typeface="Times New Roman" pitchFamily="18" charset="0"/>
              </a:rPr>
              <a:t>			</a:t>
            </a:r>
            <a:r>
              <a:rPr lang="en-US" b="1" u="sng" dirty="0" smtClean="0">
                <a:latin typeface="Times New Roman" pitchFamily="18" charset="0"/>
                <a:cs typeface="Times New Roman" pitchFamily="18" charset="0"/>
              </a:rPr>
              <a:t>MODEL</a:t>
            </a:r>
            <a:r>
              <a:rPr lang="en-US" dirty="0">
                <a:latin typeface="Times New Roman" pitchFamily="18" charset="0"/>
                <a:cs typeface="Times New Roman" pitchFamily="18" charset="0"/>
              </a:rPr>
              <a:t>		</a:t>
            </a:r>
            <a:r>
              <a:rPr lang="en-US" b="1" u="sng" dirty="0" smtClean="0">
                <a:latin typeface="Times New Roman" pitchFamily="18" charset="0"/>
                <a:cs typeface="Times New Roman" pitchFamily="18" charset="0"/>
              </a:rPr>
              <a:t>SERIAL</a:t>
            </a:r>
            <a:r>
              <a:rPr lang="en-US" b="1" u="sng" dirty="0">
                <a:latin typeface="Times New Roman" pitchFamily="18" charset="0"/>
                <a:cs typeface="Times New Roman" pitchFamily="18" charset="0"/>
              </a:rPr>
              <a:t>#</a:t>
            </a:r>
            <a:endParaRPr lang="en-US" dirty="0">
              <a:latin typeface="Times New Roman" pitchFamily="18" charset="0"/>
              <a:cs typeface="Times New Roman" pitchFamily="18" charset="0"/>
            </a:endParaRPr>
          </a:p>
          <a:p>
            <a:pPr>
              <a:buFont typeface="Wingdings 2" pitchFamily="18" charset="2"/>
              <a:buNone/>
              <a:defRPr/>
            </a:pPr>
            <a:r>
              <a:rPr lang="en-US" dirty="0">
                <a:latin typeface="Times New Roman" pitchFamily="18" charset="0"/>
                <a:cs typeface="Times New Roman" pitchFamily="18" charset="0"/>
              </a:rPr>
              <a:t>RTCH				</a:t>
            </a:r>
            <a:r>
              <a:rPr lang="en-US" dirty="0" smtClean="0">
                <a:latin typeface="Times New Roman" pitchFamily="18" charset="0"/>
                <a:cs typeface="Times New Roman" pitchFamily="18" charset="0"/>
              </a:rPr>
              <a:t>RT-240</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123456</a:t>
            </a:r>
            <a:endParaRPr lang="en-US" dirty="0">
              <a:latin typeface="Times New Roman" pitchFamily="18" charset="0"/>
              <a:cs typeface="Times New Roman" pitchFamily="18" charset="0"/>
            </a:endParaRPr>
          </a:p>
          <a:p>
            <a:pPr>
              <a:buFont typeface="Wingdings 2" pitchFamily="18" charset="2"/>
              <a:buNone/>
              <a:defRPr/>
            </a:pPr>
            <a:r>
              <a:rPr lang="en-US" dirty="0">
                <a:latin typeface="Times New Roman" pitchFamily="18" charset="0"/>
                <a:cs typeface="Times New Roman" pitchFamily="18" charset="0"/>
              </a:rPr>
              <a:t>All Terrain Crane (ATC)	</a:t>
            </a:r>
            <a:r>
              <a:rPr lang="en-US" dirty="0" smtClean="0">
                <a:latin typeface="Times New Roman" pitchFamily="18" charset="0"/>
                <a:cs typeface="Times New Roman" pitchFamily="18" charset="0"/>
              </a:rPr>
              <a:t> MAC </a:t>
            </a:r>
            <a:r>
              <a:rPr lang="en-US" dirty="0">
                <a:latin typeface="Times New Roman" pitchFamily="18" charset="0"/>
                <a:cs typeface="Times New Roman" pitchFamily="18" charset="0"/>
              </a:rPr>
              <a:t>50	</a:t>
            </a:r>
            <a:r>
              <a:rPr lang="en-US" dirty="0" smtClean="0">
                <a:latin typeface="Times New Roman" pitchFamily="18" charset="0"/>
                <a:cs typeface="Times New Roman" pitchFamily="18" charset="0"/>
              </a:rPr>
              <a:t>	789123</a:t>
            </a:r>
            <a:endParaRPr lang="en-US" dirty="0">
              <a:latin typeface="Times New Roman" pitchFamily="18" charset="0"/>
              <a:cs typeface="Times New Roman" pitchFamily="18" charset="0"/>
            </a:endParaRPr>
          </a:p>
          <a:p>
            <a:pPr>
              <a:buFont typeface="Wingdings 2" pitchFamily="18" charset="2"/>
              <a:buNone/>
              <a:defRPr/>
            </a:pPr>
            <a:r>
              <a:rPr lang="en-US" dirty="0">
                <a:latin typeface="Times New Roman" pitchFamily="18" charset="0"/>
                <a:cs typeface="Times New Roman" pitchFamily="18" charset="0"/>
              </a:rPr>
              <a:t>7 ½ Ton Crane			LRT-110		</a:t>
            </a:r>
            <a:r>
              <a:rPr lang="en-US" dirty="0" smtClean="0">
                <a:latin typeface="Times New Roman" pitchFamily="18" charset="0"/>
                <a:cs typeface="Times New Roman" pitchFamily="18" charset="0"/>
              </a:rPr>
              <a:t>456789</a:t>
            </a:r>
            <a:endParaRPr lang="en-US" dirty="0">
              <a:latin typeface="Times New Roman" pitchFamily="18" charset="0"/>
              <a:cs typeface="Times New Roman" pitchFamily="18" charset="0"/>
            </a:endParaRPr>
          </a:p>
          <a:p>
            <a:pPr>
              <a:buFont typeface="Wingdings 2" pitchFamily="18" charset="2"/>
              <a:buNone/>
              <a:defRPr/>
            </a:pPr>
            <a:r>
              <a:rPr lang="en-US" dirty="0">
                <a:latin typeface="Times New Roman" pitchFamily="18" charset="0"/>
                <a:cs typeface="Times New Roman" pitchFamily="18" charset="0"/>
              </a:rPr>
              <a:t>Grader				120M		</a:t>
            </a:r>
            <a:r>
              <a:rPr lang="en-US" dirty="0" smtClean="0">
                <a:latin typeface="Times New Roman" pitchFamily="18" charset="0"/>
                <a:cs typeface="Times New Roman" pitchFamily="18" charset="0"/>
              </a:rPr>
              <a:t>	987654</a:t>
            </a:r>
            <a:endParaRPr lang="en-US" dirty="0">
              <a:latin typeface="Times New Roman" pitchFamily="18" charset="0"/>
              <a:cs typeface="Times New Roman" pitchFamily="18" charset="0"/>
            </a:endParaRPr>
          </a:p>
          <a:p>
            <a:pPr>
              <a:buFont typeface="Wingdings 2" pitchFamily="18" charset="2"/>
              <a:buNone/>
              <a:defRPr/>
            </a:pPr>
            <a:r>
              <a:rPr lang="en-US" dirty="0">
                <a:latin typeface="Times New Roman" pitchFamily="18" charset="0"/>
                <a:cs typeface="Times New Roman" pitchFamily="18" charset="0"/>
              </a:rPr>
              <a:t>TRAM				</a:t>
            </a:r>
            <a:r>
              <a:rPr lang="en-US" dirty="0" smtClean="0">
                <a:latin typeface="Times New Roman" pitchFamily="18" charset="0"/>
                <a:cs typeface="Times New Roman" pitchFamily="18" charset="0"/>
              </a:rPr>
              <a:t>624KR</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345678</a:t>
            </a:r>
            <a:endParaRPr lang="en-US" dirty="0">
              <a:latin typeface="Times New Roman" pitchFamily="18" charset="0"/>
              <a:cs typeface="Times New Roman" pitchFamily="18" charset="0"/>
            </a:endParaRPr>
          </a:p>
          <a:p>
            <a:pPr>
              <a:buFont typeface="Wingdings 2" pitchFamily="18" charset="2"/>
              <a:buNone/>
              <a:defRPr/>
            </a:pPr>
            <a:r>
              <a:rPr lang="en-US" dirty="0" err="1">
                <a:latin typeface="Times New Roman" pitchFamily="18" charset="0"/>
                <a:cs typeface="Times New Roman" pitchFamily="18" charset="0"/>
              </a:rPr>
              <a:t>SkyTrak</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MMV</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654987</a:t>
            </a:r>
            <a:endParaRPr lang="en-US" dirty="0">
              <a:latin typeface="Times New Roman" pitchFamily="18" charset="0"/>
              <a:cs typeface="Times New Roman" pitchFamily="18" charset="0"/>
            </a:endParaRPr>
          </a:p>
          <a:p>
            <a:pPr>
              <a:buFont typeface="Wingdings 2" pitchFamily="18" charset="2"/>
              <a:buNone/>
              <a:defRPr/>
            </a:pPr>
            <a:r>
              <a:rPr lang="en-US" dirty="0">
                <a:latin typeface="Times New Roman" pitchFamily="18" charset="0"/>
                <a:cs typeface="Times New Roman" pitchFamily="18" charset="0"/>
              </a:rPr>
              <a:t>Terex				</a:t>
            </a:r>
            <a:r>
              <a:rPr lang="en-US" dirty="0" smtClean="0">
                <a:latin typeface="Times New Roman" pitchFamily="18" charset="0"/>
                <a:cs typeface="Times New Roman" pitchFamily="18" charset="0"/>
              </a:rPr>
              <a:t>TX5119M</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789456</a:t>
            </a:r>
            <a:endParaRPr lang="en-US" dirty="0">
              <a:latin typeface="Times New Roman" pitchFamily="18" charset="0"/>
              <a:cs typeface="Times New Roman" pitchFamily="18" charset="0"/>
            </a:endParaRPr>
          </a:p>
          <a:p>
            <a:pPr>
              <a:buFont typeface="Wingdings 2" pitchFamily="18" charset="2"/>
              <a:buNone/>
              <a:defRPr/>
            </a:pPr>
            <a:r>
              <a:rPr lang="en-US" dirty="0">
                <a:latin typeface="Times New Roman" pitchFamily="18" charset="0"/>
                <a:cs typeface="Times New Roman" pitchFamily="18" charset="0"/>
              </a:rPr>
              <a:t>Backhoe			</a:t>
            </a:r>
            <a:r>
              <a:rPr lang="en-US" dirty="0" smtClean="0">
                <a:latin typeface="Times New Roman" pitchFamily="18" charset="0"/>
                <a:cs typeface="Times New Roman" pitchFamily="18" charset="0"/>
              </a:rPr>
              <a:t>420E</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369258</a:t>
            </a:r>
            <a:endParaRPr lang="en-US" dirty="0">
              <a:latin typeface="Times New Roman" pitchFamily="18" charset="0"/>
              <a:cs typeface="Times New Roman" pitchFamily="18" charset="0"/>
            </a:endParaRPr>
          </a:p>
          <a:p>
            <a:pPr>
              <a:defRPr/>
            </a:pPr>
            <a:endParaRPr lang="en-US" dirty="0">
              <a:latin typeface="Times New Roman" pitchFamily="18" charset="0"/>
              <a:cs typeface="Times New Roman" pitchFamily="18" charset="0"/>
            </a:endParaRPr>
          </a:p>
        </p:txBody>
      </p:sp>
    </p:spTree>
  </p:cSld>
  <p:clrMapOvr>
    <a:masterClrMapping/>
  </p:clrMapOvr>
  <p:transition spd="med">
    <p:random/>
  </p:transition>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smtClean="0">
                <a:solidFill>
                  <a:srgbClr val="FF0000"/>
                </a:solidFill>
              </a:rPr>
              <a:t>SCENARIO</a:t>
            </a:r>
            <a:endParaRPr>
              <a:solidFill>
                <a:srgbClr val="FF0000"/>
              </a:solidFill>
            </a:endParaRPr>
          </a:p>
        </p:txBody>
      </p:sp>
      <p:sp>
        <p:nvSpPr>
          <p:cNvPr id="3" name="Content Placeholder 2"/>
          <p:cNvSpPr>
            <a:spLocks noGrp="1"/>
          </p:cNvSpPr>
          <p:nvPr>
            <p:ph idx="1"/>
          </p:nvPr>
        </p:nvSpPr>
        <p:spPr/>
        <p:txBody>
          <a:bodyPr>
            <a:normAutofit fontScale="92500" lnSpcReduction="20000"/>
          </a:bodyPr>
          <a:lstStyle/>
          <a:p>
            <a:pPr>
              <a:defRPr/>
            </a:pPr>
            <a:r>
              <a:rPr lang="en-US" sz="3200" b="1" dirty="0">
                <a:latin typeface="Courier New" pitchFamily="49" charset="0"/>
                <a:cs typeface="Courier New" pitchFamily="49" charset="0"/>
              </a:rPr>
              <a:t>Capt. </a:t>
            </a:r>
            <a:r>
              <a:rPr lang="en-US" sz="3200" b="1" dirty="0" smtClean="0">
                <a:latin typeface="Courier New" pitchFamily="49" charset="0"/>
                <a:cs typeface="Courier New" pitchFamily="49" charset="0"/>
              </a:rPr>
              <a:t>Woody Hayes </a:t>
            </a:r>
            <a:r>
              <a:rPr lang="en-US" sz="3200" b="1" dirty="0">
                <a:latin typeface="Courier New" pitchFamily="49" charset="0"/>
                <a:cs typeface="Courier New" pitchFamily="49" charset="0"/>
              </a:rPr>
              <a:t>requested a </a:t>
            </a:r>
            <a:r>
              <a:rPr lang="en-US" sz="3200" b="1" dirty="0" smtClean="0">
                <a:latin typeface="Courier New" pitchFamily="49" charset="0"/>
                <a:cs typeface="Courier New" pitchFamily="49" charset="0"/>
              </a:rPr>
              <a:t>TRAM for 01 Apr </a:t>
            </a:r>
            <a:r>
              <a:rPr lang="en-US" sz="3200" b="1" dirty="0">
                <a:latin typeface="Courier New" pitchFamily="49" charset="0"/>
                <a:cs typeface="Courier New" pitchFamily="49" charset="0"/>
              </a:rPr>
              <a:t>10, to load </a:t>
            </a:r>
            <a:r>
              <a:rPr lang="en-US" sz="3200" b="1" dirty="0" smtClean="0">
                <a:latin typeface="Courier New" pitchFamily="49" charset="0"/>
                <a:cs typeface="Courier New" pitchFamily="49" charset="0"/>
              </a:rPr>
              <a:t>pallets onto a LVS. </a:t>
            </a:r>
            <a:r>
              <a:rPr lang="en-US" sz="3200" b="1" dirty="0">
                <a:latin typeface="Courier New" pitchFamily="49" charset="0"/>
                <a:cs typeface="Courier New" pitchFamily="49" charset="0"/>
              </a:rPr>
              <a:t>It was requested that the </a:t>
            </a:r>
            <a:r>
              <a:rPr lang="en-US" sz="3200" b="1" dirty="0" smtClean="0">
                <a:latin typeface="Courier New" pitchFamily="49" charset="0"/>
                <a:cs typeface="Courier New" pitchFamily="49" charset="0"/>
              </a:rPr>
              <a:t>TRAM </a:t>
            </a:r>
            <a:r>
              <a:rPr lang="en-US" sz="3200" b="1" dirty="0">
                <a:latin typeface="Courier New" pitchFamily="49" charset="0"/>
                <a:cs typeface="Courier New" pitchFamily="49" charset="0"/>
              </a:rPr>
              <a:t>report to a GySgt </a:t>
            </a:r>
            <a:r>
              <a:rPr lang="en-US" sz="3200" b="1" dirty="0" err="1" smtClean="0">
                <a:latin typeface="Courier New" pitchFamily="49" charset="0"/>
                <a:cs typeface="Courier New" pitchFamily="49" charset="0"/>
              </a:rPr>
              <a:t>A.J.Hawk</a:t>
            </a:r>
            <a:r>
              <a:rPr lang="en-US" sz="3200" b="1" dirty="0" smtClean="0">
                <a:latin typeface="Courier New" pitchFamily="49" charset="0"/>
                <a:cs typeface="Courier New" pitchFamily="49" charset="0"/>
              </a:rPr>
              <a:t> </a:t>
            </a:r>
            <a:r>
              <a:rPr lang="en-US" sz="3200" b="1" dirty="0">
                <a:latin typeface="Courier New" pitchFamily="49" charset="0"/>
                <a:cs typeface="Courier New" pitchFamily="49" charset="0"/>
              </a:rPr>
              <a:t>at Hangar </a:t>
            </a:r>
            <a:r>
              <a:rPr lang="en-US" sz="3200" b="1" dirty="0" smtClean="0">
                <a:latin typeface="Courier New" pitchFamily="49" charset="0"/>
                <a:cs typeface="Courier New" pitchFamily="49" charset="0"/>
              </a:rPr>
              <a:t>187, at 0600. Cpl</a:t>
            </a:r>
            <a:r>
              <a:rPr lang="en-US" sz="3200" b="1" dirty="0">
                <a:latin typeface="Courier New" pitchFamily="49" charset="0"/>
                <a:cs typeface="Courier New" pitchFamily="49" charset="0"/>
              </a:rPr>
              <a:t>. </a:t>
            </a:r>
            <a:r>
              <a:rPr lang="en-US" sz="3200" b="1" dirty="0" smtClean="0">
                <a:latin typeface="Courier New" pitchFamily="49" charset="0"/>
                <a:cs typeface="Courier New" pitchFamily="49" charset="0"/>
              </a:rPr>
              <a:t>Jim Tressel dispatched</a:t>
            </a:r>
            <a:r>
              <a:rPr lang="en-US" sz="3200" b="1" dirty="0">
                <a:latin typeface="Courier New" pitchFamily="49" charset="0"/>
                <a:cs typeface="Courier New" pitchFamily="49" charset="0"/>
              </a:rPr>
              <a:t>, Cpl. </a:t>
            </a:r>
            <a:r>
              <a:rPr lang="en-US" sz="3200" b="1" dirty="0" smtClean="0">
                <a:latin typeface="Courier New" pitchFamily="49" charset="0"/>
                <a:cs typeface="Courier New" pitchFamily="49" charset="0"/>
              </a:rPr>
              <a:t>Wells, Beanie M. </a:t>
            </a:r>
            <a:r>
              <a:rPr lang="en-US" sz="3200" b="1" dirty="0">
                <a:latin typeface="Courier New" pitchFamily="49" charset="0"/>
                <a:cs typeface="Courier New" pitchFamily="49" charset="0"/>
              </a:rPr>
              <a:t>at 0530. Expected return time is 1500. Cpl </a:t>
            </a:r>
            <a:r>
              <a:rPr lang="en-US" sz="3200" b="1" dirty="0" smtClean="0">
                <a:latin typeface="Courier New" pitchFamily="49" charset="0"/>
                <a:cs typeface="Courier New" pitchFamily="49" charset="0"/>
              </a:rPr>
              <a:t>Wells </a:t>
            </a:r>
            <a:r>
              <a:rPr lang="en-US" sz="3200" b="1" dirty="0">
                <a:latin typeface="Courier New" pitchFamily="49" charset="0"/>
                <a:cs typeface="Courier New" pitchFamily="49" charset="0"/>
              </a:rPr>
              <a:t>returned to the motor pool at </a:t>
            </a:r>
            <a:r>
              <a:rPr lang="en-US" sz="3200" b="1" dirty="0" smtClean="0">
                <a:latin typeface="Courier New" pitchFamily="49" charset="0"/>
                <a:cs typeface="Courier New" pitchFamily="49" charset="0"/>
              </a:rPr>
              <a:t>1330 </a:t>
            </a:r>
            <a:r>
              <a:rPr lang="en-US" sz="3200" b="1" dirty="0">
                <a:latin typeface="Courier New" pitchFamily="49" charset="0"/>
                <a:cs typeface="Courier New" pitchFamily="49" charset="0"/>
              </a:rPr>
              <a:t>and turned in the NAVMC 10523 to the dispatcher at </a:t>
            </a:r>
            <a:r>
              <a:rPr lang="en-US" sz="3200" b="1" dirty="0" smtClean="0">
                <a:latin typeface="Courier New" pitchFamily="49" charset="0"/>
                <a:cs typeface="Courier New" pitchFamily="49" charset="0"/>
              </a:rPr>
              <a:t>1400</a:t>
            </a:r>
            <a:r>
              <a:rPr lang="en-US" sz="3200" b="1" dirty="0">
                <a:latin typeface="Courier New" pitchFamily="49" charset="0"/>
                <a:cs typeface="Courier New" pitchFamily="49" charset="0"/>
              </a:rPr>
              <a:t>. The NAVMC 10523 showed </a:t>
            </a:r>
            <a:r>
              <a:rPr lang="en-US" sz="3200" b="1" dirty="0" smtClean="0">
                <a:latin typeface="Courier New" pitchFamily="49" charset="0"/>
                <a:cs typeface="Courier New" pitchFamily="49" charset="0"/>
              </a:rPr>
              <a:t>4 equipment </a:t>
            </a:r>
            <a:r>
              <a:rPr lang="en-US" sz="3200" b="1" dirty="0">
                <a:latin typeface="Courier New" pitchFamily="49" charset="0"/>
                <a:cs typeface="Courier New" pitchFamily="49" charset="0"/>
              </a:rPr>
              <a:t>hours.</a:t>
            </a:r>
          </a:p>
          <a:p>
            <a:pPr>
              <a:defRPr/>
            </a:pPr>
            <a:endParaRPr lang="en-US" dirty="0"/>
          </a:p>
        </p:txBody>
      </p:sp>
    </p:spTree>
  </p:cSld>
  <p:clrMapOvr>
    <a:masterClrMapping/>
  </p:clrMapOvr>
  <p:transition spd="med">
    <p:random/>
  </p:transition>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smtClean="0">
                <a:solidFill>
                  <a:srgbClr val="FF0000"/>
                </a:solidFill>
              </a:rPr>
              <a:t>SCENARIO</a:t>
            </a:r>
            <a:endParaRPr>
              <a:solidFill>
                <a:srgbClr val="FF0000"/>
              </a:solidFill>
            </a:endParaRPr>
          </a:p>
        </p:txBody>
      </p:sp>
      <p:sp>
        <p:nvSpPr>
          <p:cNvPr id="205827" name="Content Placeholder 2"/>
          <p:cNvSpPr>
            <a:spLocks noGrp="1"/>
          </p:cNvSpPr>
          <p:nvPr>
            <p:ph idx="1"/>
          </p:nvPr>
        </p:nvSpPr>
        <p:spPr/>
        <p:txBody>
          <a:bodyPr/>
          <a:lstStyle/>
          <a:p>
            <a:r>
              <a:rPr lang="en-US" sz="4000" b="1" smtClean="0">
                <a:latin typeface="Courier New" pitchFamily="49" charset="0"/>
                <a:cs typeface="Courier New" pitchFamily="49" charset="0"/>
              </a:rPr>
              <a:t>Capt. Hayes requested a TRAM for 01 Apr 10.</a:t>
            </a:r>
          </a:p>
        </p:txBody>
      </p:sp>
    </p:spTree>
  </p:cSld>
  <p:clrMapOvr>
    <a:masterClrMapping/>
  </p:clrMapOvr>
  <p:transition spd="med">
    <p:random/>
  </p:transition>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850" name="Picture 2" descr="Marine Form29"/>
          <p:cNvPicPr>
            <a:picLocks noChangeAspect="1" noChangeArrowheads="1"/>
          </p:cNvPicPr>
          <p:nvPr/>
        </p:nvPicPr>
        <p:blipFill>
          <a:blip r:embed="rId2" cstate="print"/>
          <a:srcRect/>
          <a:stretch>
            <a:fillRect/>
          </a:stretch>
        </p:blipFill>
        <p:spPr bwMode="auto">
          <a:xfrm>
            <a:off x="0" y="152400"/>
            <a:ext cx="8991600" cy="6705600"/>
          </a:xfrm>
          <a:prstGeom prst="rect">
            <a:avLst/>
          </a:prstGeom>
          <a:noFill/>
          <a:ln w="9525">
            <a:noFill/>
            <a:miter lim="800000"/>
            <a:headEnd/>
            <a:tailEnd/>
          </a:ln>
        </p:spPr>
      </p:pic>
      <p:pic>
        <p:nvPicPr>
          <p:cNvPr id="6" name="Picture 2" descr="Marine Form29"/>
          <p:cNvPicPr>
            <a:picLocks noChangeAspect="1" noChangeArrowheads="1"/>
          </p:cNvPicPr>
          <p:nvPr/>
        </p:nvPicPr>
        <p:blipFill>
          <a:blip r:embed="rId2" cstate="print"/>
          <a:srcRect l="73070" r="1346" b="91112"/>
          <a:stretch>
            <a:fillRect/>
          </a:stretch>
        </p:blipFill>
        <p:spPr bwMode="auto">
          <a:xfrm>
            <a:off x="0" y="2971800"/>
            <a:ext cx="9144000" cy="2438400"/>
          </a:xfrm>
          <a:prstGeom prst="rect">
            <a:avLst/>
          </a:prstGeom>
          <a:ln>
            <a:noFill/>
          </a:ln>
          <a:effectLst>
            <a:outerShdw blurRad="190500" algn="tl" rotWithShape="0">
              <a:srgbClr val="000000">
                <a:alpha val="70000"/>
              </a:srgbClr>
            </a:outerShdw>
          </a:effectLst>
        </p:spPr>
      </p:pic>
      <p:sp>
        <p:nvSpPr>
          <p:cNvPr id="206852" name="TextBox 7"/>
          <p:cNvSpPr txBox="1">
            <a:spLocks noChangeArrowheads="1"/>
          </p:cNvSpPr>
          <p:nvPr/>
        </p:nvSpPr>
        <p:spPr bwMode="auto">
          <a:xfrm>
            <a:off x="2743200" y="3657600"/>
            <a:ext cx="4267200" cy="523875"/>
          </a:xfrm>
          <a:prstGeom prst="rect">
            <a:avLst/>
          </a:prstGeom>
          <a:noFill/>
          <a:ln w="9525">
            <a:noFill/>
            <a:miter lim="800000"/>
            <a:headEnd/>
            <a:tailEnd/>
          </a:ln>
        </p:spPr>
        <p:txBody>
          <a:bodyPr>
            <a:spAutoFit/>
          </a:bodyPr>
          <a:lstStyle/>
          <a:p>
            <a:r>
              <a:rPr lang="en-US" sz="2800">
                <a:solidFill>
                  <a:srgbClr val="FF0000"/>
                </a:solidFill>
              </a:rPr>
              <a:t>01 Apr 2010</a:t>
            </a:r>
          </a:p>
        </p:txBody>
      </p:sp>
      <p:sp>
        <p:nvSpPr>
          <p:cNvPr id="206853" name="TextBox 8"/>
          <p:cNvSpPr txBox="1">
            <a:spLocks noChangeArrowheads="1"/>
          </p:cNvSpPr>
          <p:nvPr/>
        </p:nvSpPr>
        <p:spPr bwMode="auto">
          <a:xfrm>
            <a:off x="7315200" y="3733800"/>
            <a:ext cx="1676400" cy="381000"/>
          </a:xfrm>
          <a:prstGeom prst="rect">
            <a:avLst/>
          </a:prstGeom>
          <a:noFill/>
          <a:ln w="9525">
            <a:noFill/>
            <a:miter lim="800000"/>
            <a:headEnd/>
            <a:tailEnd/>
          </a:ln>
        </p:spPr>
        <p:txBody>
          <a:bodyPr>
            <a:spAutoFit/>
          </a:bodyPr>
          <a:lstStyle/>
          <a:p>
            <a:r>
              <a:rPr lang="en-US">
                <a:solidFill>
                  <a:srgbClr val="FF0000"/>
                </a:solidFill>
              </a:rPr>
              <a:t>Optional </a:t>
            </a:r>
          </a:p>
        </p:txBody>
      </p:sp>
      <p:cxnSp>
        <p:nvCxnSpPr>
          <p:cNvPr id="11" name="Straight Arrow Connector 10"/>
          <p:cNvCxnSpPr/>
          <p:nvPr/>
        </p:nvCxnSpPr>
        <p:spPr>
          <a:xfrm rot="5400000" flipH="1" flipV="1">
            <a:off x="5029200" y="685800"/>
            <a:ext cx="2514600" cy="20574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random/>
  </p:transition>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smtClean="0">
                <a:solidFill>
                  <a:srgbClr val="FF0000"/>
                </a:solidFill>
              </a:rPr>
              <a:t>SCENARIO</a:t>
            </a:r>
            <a:endParaRPr>
              <a:solidFill>
                <a:srgbClr val="FF0000"/>
              </a:solidFill>
            </a:endParaRPr>
          </a:p>
        </p:txBody>
      </p:sp>
      <p:sp>
        <p:nvSpPr>
          <p:cNvPr id="207875" name="Content Placeholder 2"/>
          <p:cNvSpPr>
            <a:spLocks noGrp="1"/>
          </p:cNvSpPr>
          <p:nvPr>
            <p:ph idx="1"/>
          </p:nvPr>
        </p:nvSpPr>
        <p:spPr/>
        <p:txBody>
          <a:bodyPr/>
          <a:lstStyle/>
          <a:p>
            <a:r>
              <a:rPr lang="en-US" sz="4000" b="1" smtClean="0">
                <a:latin typeface="Courier New" pitchFamily="49" charset="0"/>
                <a:cs typeface="Courier New" pitchFamily="49" charset="0"/>
              </a:rPr>
              <a:t>Cpl. Jim Tressel dispatched, Cpl. Wells, Beanie M. at 0530.</a:t>
            </a:r>
          </a:p>
        </p:txBody>
      </p:sp>
    </p:spTree>
  </p:cSld>
  <p:clrMapOvr>
    <a:masterClrMapping/>
  </p:clrMapOvr>
  <p:transition spd="med">
    <p:random/>
  </p:transition>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898" name="Picture 2" descr="Marine Form29"/>
          <p:cNvPicPr>
            <a:picLocks noChangeAspect="1" noChangeArrowheads="1"/>
          </p:cNvPicPr>
          <p:nvPr/>
        </p:nvPicPr>
        <p:blipFill>
          <a:blip r:embed="rId2" cstate="print"/>
          <a:srcRect/>
          <a:stretch>
            <a:fillRect/>
          </a:stretch>
        </p:blipFill>
        <p:spPr bwMode="auto">
          <a:xfrm>
            <a:off x="0" y="152400"/>
            <a:ext cx="8991600" cy="6705600"/>
          </a:xfrm>
          <a:prstGeom prst="rect">
            <a:avLst/>
          </a:prstGeom>
          <a:noFill/>
          <a:ln w="9525">
            <a:noFill/>
            <a:miter lim="800000"/>
            <a:headEnd/>
            <a:tailEnd/>
          </a:ln>
        </p:spPr>
      </p:pic>
      <p:pic>
        <p:nvPicPr>
          <p:cNvPr id="3" name="Picture 2" descr="Marine Form29"/>
          <p:cNvPicPr>
            <a:picLocks noChangeAspect="1" noChangeArrowheads="1"/>
          </p:cNvPicPr>
          <p:nvPr/>
        </p:nvPicPr>
        <p:blipFill>
          <a:blip r:embed="rId2" cstate="print"/>
          <a:srcRect l="803" t="2977" r="80743" b="82886"/>
          <a:stretch>
            <a:fillRect/>
          </a:stretch>
        </p:blipFill>
        <p:spPr bwMode="auto">
          <a:xfrm>
            <a:off x="0" y="2209800"/>
            <a:ext cx="9144000" cy="2895600"/>
          </a:xfrm>
          <a:prstGeom prst="rect">
            <a:avLst/>
          </a:prstGeom>
          <a:ln>
            <a:noFill/>
          </a:ln>
          <a:effectLst>
            <a:outerShdw blurRad="190500" algn="tl" rotWithShape="0">
              <a:srgbClr val="000000">
                <a:alpha val="70000"/>
              </a:srgbClr>
            </a:outerShdw>
          </a:effectLst>
        </p:spPr>
      </p:pic>
      <p:sp>
        <p:nvSpPr>
          <p:cNvPr id="4" name="TextBox 3"/>
          <p:cNvSpPr txBox="1">
            <a:spLocks noChangeArrowheads="1"/>
          </p:cNvSpPr>
          <p:nvPr/>
        </p:nvSpPr>
        <p:spPr bwMode="auto">
          <a:xfrm>
            <a:off x="0" y="3429000"/>
            <a:ext cx="609600" cy="381000"/>
          </a:xfrm>
          <a:prstGeom prst="rect">
            <a:avLst/>
          </a:prstGeom>
          <a:noFill/>
          <a:ln w="9525">
            <a:noFill/>
            <a:miter lim="800000"/>
            <a:headEnd/>
            <a:tailEnd/>
          </a:ln>
        </p:spPr>
        <p:txBody>
          <a:bodyPr>
            <a:spAutoFit/>
          </a:bodyPr>
          <a:lstStyle/>
          <a:p>
            <a:r>
              <a:rPr lang="en-US">
                <a:solidFill>
                  <a:srgbClr val="FF0000"/>
                </a:solidFill>
              </a:rPr>
              <a:t>1</a:t>
            </a:r>
          </a:p>
        </p:txBody>
      </p:sp>
      <p:sp>
        <p:nvSpPr>
          <p:cNvPr id="5" name="TextBox 4"/>
          <p:cNvSpPr txBox="1">
            <a:spLocks noChangeArrowheads="1"/>
          </p:cNvSpPr>
          <p:nvPr/>
        </p:nvSpPr>
        <p:spPr bwMode="auto">
          <a:xfrm>
            <a:off x="1447800" y="3352800"/>
            <a:ext cx="1219200" cy="461963"/>
          </a:xfrm>
          <a:prstGeom prst="rect">
            <a:avLst/>
          </a:prstGeom>
          <a:noFill/>
          <a:ln w="9525">
            <a:noFill/>
            <a:miter lim="800000"/>
            <a:headEnd/>
            <a:tailEnd/>
          </a:ln>
        </p:spPr>
        <p:txBody>
          <a:bodyPr>
            <a:spAutoFit/>
          </a:bodyPr>
          <a:lstStyle/>
          <a:p>
            <a:r>
              <a:rPr lang="en-US" sz="2400">
                <a:solidFill>
                  <a:srgbClr val="FF0000"/>
                </a:solidFill>
              </a:rPr>
              <a:t>345678</a:t>
            </a:r>
          </a:p>
        </p:txBody>
      </p:sp>
      <p:sp>
        <p:nvSpPr>
          <p:cNvPr id="6" name="TextBox 5"/>
          <p:cNvSpPr txBox="1">
            <a:spLocks noChangeArrowheads="1"/>
          </p:cNvSpPr>
          <p:nvPr/>
        </p:nvSpPr>
        <p:spPr bwMode="auto">
          <a:xfrm>
            <a:off x="4114800" y="3352800"/>
            <a:ext cx="5029200" cy="461963"/>
          </a:xfrm>
          <a:prstGeom prst="rect">
            <a:avLst/>
          </a:prstGeom>
          <a:noFill/>
          <a:ln w="9525">
            <a:noFill/>
            <a:miter lim="800000"/>
            <a:headEnd/>
            <a:tailEnd/>
          </a:ln>
        </p:spPr>
        <p:txBody>
          <a:bodyPr>
            <a:spAutoFit/>
          </a:bodyPr>
          <a:lstStyle/>
          <a:p>
            <a:r>
              <a:rPr lang="en-US" sz="2400">
                <a:solidFill>
                  <a:srgbClr val="FF0000"/>
                </a:solidFill>
              </a:rPr>
              <a:t>Cpl. Abbot</a:t>
            </a:r>
          </a:p>
        </p:txBody>
      </p:sp>
      <p:cxnSp>
        <p:nvCxnSpPr>
          <p:cNvPr id="8" name="Straight Arrow Connector 7"/>
          <p:cNvCxnSpPr/>
          <p:nvPr/>
        </p:nvCxnSpPr>
        <p:spPr>
          <a:xfrm rot="16200000" flipV="1">
            <a:off x="-381000" y="1295400"/>
            <a:ext cx="1371600" cy="4572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6200000" flipV="1">
            <a:off x="152400" y="1219200"/>
            <a:ext cx="1371600" cy="60960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6200000" flipV="1">
            <a:off x="1181100" y="1028700"/>
            <a:ext cx="1371600" cy="99060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a:spLocks noChangeArrowheads="1"/>
          </p:cNvSpPr>
          <p:nvPr/>
        </p:nvSpPr>
        <p:spPr bwMode="auto">
          <a:xfrm>
            <a:off x="3733800" y="3352800"/>
            <a:ext cx="5029200" cy="461963"/>
          </a:xfrm>
          <a:prstGeom prst="rect">
            <a:avLst/>
          </a:prstGeom>
          <a:solidFill>
            <a:srgbClr val="FFFF00"/>
          </a:solidFill>
          <a:ln w="9525">
            <a:noFill/>
            <a:miter lim="800000"/>
            <a:headEnd/>
            <a:tailEnd/>
          </a:ln>
        </p:spPr>
        <p:txBody>
          <a:bodyPr>
            <a:spAutoFit/>
          </a:bodyPr>
          <a:lstStyle/>
          <a:p>
            <a:r>
              <a:rPr lang="en-US" sz="2400">
                <a:solidFill>
                  <a:srgbClr val="FF0000"/>
                </a:solidFill>
              </a:rPr>
              <a:t>Cpl. Wells, Beanie M (OF-346)</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
                                            <p:bg/>
                                          </p:spTgt>
                                        </p:tgtEl>
                                        <p:attrNameLst>
                                          <p:attrName>style.visibility</p:attrName>
                                        </p:attrNameLst>
                                      </p:cBhvr>
                                      <p:to>
                                        <p:strVal val="visible"/>
                                      </p:to>
                                    </p:set>
                                    <p:anim calcmode="lin" valueType="num">
                                      <p:cBhvr additive="base">
                                        <p:cTn id="18" dur="500" fill="hold"/>
                                        <p:tgtEl>
                                          <p:spTgt spid="13">
                                            <p:bg/>
                                          </p:spTgt>
                                        </p:tgtEl>
                                        <p:attrNameLst>
                                          <p:attrName>ppt_x</p:attrName>
                                        </p:attrNameLst>
                                      </p:cBhvr>
                                      <p:tavLst>
                                        <p:tav tm="0">
                                          <p:val>
                                            <p:strVal val="#ppt_x"/>
                                          </p:val>
                                        </p:tav>
                                        <p:tav tm="100000">
                                          <p:val>
                                            <p:strVal val="#ppt_x"/>
                                          </p:val>
                                        </p:tav>
                                      </p:tavLst>
                                    </p:anim>
                                    <p:anim calcmode="lin" valueType="num">
                                      <p:cBhvr additive="base">
                                        <p:cTn id="19" dur="500" fill="hold"/>
                                        <p:tgtEl>
                                          <p:spTgt spid="13">
                                            <p:bg/>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3">
                                            <p:txEl>
                                              <p:pRg st="0" end="0"/>
                                            </p:txEl>
                                          </p:spTgt>
                                        </p:tgtEl>
                                        <p:attrNameLst>
                                          <p:attrName>style.visibility</p:attrName>
                                        </p:attrNameLst>
                                      </p:cBhvr>
                                      <p:to>
                                        <p:strVal val="visible"/>
                                      </p:to>
                                    </p:set>
                                    <p:anim calcmode="lin" valueType="num">
                                      <p:cBhvr additive="base">
                                        <p:cTn id="24"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5" grpId="0" build="allAtOnce"/>
      <p:bldP spid="6" grpId="0" build="allAtOnce"/>
      <p:bldP spid="13" grpId="0" build="allAtOnce" animBg="1"/>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smtClean="0">
                <a:solidFill>
                  <a:srgbClr val="FF0000"/>
                </a:solidFill>
              </a:rPr>
              <a:t>SCENARIO</a:t>
            </a:r>
            <a:endParaRPr>
              <a:solidFill>
                <a:srgbClr val="FF0000"/>
              </a:solidFill>
            </a:endParaRPr>
          </a:p>
        </p:txBody>
      </p:sp>
      <p:sp>
        <p:nvSpPr>
          <p:cNvPr id="8" name="Content Placeholder 2"/>
          <p:cNvSpPr>
            <a:spLocks noGrp="1"/>
          </p:cNvSpPr>
          <p:nvPr>
            <p:ph idx="1"/>
          </p:nvPr>
        </p:nvSpPr>
        <p:spPr>
          <a:xfrm>
            <a:off x="457200" y="1600200"/>
            <a:ext cx="8229600" cy="4525963"/>
          </a:xfrm>
        </p:spPr>
        <p:txBody>
          <a:bodyPr>
            <a:normAutofit fontScale="92500" lnSpcReduction="10000"/>
          </a:bodyPr>
          <a:lstStyle/>
          <a:p>
            <a:pPr>
              <a:buFont typeface="Wingdings 2" pitchFamily="18" charset="2"/>
              <a:buNone/>
              <a:defRPr/>
            </a:pPr>
            <a:r>
              <a:rPr lang="en-US" b="1" dirty="0"/>
              <a:t>The following is a list of your equipment:</a:t>
            </a:r>
            <a:endParaRPr lang="en-US" dirty="0"/>
          </a:p>
          <a:p>
            <a:pPr>
              <a:buFont typeface="Wingdings 2" pitchFamily="18" charset="2"/>
              <a:buNone/>
              <a:defRPr/>
            </a:pPr>
            <a:r>
              <a:rPr lang="en-US" dirty="0"/>
              <a:t> </a:t>
            </a:r>
          </a:p>
          <a:p>
            <a:pPr>
              <a:buFont typeface="Wingdings 2" pitchFamily="18" charset="2"/>
              <a:buNone/>
              <a:defRPr/>
            </a:pPr>
            <a:r>
              <a:rPr lang="en-US" b="1" u="sng" dirty="0">
                <a:latin typeface="Times New Roman" pitchFamily="18" charset="0"/>
                <a:cs typeface="Times New Roman" pitchFamily="18" charset="0"/>
              </a:rPr>
              <a:t>NOMEN</a:t>
            </a:r>
            <a:r>
              <a:rPr lang="en-US" dirty="0">
                <a:latin typeface="Times New Roman" pitchFamily="18" charset="0"/>
                <a:cs typeface="Times New Roman" pitchFamily="18" charset="0"/>
              </a:rPr>
              <a:t>			</a:t>
            </a:r>
            <a:r>
              <a:rPr lang="en-US" b="1" u="sng" dirty="0" smtClean="0">
                <a:latin typeface="Times New Roman" pitchFamily="18" charset="0"/>
                <a:cs typeface="Times New Roman" pitchFamily="18" charset="0"/>
              </a:rPr>
              <a:t>MODEL</a:t>
            </a:r>
            <a:r>
              <a:rPr lang="en-US" dirty="0">
                <a:latin typeface="Times New Roman" pitchFamily="18" charset="0"/>
                <a:cs typeface="Times New Roman" pitchFamily="18" charset="0"/>
              </a:rPr>
              <a:t>		</a:t>
            </a:r>
            <a:r>
              <a:rPr lang="en-US" b="1" u="sng" dirty="0" smtClean="0">
                <a:latin typeface="Times New Roman" pitchFamily="18" charset="0"/>
                <a:cs typeface="Times New Roman" pitchFamily="18" charset="0"/>
              </a:rPr>
              <a:t>SERIAL</a:t>
            </a:r>
            <a:r>
              <a:rPr lang="en-US" b="1" u="sng" dirty="0">
                <a:latin typeface="Times New Roman" pitchFamily="18" charset="0"/>
                <a:cs typeface="Times New Roman" pitchFamily="18" charset="0"/>
              </a:rPr>
              <a:t>#</a:t>
            </a:r>
            <a:endParaRPr lang="en-US" dirty="0">
              <a:latin typeface="Times New Roman" pitchFamily="18" charset="0"/>
              <a:cs typeface="Times New Roman" pitchFamily="18" charset="0"/>
            </a:endParaRPr>
          </a:p>
          <a:p>
            <a:pPr>
              <a:buFont typeface="Wingdings 2" pitchFamily="18" charset="2"/>
              <a:buNone/>
              <a:defRPr/>
            </a:pPr>
            <a:r>
              <a:rPr lang="en-US" dirty="0">
                <a:latin typeface="Times New Roman" pitchFamily="18" charset="0"/>
                <a:cs typeface="Times New Roman" pitchFamily="18" charset="0"/>
              </a:rPr>
              <a:t>RTCH				</a:t>
            </a:r>
            <a:r>
              <a:rPr lang="en-US" dirty="0" smtClean="0">
                <a:latin typeface="Times New Roman" pitchFamily="18" charset="0"/>
                <a:cs typeface="Times New Roman" pitchFamily="18" charset="0"/>
              </a:rPr>
              <a:t>RT-240</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123456</a:t>
            </a:r>
            <a:endParaRPr lang="en-US" dirty="0">
              <a:latin typeface="Times New Roman" pitchFamily="18" charset="0"/>
              <a:cs typeface="Times New Roman" pitchFamily="18" charset="0"/>
            </a:endParaRPr>
          </a:p>
          <a:p>
            <a:pPr>
              <a:buFont typeface="Wingdings 2" pitchFamily="18" charset="2"/>
              <a:buNone/>
              <a:defRPr/>
            </a:pPr>
            <a:r>
              <a:rPr lang="en-US" dirty="0">
                <a:latin typeface="Times New Roman" pitchFamily="18" charset="0"/>
                <a:cs typeface="Times New Roman" pitchFamily="18" charset="0"/>
              </a:rPr>
              <a:t>All Terrain Crane (ATC</a:t>
            </a:r>
            <a:r>
              <a:rPr lang="en-US" dirty="0" smtClean="0">
                <a:latin typeface="Times New Roman" pitchFamily="18" charset="0"/>
                <a:cs typeface="Times New Roman" pitchFamily="18" charset="0"/>
              </a:rPr>
              <a:t>)</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MAC </a:t>
            </a:r>
            <a:r>
              <a:rPr lang="en-US" dirty="0">
                <a:latin typeface="Times New Roman" pitchFamily="18" charset="0"/>
                <a:cs typeface="Times New Roman" pitchFamily="18" charset="0"/>
              </a:rPr>
              <a:t>50	</a:t>
            </a:r>
            <a:r>
              <a:rPr lang="en-US" dirty="0" smtClean="0">
                <a:latin typeface="Times New Roman" pitchFamily="18" charset="0"/>
                <a:cs typeface="Times New Roman" pitchFamily="18" charset="0"/>
              </a:rPr>
              <a:t>	789123</a:t>
            </a:r>
            <a:endParaRPr lang="en-US" dirty="0">
              <a:latin typeface="Times New Roman" pitchFamily="18" charset="0"/>
              <a:cs typeface="Times New Roman" pitchFamily="18" charset="0"/>
            </a:endParaRPr>
          </a:p>
          <a:p>
            <a:pPr>
              <a:buFont typeface="Wingdings 2" pitchFamily="18" charset="2"/>
              <a:buNone/>
              <a:defRPr/>
            </a:pPr>
            <a:r>
              <a:rPr lang="en-US" dirty="0">
                <a:latin typeface="Times New Roman" pitchFamily="18" charset="0"/>
                <a:cs typeface="Times New Roman" pitchFamily="18" charset="0"/>
              </a:rPr>
              <a:t>7 ½ Ton Crane			LRT-110		</a:t>
            </a:r>
            <a:r>
              <a:rPr lang="en-US" dirty="0" smtClean="0">
                <a:latin typeface="Times New Roman" pitchFamily="18" charset="0"/>
                <a:cs typeface="Times New Roman" pitchFamily="18" charset="0"/>
              </a:rPr>
              <a:t>456789</a:t>
            </a:r>
            <a:endParaRPr lang="en-US" dirty="0">
              <a:latin typeface="Times New Roman" pitchFamily="18" charset="0"/>
              <a:cs typeface="Times New Roman" pitchFamily="18" charset="0"/>
            </a:endParaRPr>
          </a:p>
          <a:p>
            <a:pPr>
              <a:buFont typeface="Wingdings 2" pitchFamily="18" charset="2"/>
              <a:buNone/>
              <a:defRPr/>
            </a:pPr>
            <a:r>
              <a:rPr lang="en-US" dirty="0">
                <a:latin typeface="Times New Roman" pitchFamily="18" charset="0"/>
                <a:cs typeface="Times New Roman" pitchFamily="18" charset="0"/>
              </a:rPr>
              <a:t>Grader				120M		</a:t>
            </a:r>
            <a:r>
              <a:rPr lang="en-US" dirty="0" smtClean="0">
                <a:latin typeface="Times New Roman" pitchFamily="18" charset="0"/>
                <a:cs typeface="Times New Roman" pitchFamily="18" charset="0"/>
              </a:rPr>
              <a:t>	987654</a:t>
            </a:r>
            <a:endParaRPr lang="en-US" dirty="0">
              <a:latin typeface="Times New Roman" pitchFamily="18" charset="0"/>
              <a:cs typeface="Times New Roman" pitchFamily="18" charset="0"/>
            </a:endParaRPr>
          </a:p>
          <a:p>
            <a:pPr>
              <a:buFont typeface="Wingdings 2" pitchFamily="18" charset="2"/>
              <a:buNone/>
              <a:defRPr/>
            </a:pPr>
            <a:r>
              <a:rPr lang="en-US" dirty="0">
                <a:solidFill>
                  <a:srgbClr val="FF0000"/>
                </a:solidFill>
                <a:latin typeface="Times New Roman" pitchFamily="18" charset="0"/>
                <a:cs typeface="Times New Roman" pitchFamily="18" charset="0"/>
              </a:rPr>
              <a:t>TRAM				</a:t>
            </a:r>
            <a:r>
              <a:rPr lang="en-US" b="1" dirty="0" smtClean="0">
                <a:solidFill>
                  <a:srgbClr val="FF0000"/>
                </a:solidFill>
                <a:latin typeface="Times New Roman" pitchFamily="18" charset="0"/>
                <a:cs typeface="Times New Roman" pitchFamily="18" charset="0"/>
              </a:rPr>
              <a:t>624KR</a:t>
            </a:r>
            <a:r>
              <a:rPr lang="en-US" dirty="0">
                <a:solidFill>
                  <a:srgbClr val="FF0000"/>
                </a:solidFill>
                <a:latin typeface="Times New Roman" pitchFamily="18" charset="0"/>
                <a:cs typeface="Times New Roman" pitchFamily="18" charset="0"/>
              </a:rPr>
              <a:t>	</a:t>
            </a:r>
            <a:r>
              <a:rPr lang="en-US" dirty="0" smtClean="0">
                <a:solidFill>
                  <a:srgbClr val="FF0000"/>
                </a:solidFill>
                <a:latin typeface="Times New Roman" pitchFamily="18" charset="0"/>
                <a:cs typeface="Times New Roman" pitchFamily="18" charset="0"/>
              </a:rPr>
              <a:t>	345678</a:t>
            </a:r>
            <a:endParaRPr lang="en-US" dirty="0">
              <a:solidFill>
                <a:srgbClr val="FF0000"/>
              </a:solidFill>
              <a:latin typeface="Times New Roman" pitchFamily="18" charset="0"/>
              <a:cs typeface="Times New Roman" pitchFamily="18" charset="0"/>
            </a:endParaRPr>
          </a:p>
          <a:p>
            <a:pPr>
              <a:buFont typeface="Wingdings 2" pitchFamily="18" charset="2"/>
              <a:buNone/>
              <a:defRPr/>
            </a:pPr>
            <a:r>
              <a:rPr lang="en-US" dirty="0" err="1">
                <a:latin typeface="Times New Roman" pitchFamily="18" charset="0"/>
                <a:cs typeface="Times New Roman" pitchFamily="18" charset="0"/>
              </a:rPr>
              <a:t>SkyTrak</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MMV</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654987</a:t>
            </a:r>
            <a:endParaRPr lang="en-US" dirty="0">
              <a:latin typeface="Times New Roman" pitchFamily="18" charset="0"/>
              <a:cs typeface="Times New Roman" pitchFamily="18" charset="0"/>
            </a:endParaRPr>
          </a:p>
          <a:p>
            <a:pPr>
              <a:buFont typeface="Wingdings 2" pitchFamily="18" charset="2"/>
              <a:buNone/>
              <a:defRPr/>
            </a:pPr>
            <a:r>
              <a:rPr lang="en-US" dirty="0">
                <a:latin typeface="Times New Roman" pitchFamily="18" charset="0"/>
                <a:cs typeface="Times New Roman" pitchFamily="18" charset="0"/>
              </a:rPr>
              <a:t>Terex				</a:t>
            </a:r>
            <a:r>
              <a:rPr lang="en-US" dirty="0" smtClean="0">
                <a:latin typeface="Times New Roman" pitchFamily="18" charset="0"/>
                <a:cs typeface="Times New Roman" pitchFamily="18" charset="0"/>
              </a:rPr>
              <a:t>TX5119M</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789456</a:t>
            </a:r>
            <a:endParaRPr lang="en-US" dirty="0">
              <a:latin typeface="Times New Roman" pitchFamily="18" charset="0"/>
              <a:cs typeface="Times New Roman" pitchFamily="18" charset="0"/>
            </a:endParaRPr>
          </a:p>
          <a:p>
            <a:pPr>
              <a:buFont typeface="Wingdings 2" pitchFamily="18" charset="2"/>
              <a:buNone/>
              <a:defRPr/>
            </a:pPr>
            <a:r>
              <a:rPr lang="en-US" dirty="0">
                <a:latin typeface="Times New Roman" pitchFamily="18" charset="0"/>
                <a:cs typeface="Times New Roman" pitchFamily="18" charset="0"/>
              </a:rPr>
              <a:t>Backhoe			</a:t>
            </a:r>
            <a:r>
              <a:rPr lang="en-US" dirty="0" smtClean="0">
                <a:latin typeface="Times New Roman" pitchFamily="18" charset="0"/>
                <a:cs typeface="Times New Roman" pitchFamily="18" charset="0"/>
              </a:rPr>
              <a:t>420E</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369258</a:t>
            </a:r>
            <a:endParaRPr lang="en-US" dirty="0">
              <a:latin typeface="Times New Roman" pitchFamily="18" charset="0"/>
              <a:cs typeface="Times New Roman" pitchFamily="18" charset="0"/>
            </a:endParaRPr>
          </a:p>
          <a:p>
            <a:pPr>
              <a:defRPr/>
            </a:pPr>
            <a:endParaRPr lang="en-US" dirty="0"/>
          </a:p>
        </p:txBody>
      </p:sp>
    </p:spTree>
  </p:cSld>
  <p:clrMapOvr>
    <a:masterClrMapping/>
  </p:clrMapOvr>
  <p:transition spd="med">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8291" name="Rectangle 3"/>
          <p:cNvSpPr>
            <a:spLocks noGrp="1" noChangeArrowheads="1"/>
          </p:cNvSpPr>
          <p:nvPr>
            <p:ph idx="1"/>
          </p:nvPr>
        </p:nvSpPr>
        <p:spPr>
          <a:xfrm>
            <a:off x="0" y="2438400"/>
            <a:ext cx="9144000" cy="4114800"/>
          </a:xfrm>
        </p:spPr>
        <p:txBody>
          <a:bodyPr/>
          <a:lstStyle/>
          <a:p>
            <a:pPr eaLnBrk="1" hangingPunct="1">
              <a:buClr>
                <a:srgbClr val="FF0000"/>
              </a:buClr>
              <a:buFont typeface="Wingdings" pitchFamily="2" charset="2"/>
              <a:buChar char="Ø"/>
            </a:pPr>
            <a:r>
              <a:rPr lang="en-US" sz="3200" b="1" smtClean="0"/>
              <a:t>Descriptive data for the equipment will appear on the top.</a:t>
            </a:r>
          </a:p>
          <a:p>
            <a:pPr eaLnBrk="1" hangingPunct="1">
              <a:buClr>
                <a:srgbClr val="FF0000"/>
              </a:buClr>
              <a:buFont typeface="Wingdings" pitchFamily="2" charset="2"/>
              <a:buChar char="Ø"/>
            </a:pPr>
            <a:endParaRPr lang="en-US" sz="3200" b="1" smtClean="0"/>
          </a:p>
          <a:p>
            <a:pPr eaLnBrk="1" hangingPunct="1">
              <a:buClr>
                <a:srgbClr val="FF0000"/>
              </a:buClr>
              <a:buFont typeface="Wingdings" pitchFamily="2" charset="2"/>
              <a:buChar char="Ø"/>
            </a:pPr>
            <a:r>
              <a:rPr lang="en-US" sz="3200" b="1" smtClean="0"/>
              <a:t>Enter appropriate entries in the Transfer, Modification, and Major Unit Assembly Replacement Record portion as required.</a:t>
            </a:r>
          </a:p>
        </p:txBody>
      </p:sp>
      <p:sp>
        <p:nvSpPr>
          <p:cNvPr id="20482" name="Rectangle 2"/>
          <p:cNvSpPr>
            <a:spLocks noGrp="1" noChangeArrowheads="1"/>
          </p:cNvSpPr>
          <p:nvPr>
            <p:ph type="title"/>
          </p:nvPr>
        </p:nvSpPr>
        <p:spPr>
          <a:xfrm>
            <a:off x="685800" y="762000"/>
            <a:ext cx="7772400" cy="1143000"/>
          </a:xfrm>
        </p:spPr>
        <p:txBody>
          <a:bodyPr>
            <a:normAutofit fontScale="90000"/>
          </a:bodyPr>
          <a:lstStyle/>
          <a:p>
            <a:pPr algn="ctr" eaLnBrk="1" fontAlgn="auto" hangingPunct="1">
              <a:spcAft>
                <a:spcPts val="0"/>
              </a:spcAft>
              <a:defRPr/>
            </a:pPr>
            <a:r>
              <a:rPr sz="6000" b="1" smtClean="0">
                <a:solidFill>
                  <a:srgbClr val="FF0000"/>
                </a:solidFill>
              </a:rPr>
              <a:t>PREPARATION INSTRUCTIONS</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68291">
                                            <p:txEl>
                                              <p:pRg st="0" end="0"/>
                                            </p:txEl>
                                          </p:spTgt>
                                        </p:tgtEl>
                                        <p:attrNameLst>
                                          <p:attrName>style.visibility</p:attrName>
                                        </p:attrNameLst>
                                      </p:cBhvr>
                                      <p:to>
                                        <p:strVal val="visible"/>
                                      </p:to>
                                    </p:set>
                                    <p:anim calcmode="lin" valueType="num">
                                      <p:cBhvr additive="base">
                                        <p:cTn id="7" dur="500" fill="hold"/>
                                        <p:tgtEl>
                                          <p:spTgt spid="26829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68291">
                                            <p:txEl>
                                              <p:pRg st="0" end="0"/>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268291">
                                            <p:txEl>
                                              <p:pRg st="0" end="0"/>
                                            </p:txEl>
                                          </p:spTgt>
                                        </p:tgtEl>
                                        <p:attrNameLst>
                                          <p:attrName>ppt_c</p:attrName>
                                        </p:attrNameLst>
                                      </p:cBhvr>
                                      <p:to>
                                        <a:srgbClr val="5F5F5F"/>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268291">
                                            <p:txEl>
                                              <p:pRg st="2" end="2"/>
                                            </p:txEl>
                                          </p:spTgt>
                                        </p:tgtEl>
                                        <p:attrNameLst>
                                          <p:attrName>style.visibility</p:attrName>
                                        </p:attrNameLst>
                                      </p:cBhvr>
                                      <p:to>
                                        <p:strVal val="visible"/>
                                      </p:to>
                                    </p:set>
                                    <p:anim calcmode="lin" valueType="num">
                                      <p:cBhvr additive="base">
                                        <p:cTn id="13" dur="500" fill="hold"/>
                                        <p:tgtEl>
                                          <p:spTgt spid="268291">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68291">
                                            <p:txEl>
                                              <p:pRg st="2" end="2"/>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268291">
                                            <p:txEl>
                                              <p:pRg st="2" end="2"/>
                                            </p:txEl>
                                          </p:spTgt>
                                        </p:tgtEl>
                                        <p:attrNameLst>
                                          <p:attrName>ppt_c</p:attrName>
                                        </p:attrNameLst>
                                      </p:cBhvr>
                                      <p:to>
                                        <a:srgbClr val="5F5F5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291" grpId="0" build="p" bldLvl="2" autoUpdateAnimBg="0"/>
    </p:bld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946" name="Picture 2" descr="Marine Form29"/>
          <p:cNvPicPr>
            <a:picLocks noChangeAspect="1" noChangeArrowheads="1"/>
          </p:cNvPicPr>
          <p:nvPr/>
        </p:nvPicPr>
        <p:blipFill>
          <a:blip r:embed="rId2" cstate="print"/>
          <a:srcRect/>
          <a:stretch>
            <a:fillRect/>
          </a:stretch>
        </p:blipFill>
        <p:spPr bwMode="auto">
          <a:xfrm>
            <a:off x="0" y="152400"/>
            <a:ext cx="8991600" cy="6705600"/>
          </a:xfrm>
          <a:prstGeom prst="rect">
            <a:avLst/>
          </a:prstGeom>
          <a:noFill/>
          <a:ln w="9525">
            <a:noFill/>
            <a:miter lim="800000"/>
            <a:headEnd/>
            <a:tailEnd/>
          </a:ln>
        </p:spPr>
      </p:pic>
      <p:pic>
        <p:nvPicPr>
          <p:cNvPr id="3" name="Picture 2" descr="Marine Form29"/>
          <p:cNvPicPr>
            <a:picLocks noChangeAspect="1" noChangeArrowheads="1"/>
          </p:cNvPicPr>
          <p:nvPr/>
        </p:nvPicPr>
        <p:blipFill>
          <a:blip r:embed="rId2" cstate="print"/>
          <a:srcRect l="19167" r="52499" b="85556"/>
          <a:stretch>
            <a:fillRect/>
          </a:stretch>
        </p:blipFill>
        <p:spPr bwMode="auto">
          <a:xfrm>
            <a:off x="0" y="2209800"/>
            <a:ext cx="9144000" cy="3276600"/>
          </a:xfrm>
          <a:prstGeom prst="rect">
            <a:avLst/>
          </a:prstGeom>
          <a:ln>
            <a:noFill/>
          </a:ln>
          <a:effectLst>
            <a:outerShdw blurRad="190500" algn="tl" rotWithShape="0">
              <a:srgbClr val="000000">
                <a:alpha val="70000"/>
              </a:srgbClr>
            </a:outerShdw>
          </a:effectLst>
        </p:spPr>
      </p:pic>
      <p:sp>
        <p:nvSpPr>
          <p:cNvPr id="4" name="TextBox 3"/>
          <p:cNvSpPr txBox="1">
            <a:spLocks noChangeArrowheads="1"/>
          </p:cNvSpPr>
          <p:nvPr/>
        </p:nvSpPr>
        <p:spPr bwMode="auto">
          <a:xfrm>
            <a:off x="0" y="4191000"/>
            <a:ext cx="1066800" cy="461963"/>
          </a:xfrm>
          <a:prstGeom prst="rect">
            <a:avLst/>
          </a:prstGeom>
          <a:noFill/>
          <a:ln w="9525">
            <a:noFill/>
            <a:miter lim="800000"/>
            <a:headEnd/>
            <a:tailEnd/>
          </a:ln>
        </p:spPr>
        <p:txBody>
          <a:bodyPr>
            <a:spAutoFit/>
          </a:bodyPr>
          <a:lstStyle/>
          <a:p>
            <a:r>
              <a:rPr lang="en-US" sz="2400">
                <a:solidFill>
                  <a:srgbClr val="FF0000"/>
                </a:solidFill>
              </a:rPr>
              <a:t>TRA</a:t>
            </a:r>
            <a:endParaRPr lang="en-US"/>
          </a:p>
        </p:txBody>
      </p:sp>
      <p:sp>
        <p:nvSpPr>
          <p:cNvPr id="5" name="TextBox 4"/>
          <p:cNvSpPr txBox="1">
            <a:spLocks noChangeArrowheads="1"/>
          </p:cNvSpPr>
          <p:nvPr/>
        </p:nvSpPr>
        <p:spPr bwMode="auto">
          <a:xfrm>
            <a:off x="1905000" y="4191000"/>
            <a:ext cx="2743200" cy="461963"/>
          </a:xfrm>
          <a:prstGeom prst="rect">
            <a:avLst/>
          </a:prstGeom>
          <a:noFill/>
          <a:ln w="9525">
            <a:noFill/>
            <a:miter lim="800000"/>
            <a:headEnd/>
            <a:tailEnd/>
          </a:ln>
        </p:spPr>
        <p:txBody>
          <a:bodyPr>
            <a:spAutoFit/>
          </a:bodyPr>
          <a:lstStyle/>
          <a:p>
            <a:r>
              <a:rPr lang="en-US" sz="2400">
                <a:solidFill>
                  <a:srgbClr val="FF0000"/>
                </a:solidFill>
              </a:rPr>
              <a:t>LOAD PALLETS</a:t>
            </a:r>
          </a:p>
        </p:txBody>
      </p:sp>
      <p:sp>
        <p:nvSpPr>
          <p:cNvPr id="6" name="TextBox 5"/>
          <p:cNvSpPr txBox="1">
            <a:spLocks noChangeArrowheads="1"/>
          </p:cNvSpPr>
          <p:nvPr/>
        </p:nvSpPr>
        <p:spPr bwMode="auto">
          <a:xfrm>
            <a:off x="5638800" y="4191000"/>
            <a:ext cx="3276600" cy="523875"/>
          </a:xfrm>
          <a:prstGeom prst="rect">
            <a:avLst/>
          </a:prstGeom>
          <a:noFill/>
          <a:ln w="9525">
            <a:noFill/>
            <a:miter lim="800000"/>
            <a:headEnd/>
            <a:tailEnd/>
          </a:ln>
        </p:spPr>
        <p:txBody>
          <a:bodyPr>
            <a:spAutoFit/>
          </a:bodyPr>
          <a:lstStyle/>
          <a:p>
            <a:r>
              <a:rPr lang="en-US" sz="2800">
                <a:solidFill>
                  <a:srgbClr val="FF0000"/>
                </a:solidFill>
              </a:rPr>
              <a:t>Capt. Hayes </a:t>
            </a:r>
          </a:p>
        </p:txBody>
      </p:sp>
      <p:sp>
        <p:nvSpPr>
          <p:cNvPr id="7" name="TextBox 6"/>
          <p:cNvSpPr txBox="1">
            <a:spLocks noChangeArrowheads="1"/>
          </p:cNvSpPr>
          <p:nvPr/>
        </p:nvSpPr>
        <p:spPr bwMode="auto">
          <a:xfrm>
            <a:off x="0" y="4191000"/>
            <a:ext cx="1143000" cy="461963"/>
          </a:xfrm>
          <a:prstGeom prst="rect">
            <a:avLst/>
          </a:prstGeom>
          <a:solidFill>
            <a:srgbClr val="FFFF00"/>
          </a:solidFill>
          <a:ln w="9525">
            <a:noFill/>
            <a:miter lim="800000"/>
            <a:headEnd/>
            <a:tailEnd/>
          </a:ln>
        </p:spPr>
        <p:txBody>
          <a:bodyPr>
            <a:spAutoFit/>
          </a:bodyPr>
          <a:lstStyle/>
          <a:p>
            <a:r>
              <a:rPr lang="en-US" sz="2400">
                <a:solidFill>
                  <a:srgbClr val="FF0000"/>
                </a:solidFill>
              </a:rPr>
              <a:t>624KR</a:t>
            </a:r>
          </a:p>
        </p:txBody>
      </p:sp>
      <p:cxnSp>
        <p:nvCxnSpPr>
          <p:cNvPr id="8" name="Straight Arrow Connector 7"/>
          <p:cNvCxnSpPr/>
          <p:nvPr/>
        </p:nvCxnSpPr>
        <p:spPr>
          <a:xfrm rot="5400000" flipH="1" flipV="1">
            <a:off x="76200" y="1371600"/>
            <a:ext cx="2362200" cy="114300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6200000" flipV="1">
            <a:off x="1752600" y="1905000"/>
            <a:ext cx="2286000" cy="15240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6200000" flipV="1">
            <a:off x="3771900" y="952500"/>
            <a:ext cx="2590800" cy="236220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20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bg/>
                                          </p:spTgt>
                                        </p:tgtEl>
                                        <p:attrNameLst>
                                          <p:attrName>style.visibility</p:attrName>
                                        </p:attrNameLst>
                                      </p:cBhvr>
                                      <p:to>
                                        <p:strVal val="visible"/>
                                      </p:to>
                                    </p:set>
                                    <p:anim calcmode="lin" valueType="num">
                                      <p:cBhvr additive="base">
                                        <p:cTn id="18" dur="500" fill="hold"/>
                                        <p:tgtEl>
                                          <p:spTgt spid="7">
                                            <p:bg/>
                                          </p:spTgt>
                                        </p:tgtEl>
                                        <p:attrNameLst>
                                          <p:attrName>ppt_x</p:attrName>
                                        </p:attrNameLst>
                                      </p:cBhvr>
                                      <p:tavLst>
                                        <p:tav tm="0">
                                          <p:val>
                                            <p:strVal val="#ppt_x"/>
                                          </p:val>
                                        </p:tav>
                                        <p:tav tm="100000">
                                          <p:val>
                                            <p:strVal val="#ppt_x"/>
                                          </p:val>
                                        </p:tav>
                                      </p:tavLst>
                                    </p:anim>
                                    <p:anim calcmode="lin" valueType="num">
                                      <p:cBhvr additive="base">
                                        <p:cTn id="19" dur="500" fill="hold"/>
                                        <p:tgtEl>
                                          <p:spTgt spid="7">
                                            <p:bg/>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 calcmode="lin" valueType="num">
                                      <p:cBhvr additive="base">
                                        <p:cTn id="24"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5" grpId="0" build="allAtOnce"/>
      <p:bldP spid="6" grpId="0" build="allAtOnce"/>
      <p:bldP spid="7" grpId="0" build="allAtOnce" animBg="1"/>
    </p:bld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smtClean="0">
                <a:solidFill>
                  <a:srgbClr val="FF0000"/>
                </a:solidFill>
              </a:rPr>
              <a:t>SCENARIO</a:t>
            </a:r>
            <a:endParaRPr>
              <a:solidFill>
                <a:srgbClr val="FF0000"/>
              </a:solidFill>
            </a:endParaRPr>
          </a:p>
        </p:txBody>
      </p:sp>
      <p:sp>
        <p:nvSpPr>
          <p:cNvPr id="211971" name="Content Placeholder 2"/>
          <p:cNvSpPr>
            <a:spLocks noGrp="1"/>
          </p:cNvSpPr>
          <p:nvPr>
            <p:ph idx="1"/>
          </p:nvPr>
        </p:nvSpPr>
        <p:spPr/>
        <p:txBody>
          <a:bodyPr/>
          <a:lstStyle/>
          <a:p>
            <a:r>
              <a:rPr lang="en-US" sz="3600" b="1" smtClean="0">
                <a:latin typeface="Courier New" pitchFamily="49" charset="0"/>
                <a:cs typeface="Courier New" pitchFamily="49" charset="0"/>
              </a:rPr>
              <a:t>It was requested that the TRAM report to a GySgt A.J.Hawk at Hangar 187, ext. 6-5300 at </a:t>
            </a:r>
            <a:r>
              <a:rPr lang="en-US" sz="3600" b="1" smtClean="0">
                <a:solidFill>
                  <a:srgbClr val="FF0000"/>
                </a:solidFill>
                <a:latin typeface="Courier New" pitchFamily="49" charset="0"/>
                <a:cs typeface="Courier New" pitchFamily="49" charset="0"/>
              </a:rPr>
              <a:t>0600.</a:t>
            </a:r>
          </a:p>
        </p:txBody>
      </p:sp>
    </p:spTree>
  </p:cSld>
  <p:clrMapOvr>
    <a:masterClrMapping/>
  </p:clrMapOvr>
  <p:transition spd="med">
    <p:random/>
  </p:transition>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994" name="Picture 2" descr="Marine Form29"/>
          <p:cNvPicPr>
            <a:picLocks noChangeAspect="1" noChangeArrowheads="1"/>
          </p:cNvPicPr>
          <p:nvPr/>
        </p:nvPicPr>
        <p:blipFill>
          <a:blip r:embed="rId2" cstate="print"/>
          <a:srcRect/>
          <a:stretch>
            <a:fillRect/>
          </a:stretch>
        </p:blipFill>
        <p:spPr bwMode="auto">
          <a:xfrm>
            <a:off x="0" y="152400"/>
            <a:ext cx="8991600" cy="6705600"/>
          </a:xfrm>
          <a:prstGeom prst="rect">
            <a:avLst/>
          </a:prstGeom>
          <a:noFill/>
          <a:ln w="9525">
            <a:noFill/>
            <a:miter lim="800000"/>
            <a:headEnd/>
            <a:tailEnd/>
          </a:ln>
        </p:spPr>
      </p:pic>
      <p:pic>
        <p:nvPicPr>
          <p:cNvPr id="4" name="Picture 2" descr="Marine Form29"/>
          <p:cNvPicPr>
            <a:picLocks noChangeAspect="1" noChangeArrowheads="1"/>
          </p:cNvPicPr>
          <p:nvPr/>
        </p:nvPicPr>
        <p:blipFill>
          <a:blip r:embed="rId2" cstate="print"/>
          <a:srcRect l="46666" r="29167" b="85556"/>
          <a:stretch>
            <a:fillRect/>
          </a:stretch>
        </p:blipFill>
        <p:spPr bwMode="auto">
          <a:xfrm>
            <a:off x="0" y="2590800"/>
            <a:ext cx="9144000" cy="2971800"/>
          </a:xfrm>
          <a:prstGeom prst="rect">
            <a:avLst/>
          </a:prstGeom>
          <a:ln>
            <a:noFill/>
          </a:ln>
          <a:effectLst>
            <a:outerShdw blurRad="190500" algn="tl" rotWithShape="0">
              <a:srgbClr val="000000">
                <a:alpha val="70000"/>
              </a:srgbClr>
            </a:outerShdw>
          </a:effectLst>
        </p:spPr>
      </p:pic>
      <p:sp>
        <p:nvSpPr>
          <p:cNvPr id="6" name="TextBox 5"/>
          <p:cNvSpPr txBox="1">
            <a:spLocks noChangeArrowheads="1"/>
          </p:cNvSpPr>
          <p:nvPr/>
        </p:nvSpPr>
        <p:spPr bwMode="auto">
          <a:xfrm>
            <a:off x="914400" y="4343400"/>
            <a:ext cx="2438400" cy="461963"/>
          </a:xfrm>
          <a:prstGeom prst="rect">
            <a:avLst/>
          </a:prstGeom>
          <a:noFill/>
          <a:ln w="9525">
            <a:noFill/>
            <a:miter lim="800000"/>
            <a:headEnd/>
            <a:tailEnd/>
          </a:ln>
        </p:spPr>
        <p:txBody>
          <a:bodyPr>
            <a:spAutoFit/>
          </a:bodyPr>
          <a:lstStyle/>
          <a:p>
            <a:r>
              <a:rPr lang="en-US" sz="2400">
                <a:solidFill>
                  <a:srgbClr val="FF0000"/>
                </a:solidFill>
              </a:rPr>
              <a:t>GYSGT HAWK</a:t>
            </a:r>
          </a:p>
        </p:txBody>
      </p:sp>
      <p:sp>
        <p:nvSpPr>
          <p:cNvPr id="7" name="TextBox 6"/>
          <p:cNvSpPr txBox="1">
            <a:spLocks noChangeArrowheads="1"/>
          </p:cNvSpPr>
          <p:nvPr/>
        </p:nvSpPr>
        <p:spPr bwMode="auto">
          <a:xfrm>
            <a:off x="4648200" y="4343400"/>
            <a:ext cx="2286000" cy="461963"/>
          </a:xfrm>
          <a:prstGeom prst="rect">
            <a:avLst/>
          </a:prstGeom>
          <a:noFill/>
          <a:ln w="9525">
            <a:noFill/>
            <a:miter lim="800000"/>
            <a:headEnd/>
            <a:tailEnd/>
          </a:ln>
        </p:spPr>
        <p:txBody>
          <a:bodyPr>
            <a:spAutoFit/>
          </a:bodyPr>
          <a:lstStyle/>
          <a:p>
            <a:r>
              <a:rPr lang="en-US" sz="2400">
                <a:solidFill>
                  <a:srgbClr val="FF0000"/>
                </a:solidFill>
              </a:rPr>
              <a:t>HANGAR 187</a:t>
            </a:r>
          </a:p>
        </p:txBody>
      </p:sp>
      <p:sp>
        <p:nvSpPr>
          <p:cNvPr id="9" name="TextBox 8"/>
          <p:cNvSpPr txBox="1">
            <a:spLocks noChangeArrowheads="1"/>
          </p:cNvSpPr>
          <p:nvPr/>
        </p:nvSpPr>
        <p:spPr bwMode="auto">
          <a:xfrm>
            <a:off x="8001000" y="4267200"/>
            <a:ext cx="806450" cy="461963"/>
          </a:xfrm>
          <a:prstGeom prst="rect">
            <a:avLst/>
          </a:prstGeom>
          <a:noFill/>
          <a:ln w="9525">
            <a:noFill/>
            <a:miter lim="800000"/>
            <a:headEnd/>
            <a:tailEnd/>
          </a:ln>
        </p:spPr>
        <p:txBody>
          <a:bodyPr wrap="none">
            <a:spAutoFit/>
          </a:bodyPr>
          <a:lstStyle/>
          <a:p>
            <a:r>
              <a:rPr lang="en-US" sz="2400">
                <a:solidFill>
                  <a:srgbClr val="FF0000"/>
                </a:solidFill>
              </a:rPr>
              <a:t>0530</a:t>
            </a:r>
          </a:p>
        </p:txBody>
      </p:sp>
      <p:sp>
        <p:nvSpPr>
          <p:cNvPr id="10" name="TextBox 9"/>
          <p:cNvSpPr txBox="1">
            <a:spLocks noChangeArrowheads="1"/>
          </p:cNvSpPr>
          <p:nvPr/>
        </p:nvSpPr>
        <p:spPr bwMode="auto">
          <a:xfrm>
            <a:off x="8001000" y="4343400"/>
            <a:ext cx="838200" cy="461963"/>
          </a:xfrm>
          <a:prstGeom prst="rect">
            <a:avLst/>
          </a:prstGeom>
          <a:solidFill>
            <a:srgbClr val="FFFF00"/>
          </a:solidFill>
          <a:ln w="9525">
            <a:noFill/>
            <a:miter lim="800000"/>
            <a:headEnd/>
            <a:tailEnd/>
          </a:ln>
        </p:spPr>
        <p:txBody>
          <a:bodyPr>
            <a:spAutoFit/>
          </a:bodyPr>
          <a:lstStyle/>
          <a:p>
            <a:r>
              <a:rPr lang="en-US" sz="2400">
                <a:solidFill>
                  <a:srgbClr val="FF0000"/>
                </a:solidFill>
              </a:rPr>
              <a:t>0600</a:t>
            </a:r>
          </a:p>
        </p:txBody>
      </p:sp>
      <p:cxnSp>
        <p:nvCxnSpPr>
          <p:cNvPr id="8" name="Straight Arrow Connector 7"/>
          <p:cNvCxnSpPr/>
          <p:nvPr/>
        </p:nvCxnSpPr>
        <p:spPr>
          <a:xfrm rot="5400000" flipH="1" flipV="1">
            <a:off x="2286000" y="1066800"/>
            <a:ext cx="2362200" cy="190500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6200000" flipV="1">
            <a:off x="4495800" y="2057400"/>
            <a:ext cx="2514600" cy="7620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6200000" flipV="1">
            <a:off x="5867400" y="1143000"/>
            <a:ext cx="2743200" cy="198120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500"/>
                                        <p:tgtEl>
                                          <p:spTgt spid="7">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fade">
                                      <p:cBhvr>
                                        <p:cTn id="13" dur="500"/>
                                        <p:tgtEl>
                                          <p:spTgt spid="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bg/>
                                          </p:spTgt>
                                        </p:tgtEl>
                                        <p:attrNameLst>
                                          <p:attrName>style.visibility</p:attrName>
                                        </p:attrNameLst>
                                      </p:cBhvr>
                                      <p:to>
                                        <p:strVal val="visible"/>
                                      </p:to>
                                    </p:set>
                                    <p:anim calcmode="lin" valueType="num">
                                      <p:cBhvr additive="base">
                                        <p:cTn id="18"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19" dur="500" fill="hold"/>
                                        <p:tgtEl>
                                          <p:spTgt spid="10">
                                            <p:bg/>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0">
                                            <p:txEl>
                                              <p:pRg st="0" end="0"/>
                                            </p:txEl>
                                          </p:spTgt>
                                        </p:tgtEl>
                                        <p:attrNameLst>
                                          <p:attrName>style.visibility</p:attrName>
                                        </p:attrNameLst>
                                      </p:cBhvr>
                                      <p:to>
                                        <p:strVal val="visible"/>
                                      </p:to>
                                    </p:set>
                                    <p:anim calcmode="lin" valueType="num">
                                      <p:cBhvr additive="base">
                                        <p:cTn id="24"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7" grpId="0" build="allAtOnce"/>
      <p:bldP spid="9" grpId="0" build="allAtOnce"/>
      <p:bldP spid="10" grpId="0" build="allAtOnce" animBg="1"/>
    </p:bld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smtClean="0">
                <a:solidFill>
                  <a:srgbClr val="FF0000"/>
                </a:solidFill>
              </a:rPr>
              <a:t>SCENARIO</a:t>
            </a:r>
            <a:endParaRPr>
              <a:solidFill>
                <a:srgbClr val="FF0000"/>
              </a:solidFill>
            </a:endParaRPr>
          </a:p>
        </p:txBody>
      </p:sp>
      <p:sp>
        <p:nvSpPr>
          <p:cNvPr id="214019" name="Content Placeholder 5"/>
          <p:cNvSpPr>
            <a:spLocks noGrp="1"/>
          </p:cNvSpPr>
          <p:nvPr>
            <p:ph idx="1"/>
          </p:nvPr>
        </p:nvSpPr>
        <p:spPr/>
        <p:txBody>
          <a:bodyPr/>
          <a:lstStyle/>
          <a:p>
            <a:r>
              <a:rPr lang="en-US" sz="3600" b="1" smtClean="0">
                <a:latin typeface="Courier New" pitchFamily="49" charset="0"/>
                <a:cs typeface="Courier New" pitchFamily="49" charset="0"/>
              </a:rPr>
              <a:t>Cpl Wells </a:t>
            </a:r>
            <a:r>
              <a:rPr lang="en-US" sz="3600" b="1" smtClean="0">
                <a:solidFill>
                  <a:srgbClr val="FF0000"/>
                </a:solidFill>
                <a:latin typeface="Courier New" pitchFamily="49" charset="0"/>
                <a:cs typeface="Courier New" pitchFamily="49" charset="0"/>
              </a:rPr>
              <a:t>returned to the motor pool at 1330 (SOP) </a:t>
            </a:r>
            <a:r>
              <a:rPr lang="en-US" sz="3600" b="1" smtClean="0">
                <a:latin typeface="Courier New" pitchFamily="49" charset="0"/>
                <a:cs typeface="Courier New" pitchFamily="49" charset="0"/>
              </a:rPr>
              <a:t>and turned in the NAVMC 10523 to the dispatcher at 1400. The NAVMC 10523 showed </a:t>
            </a:r>
            <a:r>
              <a:rPr lang="en-US" sz="3600" b="1" smtClean="0">
                <a:solidFill>
                  <a:srgbClr val="FF0000"/>
                </a:solidFill>
                <a:latin typeface="Courier New" pitchFamily="49" charset="0"/>
                <a:cs typeface="Courier New" pitchFamily="49" charset="0"/>
              </a:rPr>
              <a:t>4</a:t>
            </a:r>
            <a:r>
              <a:rPr lang="en-US" sz="3600" b="1" smtClean="0">
                <a:latin typeface="Courier New" pitchFamily="49" charset="0"/>
                <a:cs typeface="Courier New" pitchFamily="49" charset="0"/>
              </a:rPr>
              <a:t> </a:t>
            </a:r>
            <a:r>
              <a:rPr lang="en-US" sz="3600" b="1" smtClean="0">
                <a:solidFill>
                  <a:srgbClr val="FF0000"/>
                </a:solidFill>
                <a:latin typeface="Courier New" pitchFamily="49" charset="0"/>
                <a:cs typeface="Courier New" pitchFamily="49" charset="0"/>
              </a:rPr>
              <a:t>equipment hours.</a:t>
            </a:r>
          </a:p>
        </p:txBody>
      </p:sp>
    </p:spTree>
  </p:cSld>
  <p:clrMapOvr>
    <a:masterClrMapping/>
  </p:clrMapOvr>
  <p:transition spd="med">
    <p:random/>
  </p:transition>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42" name="Picture 2" descr="Marine Form29"/>
          <p:cNvPicPr>
            <a:picLocks noChangeAspect="1" noChangeArrowheads="1"/>
          </p:cNvPicPr>
          <p:nvPr/>
        </p:nvPicPr>
        <p:blipFill>
          <a:blip r:embed="rId2" cstate="print"/>
          <a:srcRect/>
          <a:stretch>
            <a:fillRect/>
          </a:stretch>
        </p:blipFill>
        <p:spPr bwMode="auto">
          <a:xfrm>
            <a:off x="0" y="152400"/>
            <a:ext cx="8991600" cy="6705600"/>
          </a:xfrm>
          <a:prstGeom prst="rect">
            <a:avLst/>
          </a:prstGeom>
          <a:noFill/>
          <a:ln w="9525">
            <a:noFill/>
            <a:miter lim="800000"/>
            <a:headEnd/>
            <a:tailEnd/>
          </a:ln>
        </p:spPr>
      </p:pic>
      <p:pic>
        <p:nvPicPr>
          <p:cNvPr id="3" name="Picture 2" descr="Marine Form29"/>
          <p:cNvPicPr>
            <a:picLocks noChangeAspect="1" noChangeArrowheads="1"/>
          </p:cNvPicPr>
          <p:nvPr/>
        </p:nvPicPr>
        <p:blipFill>
          <a:blip r:embed="rId2" cstate="print"/>
          <a:srcRect l="70000" t="4228" r="13333" b="85556"/>
          <a:stretch>
            <a:fillRect/>
          </a:stretch>
        </p:blipFill>
        <p:spPr bwMode="auto">
          <a:xfrm>
            <a:off x="152400" y="3048000"/>
            <a:ext cx="8763000" cy="2971800"/>
          </a:xfrm>
          <a:prstGeom prst="rect">
            <a:avLst/>
          </a:prstGeom>
          <a:ln>
            <a:noFill/>
          </a:ln>
          <a:effectLst>
            <a:outerShdw blurRad="190500" algn="tl" rotWithShape="0">
              <a:srgbClr val="000000">
                <a:alpha val="70000"/>
              </a:srgbClr>
            </a:outerShdw>
          </a:effectLst>
        </p:spPr>
      </p:pic>
      <p:sp>
        <p:nvSpPr>
          <p:cNvPr id="4" name="TextBox 3"/>
          <p:cNvSpPr txBox="1">
            <a:spLocks noChangeArrowheads="1"/>
          </p:cNvSpPr>
          <p:nvPr/>
        </p:nvSpPr>
        <p:spPr bwMode="auto">
          <a:xfrm>
            <a:off x="609600" y="4343400"/>
            <a:ext cx="1295400" cy="461963"/>
          </a:xfrm>
          <a:prstGeom prst="rect">
            <a:avLst/>
          </a:prstGeom>
          <a:noFill/>
          <a:ln w="9525">
            <a:noFill/>
            <a:miter lim="800000"/>
            <a:headEnd/>
            <a:tailEnd/>
          </a:ln>
        </p:spPr>
        <p:txBody>
          <a:bodyPr>
            <a:spAutoFit/>
          </a:bodyPr>
          <a:lstStyle/>
          <a:p>
            <a:r>
              <a:rPr lang="en-US" sz="2400">
                <a:solidFill>
                  <a:srgbClr val="FF0000"/>
                </a:solidFill>
              </a:rPr>
              <a:t>1500</a:t>
            </a:r>
          </a:p>
        </p:txBody>
      </p:sp>
      <p:sp>
        <p:nvSpPr>
          <p:cNvPr id="5" name="TextBox 4"/>
          <p:cNvSpPr txBox="1">
            <a:spLocks noChangeArrowheads="1"/>
          </p:cNvSpPr>
          <p:nvPr/>
        </p:nvSpPr>
        <p:spPr bwMode="auto">
          <a:xfrm>
            <a:off x="2133600" y="4267200"/>
            <a:ext cx="1295400" cy="523875"/>
          </a:xfrm>
          <a:prstGeom prst="rect">
            <a:avLst/>
          </a:prstGeom>
          <a:noFill/>
          <a:ln w="9525">
            <a:noFill/>
            <a:miter lim="800000"/>
            <a:headEnd/>
            <a:tailEnd/>
          </a:ln>
        </p:spPr>
        <p:txBody>
          <a:bodyPr>
            <a:spAutoFit/>
          </a:bodyPr>
          <a:lstStyle/>
          <a:p>
            <a:r>
              <a:rPr lang="en-US" sz="2800">
                <a:solidFill>
                  <a:srgbClr val="FF0000"/>
                </a:solidFill>
              </a:rPr>
              <a:t>0600</a:t>
            </a:r>
          </a:p>
        </p:txBody>
      </p:sp>
      <p:sp>
        <p:nvSpPr>
          <p:cNvPr id="6" name="TextBox 5"/>
          <p:cNvSpPr txBox="1">
            <a:spLocks noChangeArrowheads="1"/>
          </p:cNvSpPr>
          <p:nvPr/>
        </p:nvSpPr>
        <p:spPr bwMode="auto">
          <a:xfrm>
            <a:off x="3581400" y="4267200"/>
            <a:ext cx="1066800" cy="523875"/>
          </a:xfrm>
          <a:prstGeom prst="rect">
            <a:avLst/>
          </a:prstGeom>
          <a:noFill/>
          <a:ln w="9525">
            <a:noFill/>
            <a:miter lim="800000"/>
            <a:headEnd/>
            <a:tailEnd/>
          </a:ln>
        </p:spPr>
        <p:txBody>
          <a:bodyPr>
            <a:spAutoFit/>
          </a:bodyPr>
          <a:lstStyle/>
          <a:p>
            <a:r>
              <a:rPr lang="en-US" sz="2800">
                <a:solidFill>
                  <a:srgbClr val="FF0000"/>
                </a:solidFill>
              </a:rPr>
              <a:t>1330</a:t>
            </a:r>
          </a:p>
        </p:txBody>
      </p:sp>
      <p:sp>
        <p:nvSpPr>
          <p:cNvPr id="7" name="TextBox 6"/>
          <p:cNvSpPr txBox="1">
            <a:spLocks noChangeArrowheads="1"/>
          </p:cNvSpPr>
          <p:nvPr/>
        </p:nvSpPr>
        <p:spPr bwMode="auto">
          <a:xfrm>
            <a:off x="5410200" y="4267200"/>
            <a:ext cx="838200" cy="523875"/>
          </a:xfrm>
          <a:prstGeom prst="rect">
            <a:avLst/>
          </a:prstGeom>
          <a:noFill/>
          <a:ln w="9525">
            <a:noFill/>
            <a:miter lim="800000"/>
            <a:headEnd/>
            <a:tailEnd/>
          </a:ln>
        </p:spPr>
        <p:txBody>
          <a:bodyPr>
            <a:spAutoFit/>
          </a:bodyPr>
          <a:lstStyle/>
          <a:p>
            <a:r>
              <a:rPr lang="en-US" sz="2800">
                <a:solidFill>
                  <a:srgbClr val="FF0000"/>
                </a:solidFill>
              </a:rPr>
              <a:t>8.5</a:t>
            </a:r>
          </a:p>
        </p:txBody>
      </p:sp>
      <p:sp>
        <p:nvSpPr>
          <p:cNvPr id="8" name="TextBox 7"/>
          <p:cNvSpPr txBox="1">
            <a:spLocks noChangeArrowheads="1"/>
          </p:cNvSpPr>
          <p:nvPr/>
        </p:nvSpPr>
        <p:spPr bwMode="auto">
          <a:xfrm>
            <a:off x="6858000" y="4267200"/>
            <a:ext cx="990600" cy="461963"/>
          </a:xfrm>
          <a:prstGeom prst="rect">
            <a:avLst/>
          </a:prstGeom>
          <a:noFill/>
          <a:ln w="9525">
            <a:noFill/>
            <a:miter lim="800000"/>
            <a:headEnd/>
            <a:tailEnd/>
          </a:ln>
        </p:spPr>
        <p:txBody>
          <a:bodyPr>
            <a:spAutoFit/>
          </a:bodyPr>
          <a:lstStyle/>
          <a:p>
            <a:r>
              <a:rPr lang="en-US" sz="2400" i="1">
                <a:solidFill>
                  <a:srgbClr val="FF0000"/>
                </a:solidFill>
                <a:latin typeface="Courier New" pitchFamily="49" charset="0"/>
                <a:cs typeface="Courier New" pitchFamily="49" charset="0"/>
              </a:rPr>
              <a:t>JT</a:t>
            </a:r>
          </a:p>
        </p:txBody>
      </p:sp>
      <p:sp>
        <p:nvSpPr>
          <p:cNvPr id="9" name="TextBox 8"/>
          <p:cNvSpPr txBox="1">
            <a:spLocks noChangeArrowheads="1"/>
          </p:cNvSpPr>
          <p:nvPr/>
        </p:nvSpPr>
        <p:spPr bwMode="auto">
          <a:xfrm>
            <a:off x="7924800" y="4267200"/>
            <a:ext cx="990600" cy="461963"/>
          </a:xfrm>
          <a:prstGeom prst="rect">
            <a:avLst/>
          </a:prstGeom>
          <a:noFill/>
          <a:ln w="9525">
            <a:noFill/>
            <a:miter lim="800000"/>
            <a:headEnd/>
            <a:tailEnd/>
          </a:ln>
        </p:spPr>
        <p:txBody>
          <a:bodyPr>
            <a:spAutoFit/>
          </a:bodyPr>
          <a:lstStyle/>
          <a:p>
            <a:r>
              <a:rPr lang="en-US" sz="2400" i="1">
                <a:solidFill>
                  <a:srgbClr val="FF0000"/>
                </a:solidFill>
                <a:latin typeface="Courier New" pitchFamily="49" charset="0"/>
                <a:cs typeface="Courier New" pitchFamily="49" charset="0"/>
              </a:rPr>
              <a:t>JT</a:t>
            </a:r>
          </a:p>
        </p:txBody>
      </p:sp>
      <p:sp>
        <p:nvSpPr>
          <p:cNvPr id="10" name="TextBox 9"/>
          <p:cNvSpPr txBox="1">
            <a:spLocks noChangeArrowheads="1"/>
          </p:cNvSpPr>
          <p:nvPr/>
        </p:nvSpPr>
        <p:spPr bwMode="auto">
          <a:xfrm>
            <a:off x="5334000" y="4343400"/>
            <a:ext cx="685800" cy="461963"/>
          </a:xfrm>
          <a:prstGeom prst="rect">
            <a:avLst/>
          </a:prstGeom>
          <a:solidFill>
            <a:srgbClr val="FFFF00"/>
          </a:solidFill>
          <a:ln w="9525">
            <a:noFill/>
            <a:miter lim="800000"/>
            <a:headEnd/>
            <a:tailEnd/>
          </a:ln>
        </p:spPr>
        <p:txBody>
          <a:bodyPr>
            <a:spAutoFit/>
          </a:bodyPr>
          <a:lstStyle/>
          <a:p>
            <a:r>
              <a:rPr lang="en-US" sz="2400">
                <a:solidFill>
                  <a:srgbClr val="FF0000"/>
                </a:solidFill>
              </a:rPr>
              <a:t>  4</a:t>
            </a:r>
          </a:p>
        </p:txBody>
      </p:sp>
      <p:sp>
        <p:nvSpPr>
          <p:cNvPr id="11" name="TextBox 10"/>
          <p:cNvSpPr txBox="1">
            <a:spLocks noChangeArrowheads="1"/>
          </p:cNvSpPr>
          <p:nvPr/>
        </p:nvSpPr>
        <p:spPr bwMode="auto">
          <a:xfrm>
            <a:off x="5334000" y="4876800"/>
            <a:ext cx="685800" cy="461963"/>
          </a:xfrm>
          <a:prstGeom prst="rect">
            <a:avLst/>
          </a:prstGeom>
          <a:solidFill>
            <a:srgbClr val="FFFF00"/>
          </a:solidFill>
          <a:ln w="9525">
            <a:noFill/>
            <a:miter lim="800000"/>
            <a:headEnd/>
            <a:tailEnd/>
          </a:ln>
        </p:spPr>
        <p:txBody>
          <a:bodyPr>
            <a:spAutoFit/>
          </a:bodyPr>
          <a:lstStyle/>
          <a:p>
            <a:r>
              <a:rPr lang="en-US" sz="2400">
                <a:solidFill>
                  <a:srgbClr val="FF0000"/>
                </a:solidFill>
              </a:rPr>
              <a:t>   4</a:t>
            </a:r>
          </a:p>
        </p:txBody>
      </p:sp>
      <p:cxnSp>
        <p:nvCxnSpPr>
          <p:cNvPr id="12" name="Straight Arrow Connector 11"/>
          <p:cNvCxnSpPr/>
          <p:nvPr/>
        </p:nvCxnSpPr>
        <p:spPr>
          <a:xfrm rot="16200000" flipV="1">
            <a:off x="6858000" y="1676400"/>
            <a:ext cx="2362200" cy="53340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flipH="1" flipV="1">
            <a:off x="6362701" y="1943100"/>
            <a:ext cx="2362200" cy="3175"/>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5400000" flipH="1" flipV="1">
            <a:off x="5600700" y="1409700"/>
            <a:ext cx="2362200" cy="106680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4572000" y="838200"/>
            <a:ext cx="2438400" cy="236220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2971800" y="838200"/>
            <a:ext cx="3733800" cy="228600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1066800" y="762000"/>
            <a:ext cx="5410200" cy="243840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fade">
                                      <p:cBhvr>
                                        <p:cTn id="18" dur="50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xEl>
                                              <p:pRg st="0" end="0"/>
                                            </p:txEl>
                                          </p:spTgt>
                                        </p:tgtEl>
                                        <p:attrNameLst>
                                          <p:attrName>style.visibility</p:attrName>
                                        </p:attrNameLst>
                                      </p:cBhvr>
                                      <p:to>
                                        <p:strVal val="visible"/>
                                      </p:to>
                                    </p:set>
                                    <p:animEffect transition="in" filter="fade">
                                      <p:cBhvr>
                                        <p:cTn id="26" dur="500"/>
                                        <p:tgtEl>
                                          <p:spTgt spid="9">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bg/>
                                          </p:spTgt>
                                        </p:tgtEl>
                                        <p:attrNameLst>
                                          <p:attrName>style.visibility</p:attrName>
                                        </p:attrNameLst>
                                      </p:cBhvr>
                                      <p:to>
                                        <p:strVal val="visible"/>
                                      </p:to>
                                    </p:set>
                                    <p:anim calcmode="lin" valueType="num">
                                      <p:cBhvr additive="base">
                                        <p:cTn id="31"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bg/>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anim calcmode="lin" valueType="num">
                                      <p:cBhvr additive="base">
                                        <p:cTn id="3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bg/>
                                          </p:spTgt>
                                        </p:tgtEl>
                                        <p:attrNameLst>
                                          <p:attrName>style.visibility</p:attrName>
                                        </p:attrNameLst>
                                      </p:cBhvr>
                                      <p:to>
                                        <p:strVal val="visible"/>
                                      </p:to>
                                    </p:set>
                                    <p:anim calcmode="lin" valueType="num">
                                      <p:cBhvr additive="base">
                                        <p:cTn id="43" dur="500" fill="hold"/>
                                        <p:tgtEl>
                                          <p:spTgt spid="11">
                                            <p:bg/>
                                          </p:spTgt>
                                        </p:tgtEl>
                                        <p:attrNameLst>
                                          <p:attrName>ppt_x</p:attrName>
                                        </p:attrNameLst>
                                      </p:cBhvr>
                                      <p:tavLst>
                                        <p:tav tm="0">
                                          <p:val>
                                            <p:strVal val="#ppt_x"/>
                                          </p:val>
                                        </p:tav>
                                        <p:tav tm="100000">
                                          <p:val>
                                            <p:strVal val="#ppt_x"/>
                                          </p:val>
                                        </p:tav>
                                      </p:tavLst>
                                    </p:anim>
                                    <p:anim calcmode="lin" valueType="num">
                                      <p:cBhvr additive="base">
                                        <p:cTn id="44" dur="500" fill="hold"/>
                                        <p:tgtEl>
                                          <p:spTgt spid="11">
                                            <p:bg/>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xEl>
                                              <p:pRg st="0" end="0"/>
                                            </p:txEl>
                                          </p:spTgt>
                                        </p:tgtEl>
                                        <p:attrNameLst>
                                          <p:attrName>style.visibility</p:attrName>
                                        </p:attrNameLst>
                                      </p:cBhvr>
                                      <p:to>
                                        <p:strVal val="visible"/>
                                      </p:to>
                                    </p:set>
                                    <p:anim calcmode="lin" valueType="num">
                                      <p:cBhvr additive="base">
                                        <p:cTn id="49"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5" grpId="0" build="allAtOnce"/>
      <p:bldP spid="6" grpId="0" build="allAtOnce"/>
      <p:bldP spid="7" grpId="0" build="allAtOnce"/>
      <p:bldP spid="8" grpId="0" build="allAtOnce"/>
      <p:bldP spid="9" grpId="0" build="allAtOnce"/>
      <p:bldP spid="10" grpId="0" build="allAtOnce" animBg="1"/>
      <p:bldP spid="11" grpId="0" build="allAtOnce" animBg="1"/>
    </p:bld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smtClean="0">
                <a:solidFill>
                  <a:srgbClr val="FF0000"/>
                </a:solidFill>
              </a:rPr>
              <a:t>SCENARIO</a:t>
            </a:r>
            <a:endParaRPr>
              <a:solidFill>
                <a:srgbClr val="FF0000"/>
              </a:solidFill>
            </a:endParaRPr>
          </a:p>
        </p:txBody>
      </p:sp>
      <p:sp>
        <p:nvSpPr>
          <p:cNvPr id="3" name="Content Placeholder 2"/>
          <p:cNvSpPr>
            <a:spLocks noGrp="1"/>
          </p:cNvSpPr>
          <p:nvPr>
            <p:ph idx="1"/>
          </p:nvPr>
        </p:nvSpPr>
        <p:spPr/>
        <p:txBody>
          <a:bodyPr>
            <a:normAutofit fontScale="85000" lnSpcReduction="20000"/>
          </a:bodyPr>
          <a:lstStyle/>
          <a:p>
            <a:pPr>
              <a:defRPr/>
            </a:pPr>
            <a:r>
              <a:rPr lang="en-US" sz="3600" b="1" dirty="0" smtClean="0">
                <a:latin typeface="Courier New" pitchFamily="49" charset="0"/>
                <a:cs typeface="Courier New" pitchFamily="49" charset="0"/>
              </a:rPr>
              <a:t>Maj. Manning requested a Grader from 2 - 5 Apr 10, to grade a road. It was requested that the vehicle report to MSgt. Brady at TLZ Horseshoe, at 0900. Cpl. Tressel dispatched Sgt. Pryor, Terrell V. on the Grader at 0630. Expected return time is 05 Apr 10. Cpl. Tressel issued the Operator a NAVMC 10524. </a:t>
            </a:r>
          </a:p>
          <a:p>
            <a:pPr>
              <a:defRPr/>
            </a:pPr>
            <a:r>
              <a:rPr lang="en-US" sz="3600" dirty="0" smtClean="0">
                <a:latin typeface="Times New Roman" pitchFamily="18" charset="0"/>
                <a:cs typeface="Times New Roman" pitchFamily="18" charset="0"/>
              </a:rPr>
              <a:t> </a:t>
            </a:r>
          </a:p>
          <a:p>
            <a:pPr>
              <a:defRPr/>
            </a:pPr>
            <a:endParaRPr lang="en-US" dirty="0"/>
          </a:p>
        </p:txBody>
      </p:sp>
    </p:spTree>
  </p:cSld>
  <p:clrMapOvr>
    <a:masterClrMapping/>
  </p:clrMapOvr>
  <p:transition spd="med">
    <p:random/>
  </p:transition>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7090" name="Picture 2" descr="Marine Form29"/>
          <p:cNvPicPr>
            <a:picLocks noChangeAspect="1" noChangeArrowheads="1"/>
          </p:cNvPicPr>
          <p:nvPr/>
        </p:nvPicPr>
        <p:blipFill>
          <a:blip r:embed="rId2" cstate="print"/>
          <a:srcRect/>
          <a:stretch>
            <a:fillRect/>
          </a:stretch>
        </p:blipFill>
        <p:spPr bwMode="auto">
          <a:xfrm>
            <a:off x="0" y="152400"/>
            <a:ext cx="8991600" cy="6705600"/>
          </a:xfrm>
          <a:prstGeom prst="rect">
            <a:avLst/>
          </a:prstGeom>
          <a:noFill/>
          <a:ln w="9525">
            <a:noFill/>
            <a:miter lim="800000"/>
            <a:headEnd/>
            <a:tailEnd/>
          </a:ln>
        </p:spPr>
      </p:pic>
      <p:pic>
        <p:nvPicPr>
          <p:cNvPr id="5" name="Picture 2" descr="Marine Form29"/>
          <p:cNvPicPr>
            <a:picLocks noChangeAspect="1" noChangeArrowheads="1"/>
          </p:cNvPicPr>
          <p:nvPr/>
        </p:nvPicPr>
        <p:blipFill>
          <a:blip r:embed="rId2" cstate="print"/>
          <a:srcRect l="67500" t="1352" r="1083" b="85583"/>
          <a:stretch>
            <a:fillRect/>
          </a:stretch>
        </p:blipFill>
        <p:spPr bwMode="auto">
          <a:xfrm>
            <a:off x="0" y="2514600"/>
            <a:ext cx="9144000" cy="3352800"/>
          </a:xfrm>
          <a:prstGeom prst="rect">
            <a:avLst/>
          </a:prstGeom>
          <a:ln>
            <a:noFill/>
          </a:ln>
          <a:effectLst>
            <a:outerShdw blurRad="190500" algn="tl" rotWithShape="0">
              <a:srgbClr val="000000">
                <a:alpha val="70000"/>
              </a:srgbClr>
            </a:outerShdw>
          </a:effectLst>
        </p:spPr>
      </p:pic>
      <p:sp>
        <p:nvSpPr>
          <p:cNvPr id="217092" name="TextBox 6"/>
          <p:cNvSpPr txBox="1">
            <a:spLocks noChangeArrowheads="1"/>
          </p:cNvSpPr>
          <p:nvPr/>
        </p:nvSpPr>
        <p:spPr bwMode="auto">
          <a:xfrm>
            <a:off x="3810000" y="2819400"/>
            <a:ext cx="3200400" cy="461963"/>
          </a:xfrm>
          <a:prstGeom prst="rect">
            <a:avLst/>
          </a:prstGeom>
          <a:noFill/>
          <a:ln w="9525">
            <a:noFill/>
            <a:miter lim="800000"/>
            <a:headEnd/>
            <a:tailEnd/>
          </a:ln>
        </p:spPr>
        <p:txBody>
          <a:bodyPr>
            <a:spAutoFit/>
          </a:bodyPr>
          <a:lstStyle/>
          <a:p>
            <a:r>
              <a:rPr lang="en-US" sz="2400">
                <a:solidFill>
                  <a:srgbClr val="FF0000"/>
                </a:solidFill>
              </a:rPr>
              <a:t>2 Apr 2010</a:t>
            </a:r>
          </a:p>
        </p:txBody>
      </p:sp>
      <p:sp>
        <p:nvSpPr>
          <p:cNvPr id="217093" name="TextBox 7"/>
          <p:cNvSpPr txBox="1">
            <a:spLocks noChangeArrowheads="1"/>
          </p:cNvSpPr>
          <p:nvPr/>
        </p:nvSpPr>
        <p:spPr bwMode="auto">
          <a:xfrm>
            <a:off x="0" y="4343400"/>
            <a:ext cx="838200" cy="461963"/>
          </a:xfrm>
          <a:prstGeom prst="rect">
            <a:avLst/>
          </a:prstGeom>
          <a:noFill/>
          <a:ln w="9525">
            <a:noFill/>
            <a:miter lim="800000"/>
            <a:headEnd/>
            <a:tailEnd/>
          </a:ln>
        </p:spPr>
        <p:txBody>
          <a:bodyPr>
            <a:spAutoFit/>
          </a:bodyPr>
          <a:lstStyle/>
          <a:p>
            <a:r>
              <a:rPr lang="en-US" sz="2400">
                <a:solidFill>
                  <a:srgbClr val="FF0000"/>
                </a:solidFill>
              </a:rPr>
              <a:t>0900</a:t>
            </a:r>
          </a:p>
        </p:txBody>
      </p:sp>
      <p:sp>
        <p:nvSpPr>
          <p:cNvPr id="217094" name="TextBox 8"/>
          <p:cNvSpPr txBox="1">
            <a:spLocks noChangeArrowheads="1"/>
          </p:cNvSpPr>
          <p:nvPr/>
        </p:nvSpPr>
        <p:spPr bwMode="auto">
          <a:xfrm>
            <a:off x="838200" y="4267200"/>
            <a:ext cx="914400" cy="708025"/>
          </a:xfrm>
          <a:prstGeom prst="rect">
            <a:avLst/>
          </a:prstGeom>
          <a:noFill/>
          <a:ln w="9525">
            <a:noFill/>
            <a:miter lim="800000"/>
            <a:headEnd/>
            <a:tailEnd/>
          </a:ln>
        </p:spPr>
        <p:txBody>
          <a:bodyPr>
            <a:spAutoFit/>
          </a:bodyPr>
          <a:lstStyle/>
          <a:p>
            <a:r>
              <a:rPr lang="en-US">
                <a:solidFill>
                  <a:srgbClr val="FF0000"/>
                </a:solidFill>
              </a:rPr>
              <a:t>5 Apr 2010</a:t>
            </a:r>
          </a:p>
        </p:txBody>
      </p:sp>
      <p:sp>
        <p:nvSpPr>
          <p:cNvPr id="217095" name="TextBox 10"/>
          <p:cNvSpPr txBox="1">
            <a:spLocks noChangeArrowheads="1"/>
          </p:cNvSpPr>
          <p:nvPr/>
        </p:nvSpPr>
        <p:spPr bwMode="auto">
          <a:xfrm>
            <a:off x="1752600" y="4343400"/>
            <a:ext cx="762000" cy="400050"/>
          </a:xfrm>
          <a:prstGeom prst="rect">
            <a:avLst/>
          </a:prstGeom>
          <a:noFill/>
          <a:ln w="9525">
            <a:noFill/>
            <a:miter lim="800000"/>
            <a:headEnd/>
            <a:tailEnd/>
          </a:ln>
        </p:spPr>
        <p:txBody>
          <a:bodyPr>
            <a:spAutoFit/>
          </a:bodyPr>
          <a:lstStyle/>
          <a:p>
            <a:r>
              <a:rPr lang="en-US">
                <a:solidFill>
                  <a:srgbClr val="FF0000"/>
                </a:solidFill>
              </a:rPr>
              <a:t>0630</a:t>
            </a:r>
          </a:p>
        </p:txBody>
      </p:sp>
      <p:sp>
        <p:nvSpPr>
          <p:cNvPr id="217096" name="TextBox 11"/>
          <p:cNvSpPr txBox="1">
            <a:spLocks noChangeArrowheads="1"/>
          </p:cNvSpPr>
          <p:nvPr/>
        </p:nvSpPr>
        <p:spPr bwMode="auto">
          <a:xfrm>
            <a:off x="4419600" y="4267200"/>
            <a:ext cx="609600" cy="461963"/>
          </a:xfrm>
          <a:prstGeom prst="rect">
            <a:avLst/>
          </a:prstGeom>
          <a:noFill/>
          <a:ln w="9525">
            <a:noFill/>
            <a:miter lim="800000"/>
            <a:headEnd/>
            <a:tailEnd/>
          </a:ln>
        </p:spPr>
        <p:txBody>
          <a:bodyPr>
            <a:spAutoFit/>
          </a:bodyPr>
          <a:lstStyle/>
          <a:p>
            <a:r>
              <a:rPr lang="en-US" sz="2400">
                <a:solidFill>
                  <a:srgbClr val="FF0000"/>
                </a:solidFill>
                <a:cs typeface="Times New Roman" pitchFamily="18" charset="0"/>
              </a:rPr>
              <a:t>JT</a:t>
            </a:r>
          </a:p>
        </p:txBody>
      </p:sp>
      <p:sp>
        <p:nvSpPr>
          <p:cNvPr id="13" name="Text Box 16"/>
          <p:cNvSpPr txBox="1">
            <a:spLocks noChangeArrowheads="1"/>
          </p:cNvSpPr>
          <p:nvPr/>
        </p:nvSpPr>
        <p:spPr bwMode="auto">
          <a:xfrm>
            <a:off x="5715000" y="4191000"/>
            <a:ext cx="2640013" cy="661988"/>
          </a:xfrm>
          <a:prstGeom prst="rect">
            <a:avLst/>
          </a:prstGeom>
          <a:noFill/>
          <a:ln w="12700">
            <a:noFill/>
            <a:miter lim="800000"/>
            <a:headEnd type="none" w="sm" len="sm"/>
            <a:tailEnd type="none" w="sm" len="sm"/>
          </a:ln>
        </p:spPr>
        <p:txBody>
          <a:bodyPr>
            <a:spAutoFit/>
          </a:bodyPr>
          <a:lstStyle/>
          <a:p>
            <a:pPr eaLnBrk="0" hangingPunct="0"/>
            <a:r>
              <a:rPr lang="en-US">
                <a:solidFill>
                  <a:srgbClr val="FF0000"/>
                </a:solidFill>
                <a:latin typeface="Script MT Bold" pitchFamily="66" charset="0"/>
              </a:rPr>
              <a:t>Jim J. Tressel</a:t>
            </a:r>
          </a:p>
          <a:p>
            <a:pPr eaLnBrk="0" hangingPunct="0"/>
            <a:r>
              <a:rPr lang="en-US" sz="1900">
                <a:solidFill>
                  <a:srgbClr val="FF0000"/>
                </a:solidFill>
                <a:latin typeface="Courier New" pitchFamily="49" charset="0"/>
              </a:rPr>
              <a:t>REMAIN ON JOBSITE</a:t>
            </a:r>
            <a:endParaRPr lang="en-US" sz="1900">
              <a:solidFill>
                <a:srgbClr val="FF0000"/>
              </a:solidFill>
              <a:latin typeface="Script MT Bold" pitchFamily="66" charset="0"/>
            </a:endParaRPr>
          </a:p>
        </p:txBody>
      </p:sp>
      <p:sp>
        <p:nvSpPr>
          <p:cNvPr id="14" name="Text Box 7"/>
          <p:cNvSpPr txBox="1">
            <a:spLocks noChangeArrowheads="1"/>
          </p:cNvSpPr>
          <p:nvPr/>
        </p:nvSpPr>
        <p:spPr bwMode="auto">
          <a:xfrm>
            <a:off x="5791200" y="4800600"/>
            <a:ext cx="1973263" cy="523875"/>
          </a:xfrm>
          <a:prstGeom prst="rect">
            <a:avLst/>
          </a:prstGeom>
          <a:noFill/>
          <a:ln w="12700">
            <a:noFill/>
            <a:miter lim="800000"/>
            <a:headEnd type="none" w="sm" len="sm"/>
            <a:tailEnd type="none" w="sm" len="sm"/>
          </a:ln>
        </p:spPr>
        <p:txBody>
          <a:bodyPr wrap="none">
            <a:spAutoFit/>
          </a:bodyPr>
          <a:lstStyle/>
          <a:p>
            <a:pPr eaLnBrk="0" hangingPunct="0"/>
            <a:r>
              <a:rPr lang="en-US" sz="2800">
                <a:solidFill>
                  <a:srgbClr val="FF0000"/>
                </a:solidFill>
                <a:latin typeface="Brush Script MT" pitchFamily="66" charset="0"/>
              </a:rPr>
              <a:t>  Justin Webber</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dissolve">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utoUpdateAnimBg="0"/>
      <p:bldP spid="14" grpId="0" autoUpdateAnimBg="0"/>
    </p:bld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smtClean="0">
                <a:solidFill>
                  <a:srgbClr val="FF0000"/>
                </a:solidFill>
              </a:rPr>
              <a:t>SCENARIO</a:t>
            </a:r>
            <a:endParaRPr>
              <a:solidFill>
                <a:srgbClr val="FF0000"/>
              </a:solidFill>
            </a:endParaRPr>
          </a:p>
        </p:txBody>
      </p:sp>
      <p:sp>
        <p:nvSpPr>
          <p:cNvPr id="218115" name="Content Placeholder 2"/>
          <p:cNvSpPr>
            <a:spLocks noGrp="1"/>
          </p:cNvSpPr>
          <p:nvPr>
            <p:ph idx="1"/>
          </p:nvPr>
        </p:nvSpPr>
        <p:spPr/>
        <p:txBody>
          <a:bodyPr/>
          <a:lstStyle/>
          <a:p>
            <a:r>
              <a:rPr lang="en-US" sz="3600" b="1" smtClean="0">
                <a:latin typeface="Courier New" pitchFamily="49" charset="0"/>
                <a:cs typeface="Courier New" pitchFamily="49" charset="0"/>
              </a:rPr>
              <a:t>The Marine that was dispatched on 02 Apr 10 completed his mission at 1400 on 05 Apr 10 and returned to the motor pool at 1630. The Con. Logs showed the total hours for the Grader to be 41 hours. </a:t>
            </a:r>
          </a:p>
          <a:p>
            <a:endParaRPr lang="en-US" smtClean="0"/>
          </a:p>
        </p:txBody>
      </p:sp>
    </p:spTree>
  </p:cSld>
  <p:clrMapOvr>
    <a:masterClrMapping/>
  </p:clrMapOvr>
  <p:transition spd="med">
    <p:random/>
  </p:transition>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9138" name="Picture 2" descr="Marine Form29"/>
          <p:cNvPicPr>
            <a:picLocks noChangeAspect="1" noChangeArrowheads="1"/>
          </p:cNvPicPr>
          <p:nvPr/>
        </p:nvPicPr>
        <p:blipFill>
          <a:blip r:embed="rId2" cstate="print"/>
          <a:srcRect/>
          <a:stretch>
            <a:fillRect/>
          </a:stretch>
        </p:blipFill>
        <p:spPr bwMode="auto">
          <a:xfrm>
            <a:off x="0" y="152400"/>
            <a:ext cx="8991600" cy="6705600"/>
          </a:xfrm>
          <a:prstGeom prst="rect">
            <a:avLst/>
          </a:prstGeom>
          <a:noFill/>
          <a:ln w="9525">
            <a:noFill/>
            <a:miter lim="800000"/>
            <a:headEnd/>
            <a:tailEnd/>
          </a:ln>
        </p:spPr>
      </p:pic>
      <p:pic>
        <p:nvPicPr>
          <p:cNvPr id="5" name="Picture 2" descr="Marine Form29"/>
          <p:cNvPicPr>
            <a:picLocks noChangeAspect="1" noChangeArrowheads="1"/>
          </p:cNvPicPr>
          <p:nvPr/>
        </p:nvPicPr>
        <p:blipFill>
          <a:blip r:embed="rId2" cstate="print"/>
          <a:srcRect l="67500" t="1352" r="1083" b="85583"/>
          <a:stretch>
            <a:fillRect/>
          </a:stretch>
        </p:blipFill>
        <p:spPr bwMode="auto">
          <a:xfrm>
            <a:off x="0" y="2514600"/>
            <a:ext cx="9144000" cy="3352800"/>
          </a:xfrm>
          <a:prstGeom prst="rect">
            <a:avLst/>
          </a:prstGeom>
          <a:ln>
            <a:noFill/>
          </a:ln>
          <a:effectLst>
            <a:outerShdw blurRad="190500" algn="tl" rotWithShape="0">
              <a:srgbClr val="000000">
                <a:alpha val="70000"/>
              </a:srgbClr>
            </a:outerShdw>
          </a:effectLst>
        </p:spPr>
      </p:pic>
      <p:sp>
        <p:nvSpPr>
          <p:cNvPr id="6" name="TextBox 5"/>
          <p:cNvSpPr txBox="1">
            <a:spLocks noChangeArrowheads="1"/>
          </p:cNvSpPr>
          <p:nvPr/>
        </p:nvSpPr>
        <p:spPr bwMode="auto">
          <a:xfrm>
            <a:off x="3886200" y="2743200"/>
            <a:ext cx="3200400" cy="461963"/>
          </a:xfrm>
          <a:prstGeom prst="rect">
            <a:avLst/>
          </a:prstGeom>
          <a:noFill/>
          <a:ln w="9525">
            <a:noFill/>
            <a:miter lim="800000"/>
            <a:headEnd/>
            <a:tailEnd/>
          </a:ln>
        </p:spPr>
        <p:txBody>
          <a:bodyPr>
            <a:spAutoFit/>
          </a:bodyPr>
          <a:lstStyle/>
          <a:p>
            <a:r>
              <a:rPr lang="en-US" sz="2400">
                <a:solidFill>
                  <a:srgbClr val="FF0000"/>
                </a:solidFill>
              </a:rPr>
              <a:t>5 Mar 2010</a:t>
            </a:r>
          </a:p>
        </p:txBody>
      </p:sp>
      <p:sp>
        <p:nvSpPr>
          <p:cNvPr id="7" name="TextBox 6"/>
          <p:cNvSpPr txBox="1">
            <a:spLocks noChangeArrowheads="1"/>
          </p:cNvSpPr>
          <p:nvPr/>
        </p:nvSpPr>
        <p:spPr bwMode="auto">
          <a:xfrm>
            <a:off x="2590800" y="4343400"/>
            <a:ext cx="762000" cy="400050"/>
          </a:xfrm>
          <a:prstGeom prst="rect">
            <a:avLst/>
          </a:prstGeom>
          <a:noFill/>
          <a:ln w="9525">
            <a:noFill/>
            <a:miter lim="800000"/>
            <a:headEnd/>
            <a:tailEnd/>
          </a:ln>
        </p:spPr>
        <p:txBody>
          <a:bodyPr>
            <a:spAutoFit/>
          </a:bodyPr>
          <a:lstStyle/>
          <a:p>
            <a:r>
              <a:rPr lang="en-US">
                <a:solidFill>
                  <a:srgbClr val="FF0000"/>
                </a:solidFill>
              </a:rPr>
              <a:t>1400</a:t>
            </a:r>
          </a:p>
        </p:txBody>
      </p:sp>
      <p:sp>
        <p:nvSpPr>
          <p:cNvPr id="8" name="TextBox 7"/>
          <p:cNvSpPr txBox="1">
            <a:spLocks noChangeArrowheads="1"/>
          </p:cNvSpPr>
          <p:nvPr/>
        </p:nvSpPr>
        <p:spPr bwMode="auto">
          <a:xfrm>
            <a:off x="3429000" y="4343400"/>
            <a:ext cx="838200" cy="400050"/>
          </a:xfrm>
          <a:prstGeom prst="rect">
            <a:avLst/>
          </a:prstGeom>
          <a:noFill/>
          <a:ln w="9525">
            <a:noFill/>
            <a:miter lim="800000"/>
            <a:headEnd/>
            <a:tailEnd/>
          </a:ln>
        </p:spPr>
        <p:txBody>
          <a:bodyPr>
            <a:spAutoFit/>
          </a:bodyPr>
          <a:lstStyle/>
          <a:p>
            <a:r>
              <a:rPr lang="en-US"/>
              <a:t>    </a:t>
            </a:r>
            <a:r>
              <a:rPr lang="en-US">
                <a:solidFill>
                  <a:srgbClr val="FF0000"/>
                </a:solidFill>
              </a:rPr>
              <a:t>4</a:t>
            </a:r>
          </a:p>
        </p:txBody>
      </p:sp>
      <p:sp>
        <p:nvSpPr>
          <p:cNvPr id="9" name="TextBox 8"/>
          <p:cNvSpPr txBox="1">
            <a:spLocks noChangeArrowheads="1"/>
          </p:cNvSpPr>
          <p:nvPr/>
        </p:nvSpPr>
        <p:spPr bwMode="auto">
          <a:xfrm>
            <a:off x="5181600" y="4343400"/>
            <a:ext cx="609600" cy="400050"/>
          </a:xfrm>
          <a:prstGeom prst="rect">
            <a:avLst/>
          </a:prstGeom>
          <a:noFill/>
          <a:ln w="9525">
            <a:noFill/>
            <a:miter lim="800000"/>
            <a:headEnd/>
            <a:tailEnd/>
          </a:ln>
        </p:spPr>
        <p:txBody>
          <a:bodyPr>
            <a:spAutoFit/>
          </a:bodyPr>
          <a:lstStyle/>
          <a:p>
            <a:r>
              <a:rPr lang="en-US">
                <a:solidFill>
                  <a:srgbClr val="FF0000"/>
                </a:solidFill>
                <a:cs typeface="Times New Roman" pitchFamily="18" charset="0"/>
              </a:rPr>
              <a:t>JT</a:t>
            </a:r>
          </a:p>
        </p:txBody>
      </p:sp>
      <p:sp>
        <p:nvSpPr>
          <p:cNvPr id="219144" name="TextBox 9"/>
          <p:cNvSpPr txBox="1">
            <a:spLocks noChangeArrowheads="1"/>
          </p:cNvSpPr>
          <p:nvPr/>
        </p:nvSpPr>
        <p:spPr bwMode="auto">
          <a:xfrm>
            <a:off x="5867400" y="4267200"/>
            <a:ext cx="2819400" cy="369888"/>
          </a:xfrm>
          <a:prstGeom prst="rect">
            <a:avLst/>
          </a:prstGeom>
          <a:noFill/>
          <a:ln w="9525">
            <a:noFill/>
            <a:miter lim="800000"/>
            <a:headEnd/>
            <a:tailEnd/>
          </a:ln>
        </p:spPr>
        <p:txBody>
          <a:bodyPr>
            <a:spAutoFit/>
          </a:bodyPr>
          <a:lstStyle/>
          <a:p>
            <a:endParaRPr lang="en-US"/>
          </a:p>
        </p:txBody>
      </p:sp>
      <p:sp>
        <p:nvSpPr>
          <p:cNvPr id="11" name="TextBox 10"/>
          <p:cNvSpPr txBox="1">
            <a:spLocks noChangeArrowheads="1"/>
          </p:cNvSpPr>
          <p:nvPr/>
        </p:nvSpPr>
        <p:spPr bwMode="auto">
          <a:xfrm>
            <a:off x="3581400" y="4343400"/>
            <a:ext cx="533400" cy="381000"/>
          </a:xfrm>
          <a:prstGeom prst="rect">
            <a:avLst/>
          </a:prstGeom>
          <a:solidFill>
            <a:srgbClr val="FFFF00"/>
          </a:solidFill>
          <a:ln w="9525">
            <a:noFill/>
            <a:miter lim="800000"/>
            <a:headEnd/>
            <a:tailEnd/>
          </a:ln>
        </p:spPr>
        <p:txBody>
          <a:bodyPr>
            <a:spAutoFit/>
          </a:bodyPr>
          <a:lstStyle/>
          <a:p>
            <a:r>
              <a:rPr lang="en-US">
                <a:solidFill>
                  <a:srgbClr val="FF0000"/>
                </a:solidFill>
              </a:rPr>
              <a:t>41</a:t>
            </a:r>
          </a:p>
        </p:txBody>
      </p:sp>
      <p:sp>
        <p:nvSpPr>
          <p:cNvPr id="12" name="TextBox 11"/>
          <p:cNvSpPr txBox="1">
            <a:spLocks noChangeArrowheads="1"/>
          </p:cNvSpPr>
          <p:nvPr/>
        </p:nvSpPr>
        <p:spPr bwMode="auto">
          <a:xfrm>
            <a:off x="3581400" y="4876800"/>
            <a:ext cx="533400" cy="381000"/>
          </a:xfrm>
          <a:prstGeom prst="rect">
            <a:avLst/>
          </a:prstGeom>
          <a:solidFill>
            <a:srgbClr val="FFFF00"/>
          </a:solidFill>
          <a:ln w="9525">
            <a:noFill/>
            <a:miter lim="800000"/>
            <a:headEnd/>
            <a:tailEnd/>
          </a:ln>
        </p:spPr>
        <p:txBody>
          <a:bodyPr>
            <a:spAutoFit/>
          </a:bodyPr>
          <a:lstStyle/>
          <a:p>
            <a:r>
              <a:rPr lang="en-US">
                <a:solidFill>
                  <a:srgbClr val="FF0000"/>
                </a:solidFill>
              </a:rPr>
              <a:t>41</a:t>
            </a:r>
          </a:p>
        </p:txBody>
      </p:sp>
      <p:sp>
        <p:nvSpPr>
          <p:cNvPr id="13" name="Text Box 9"/>
          <p:cNvSpPr txBox="1">
            <a:spLocks noChangeArrowheads="1"/>
          </p:cNvSpPr>
          <p:nvPr/>
        </p:nvSpPr>
        <p:spPr bwMode="auto">
          <a:xfrm>
            <a:off x="5715000" y="4343400"/>
            <a:ext cx="1828800" cy="430213"/>
          </a:xfrm>
          <a:prstGeom prst="rect">
            <a:avLst/>
          </a:prstGeom>
          <a:noFill/>
          <a:ln w="12700">
            <a:noFill/>
            <a:miter lim="800000"/>
            <a:headEnd type="none" w="sm" len="sm"/>
            <a:tailEnd type="none" w="sm" len="sm"/>
          </a:ln>
        </p:spPr>
        <p:txBody>
          <a:bodyPr>
            <a:spAutoFit/>
          </a:bodyPr>
          <a:lstStyle/>
          <a:p>
            <a:pPr eaLnBrk="0" hangingPunct="0"/>
            <a:r>
              <a:rPr lang="en-US" sz="2200">
                <a:solidFill>
                  <a:srgbClr val="FF0000"/>
                </a:solidFill>
                <a:latin typeface="Script MT Bold" pitchFamily="66" charset="0"/>
              </a:rPr>
              <a:t>Jim J. Tressel</a:t>
            </a:r>
          </a:p>
        </p:txBody>
      </p:sp>
      <p:sp>
        <p:nvSpPr>
          <p:cNvPr id="14" name="Text Box 10"/>
          <p:cNvSpPr txBox="1">
            <a:spLocks noChangeArrowheads="1"/>
          </p:cNvSpPr>
          <p:nvPr/>
        </p:nvSpPr>
        <p:spPr bwMode="auto">
          <a:xfrm>
            <a:off x="7543800" y="4191000"/>
            <a:ext cx="1543050" cy="584200"/>
          </a:xfrm>
          <a:prstGeom prst="rect">
            <a:avLst/>
          </a:prstGeom>
          <a:solidFill>
            <a:srgbClr val="FFFF00"/>
          </a:solidFill>
          <a:ln w="12700">
            <a:noFill/>
            <a:miter lim="800000"/>
            <a:headEnd type="none" w="sm" len="sm"/>
            <a:tailEnd type="none" w="sm" len="sm"/>
          </a:ln>
        </p:spPr>
        <p:txBody>
          <a:bodyPr wrap="none">
            <a:spAutoFit/>
          </a:bodyPr>
          <a:lstStyle/>
          <a:p>
            <a:pPr eaLnBrk="0" hangingPunct="0"/>
            <a:r>
              <a:rPr lang="en-US" sz="1600">
                <a:solidFill>
                  <a:srgbClr val="FF0000"/>
                </a:solidFill>
                <a:latin typeface="Courier New" pitchFamily="49" charset="0"/>
              </a:rPr>
              <a:t>Dispatched</a:t>
            </a:r>
          </a:p>
          <a:p>
            <a:pPr eaLnBrk="0" hangingPunct="0"/>
            <a:r>
              <a:rPr lang="en-US" sz="1600">
                <a:solidFill>
                  <a:srgbClr val="FF0000"/>
                </a:solidFill>
                <a:latin typeface="Courier New" pitchFamily="49" charset="0"/>
              </a:rPr>
              <a:t>On 2 MAR 10</a:t>
            </a:r>
          </a:p>
        </p:txBody>
      </p:sp>
      <p:sp>
        <p:nvSpPr>
          <p:cNvPr id="219149" name="TextBox 14"/>
          <p:cNvSpPr txBox="1">
            <a:spLocks noChangeArrowheads="1"/>
          </p:cNvSpPr>
          <p:nvPr/>
        </p:nvSpPr>
        <p:spPr bwMode="auto">
          <a:xfrm>
            <a:off x="5791200" y="4876800"/>
            <a:ext cx="2743200" cy="369888"/>
          </a:xfrm>
          <a:prstGeom prst="rect">
            <a:avLst/>
          </a:prstGeom>
          <a:noFill/>
          <a:ln w="9525">
            <a:noFill/>
            <a:miter lim="800000"/>
            <a:headEnd/>
            <a:tailEnd/>
          </a:ln>
        </p:spPr>
        <p:txBody>
          <a:bodyPr>
            <a:spAutoFit/>
          </a:bodyPr>
          <a:lstStyle/>
          <a:p>
            <a:endParaRPr lang="en-US"/>
          </a:p>
        </p:txBody>
      </p:sp>
      <p:sp>
        <p:nvSpPr>
          <p:cNvPr id="16" name="Text Box 7"/>
          <p:cNvSpPr txBox="1">
            <a:spLocks noChangeArrowheads="1"/>
          </p:cNvSpPr>
          <p:nvPr/>
        </p:nvSpPr>
        <p:spPr bwMode="auto">
          <a:xfrm>
            <a:off x="5791200" y="4800600"/>
            <a:ext cx="1973263" cy="523875"/>
          </a:xfrm>
          <a:prstGeom prst="rect">
            <a:avLst/>
          </a:prstGeom>
          <a:noFill/>
          <a:ln w="12700">
            <a:noFill/>
            <a:miter lim="800000"/>
            <a:headEnd type="none" w="sm" len="sm"/>
            <a:tailEnd type="none" w="sm" len="sm"/>
          </a:ln>
        </p:spPr>
        <p:txBody>
          <a:bodyPr wrap="none">
            <a:spAutoFit/>
          </a:bodyPr>
          <a:lstStyle/>
          <a:p>
            <a:pPr eaLnBrk="0" hangingPunct="0"/>
            <a:r>
              <a:rPr lang="en-US" sz="2800">
                <a:solidFill>
                  <a:srgbClr val="FF0000"/>
                </a:solidFill>
                <a:latin typeface="Brush Script MT" pitchFamily="66" charset="0"/>
              </a:rPr>
              <a:t>  Justin Webber</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500"/>
                                        <p:tgtEl>
                                          <p:spTgt spid="7">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500"/>
                                        <p:tgtEl>
                                          <p:spTgt spid="8">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fade">
                                      <p:cBhvr>
                                        <p:cTn id="16" dur="500"/>
                                        <p:tgtEl>
                                          <p:spTgt spid="9">
                                            <p:txEl>
                                              <p:pRg st="0" end="0"/>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dissolve">
                                      <p:cBhvr>
                                        <p:cTn id="19" dur="500"/>
                                        <p:tgtEl>
                                          <p:spTgt spid="13"/>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dissolv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1">
                                            <p:bg/>
                                          </p:spTgt>
                                        </p:tgtEl>
                                        <p:attrNameLst>
                                          <p:attrName>style.visibility</p:attrName>
                                        </p:attrNameLst>
                                      </p:cBhvr>
                                      <p:to>
                                        <p:strVal val="visible"/>
                                      </p:to>
                                    </p:set>
                                    <p:anim calcmode="lin" valueType="num">
                                      <p:cBhvr additive="base">
                                        <p:cTn id="27" dur="500" fill="hold"/>
                                        <p:tgtEl>
                                          <p:spTgt spid="11">
                                            <p:bg/>
                                          </p:spTgt>
                                        </p:tgtEl>
                                        <p:attrNameLst>
                                          <p:attrName>ppt_x</p:attrName>
                                        </p:attrNameLst>
                                      </p:cBhvr>
                                      <p:tavLst>
                                        <p:tav tm="0">
                                          <p:val>
                                            <p:strVal val="#ppt_x"/>
                                          </p:val>
                                        </p:tav>
                                        <p:tav tm="100000">
                                          <p:val>
                                            <p:strVal val="#ppt_x"/>
                                          </p:val>
                                        </p:tav>
                                      </p:tavLst>
                                    </p:anim>
                                    <p:anim calcmode="lin" valueType="num">
                                      <p:cBhvr additive="base">
                                        <p:cTn id="28" dur="500" fill="hold"/>
                                        <p:tgtEl>
                                          <p:spTgt spid="11">
                                            <p:bg/>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anim calcmode="lin" valueType="num">
                                      <p:cBhvr additive="base">
                                        <p:cTn id="31"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
                                            <p:bg/>
                                          </p:spTgt>
                                        </p:tgtEl>
                                        <p:attrNameLst>
                                          <p:attrName>style.visibility</p:attrName>
                                        </p:attrNameLst>
                                      </p:cBhvr>
                                      <p:to>
                                        <p:strVal val="visible"/>
                                      </p:to>
                                    </p:set>
                                    <p:anim calcmode="lin" valueType="num">
                                      <p:cBhvr additive="base">
                                        <p:cTn id="35" dur="500" fill="hold"/>
                                        <p:tgtEl>
                                          <p:spTgt spid="12">
                                            <p:bg/>
                                          </p:spTgt>
                                        </p:tgtEl>
                                        <p:attrNameLst>
                                          <p:attrName>ppt_x</p:attrName>
                                        </p:attrNameLst>
                                      </p:cBhvr>
                                      <p:tavLst>
                                        <p:tav tm="0">
                                          <p:val>
                                            <p:strVal val="#ppt_x"/>
                                          </p:val>
                                        </p:tav>
                                        <p:tav tm="100000">
                                          <p:val>
                                            <p:strVal val="#ppt_x"/>
                                          </p:val>
                                        </p:tav>
                                      </p:tavLst>
                                    </p:anim>
                                    <p:anim calcmode="lin" valueType="num">
                                      <p:cBhvr additive="base">
                                        <p:cTn id="36" dur="500" fill="hold"/>
                                        <p:tgtEl>
                                          <p:spTgt spid="12">
                                            <p:bg/>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
                                            <p:txEl>
                                              <p:pRg st="0" end="0"/>
                                            </p:txEl>
                                          </p:spTgt>
                                        </p:tgtEl>
                                        <p:attrNameLst>
                                          <p:attrName>style.visibility</p:attrName>
                                        </p:attrNameLst>
                                      </p:cBhvr>
                                      <p:to>
                                        <p:strVal val="visible"/>
                                      </p:to>
                                    </p:set>
                                    <p:anim calcmode="lin" valueType="num">
                                      <p:cBhvr additive="base">
                                        <p:cTn id="39"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4">
                                            <p:bg/>
                                          </p:spTgt>
                                        </p:tgtEl>
                                        <p:attrNameLst>
                                          <p:attrName>style.visibility</p:attrName>
                                        </p:attrNameLst>
                                      </p:cBhvr>
                                      <p:to>
                                        <p:strVal val="visible"/>
                                      </p:to>
                                    </p:set>
                                    <p:anim calcmode="lin" valueType="num">
                                      <p:cBhvr additive="base">
                                        <p:cTn id="45" dur="500" fill="hold"/>
                                        <p:tgtEl>
                                          <p:spTgt spid="14">
                                            <p:bg/>
                                          </p:spTgt>
                                        </p:tgtEl>
                                        <p:attrNameLst>
                                          <p:attrName>ppt_x</p:attrName>
                                        </p:attrNameLst>
                                      </p:cBhvr>
                                      <p:tavLst>
                                        <p:tav tm="0">
                                          <p:val>
                                            <p:strVal val="#ppt_x"/>
                                          </p:val>
                                        </p:tav>
                                        <p:tav tm="100000">
                                          <p:val>
                                            <p:strVal val="#ppt_x"/>
                                          </p:val>
                                        </p:tav>
                                      </p:tavLst>
                                    </p:anim>
                                    <p:anim calcmode="lin" valueType="num">
                                      <p:cBhvr additive="base">
                                        <p:cTn id="46" dur="500" fill="hold"/>
                                        <p:tgtEl>
                                          <p:spTgt spid="14">
                                            <p:bg/>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4">
                                            <p:txEl>
                                              <p:pRg st="0" end="0"/>
                                            </p:txEl>
                                          </p:spTgt>
                                        </p:tgtEl>
                                        <p:attrNameLst>
                                          <p:attrName>style.visibility</p:attrName>
                                        </p:attrNameLst>
                                      </p:cBhvr>
                                      <p:to>
                                        <p:strVal val="visible"/>
                                      </p:to>
                                    </p:set>
                                    <p:anim calcmode="lin" valueType="num">
                                      <p:cBhvr additive="base">
                                        <p:cTn id="4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4">
                                            <p:txEl>
                                              <p:pRg st="1" end="1"/>
                                            </p:txEl>
                                          </p:spTgt>
                                        </p:tgtEl>
                                        <p:attrNameLst>
                                          <p:attrName>style.visibility</p:attrName>
                                        </p:attrNameLst>
                                      </p:cBhvr>
                                      <p:to>
                                        <p:strVal val="visible"/>
                                      </p:to>
                                    </p:set>
                                    <p:anim calcmode="lin" valueType="num">
                                      <p:cBhvr additive="base">
                                        <p:cTn id="53"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7" grpId="0" build="allAtOnce"/>
      <p:bldP spid="8" grpId="0" build="allAtOnce"/>
      <p:bldP spid="9" grpId="0" build="allAtOnce"/>
      <p:bldP spid="11" grpId="0" build="allAtOnce" animBg="1"/>
      <p:bldP spid="12" grpId="0" build="allAtOnce" animBg="1"/>
      <p:bldP spid="13" grpId="0" autoUpdateAnimBg="0"/>
      <p:bldP spid="14" grpId="0" build="allAtOnce" animBg="1"/>
      <p:bldP spid="16" grpId="0" autoUpdateAnimBg="0"/>
    </p:bld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defRPr/>
            </a:pPr>
            <a:r>
              <a:rPr sz="9600" smtClean="0">
                <a:solidFill>
                  <a:srgbClr val="FF0000"/>
                </a:solidFill>
              </a:rPr>
              <a:t>Questions?</a:t>
            </a:r>
            <a:endParaRPr sz="9600">
              <a:solidFill>
                <a:srgbClr val="FF0000"/>
              </a:solidFill>
            </a:endParaRPr>
          </a:p>
        </p:txBody>
      </p:sp>
      <p:sp>
        <p:nvSpPr>
          <p:cNvPr id="3" name="Subtitle 2"/>
          <p:cNvSpPr>
            <a:spLocks noGrp="1"/>
          </p:cNvSpPr>
          <p:nvPr>
            <p:ph type="subTitle" idx="1"/>
          </p:nvPr>
        </p:nvSpPr>
        <p:spPr>
          <a:xfrm>
            <a:off x="457200" y="3700463"/>
            <a:ext cx="8305800" cy="1143000"/>
          </a:xfrm>
        </p:spPr>
        <p:txBody>
          <a:bodyPr/>
          <a:lstStyle/>
          <a:p>
            <a:pPr>
              <a:defRPr/>
            </a:pPr>
            <a:endParaRPr lang="en-US"/>
          </a:p>
        </p:txBody>
      </p:sp>
    </p:spTree>
  </p:cSld>
  <p:clrMapOvr>
    <a:masterClrMapping/>
  </p:clrMapOvr>
  <p:transition spd="med">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0" y="2057400"/>
            <a:ext cx="9144000" cy="4800600"/>
          </a:xfrm>
        </p:spPr>
        <p:txBody>
          <a:bodyPr/>
          <a:lstStyle/>
          <a:p>
            <a:pPr algn="ctr" eaLnBrk="1" hangingPunct="1">
              <a:buFontTx/>
              <a:buNone/>
            </a:pPr>
            <a:r>
              <a:rPr lang="en-US" u="sng" smtClean="0">
                <a:solidFill>
                  <a:srgbClr val="FF0000"/>
                </a:solidFill>
              </a:rPr>
              <a:t>OVERVIEW</a:t>
            </a:r>
          </a:p>
          <a:p>
            <a:pPr algn="ctr" eaLnBrk="1" hangingPunct="1">
              <a:buFontTx/>
              <a:buNone/>
            </a:pPr>
            <a:r>
              <a:rPr lang="en-US" sz="3200" b="1" u="sng" smtClean="0"/>
              <a:t>The purpose of this period of instruction</a:t>
            </a:r>
          </a:p>
          <a:p>
            <a:pPr algn="ctr" eaLnBrk="1" hangingPunct="1">
              <a:buFontTx/>
              <a:buNone/>
            </a:pPr>
            <a:r>
              <a:rPr lang="en-US" sz="3200" b="1" u="sng" smtClean="0"/>
              <a:t>is to provide you with the knowledge and skills necessary to manage and supervise all Engineer Equipment records and forms, Modification and Calibration programs, and Support and Test Equipment </a:t>
            </a:r>
          </a:p>
        </p:txBody>
      </p:sp>
      <p:sp>
        <p:nvSpPr>
          <p:cNvPr id="4098" name="Title 1"/>
          <p:cNvSpPr>
            <a:spLocks noGrp="1"/>
          </p:cNvSpPr>
          <p:nvPr>
            <p:ph type="title"/>
          </p:nvPr>
        </p:nvSpPr>
        <p:spPr>
          <a:xfrm>
            <a:off x="0" y="0"/>
            <a:ext cx="9144000" cy="1219200"/>
          </a:xfrm>
        </p:spPr>
        <p:txBody>
          <a:bodyPr/>
          <a:lstStyle/>
          <a:p>
            <a:pPr algn="ctr" eaLnBrk="1" fontAlgn="auto" hangingPunct="1">
              <a:spcAft>
                <a:spcPts val="0"/>
              </a:spcAft>
              <a:defRPr/>
            </a:pPr>
            <a:r>
              <a:rPr sz="5400" b="1" u="sng" smtClean="0">
                <a:solidFill>
                  <a:srgbClr val="FF0000"/>
                </a:solidFill>
              </a:rPr>
              <a:t>RECORDS/FORMS &amp; PQDR</a:t>
            </a:r>
          </a:p>
        </p:txBody>
      </p:sp>
    </p:spTree>
  </p:cSld>
  <p:clrMapOvr>
    <a:masterClrMapping/>
  </p:clrMapOvr>
  <p:transition spd="med">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9315" name="Rectangle 3"/>
          <p:cNvSpPr>
            <a:spLocks noGrp="1" noChangeArrowheads="1"/>
          </p:cNvSpPr>
          <p:nvPr>
            <p:ph idx="1"/>
          </p:nvPr>
        </p:nvSpPr>
        <p:spPr>
          <a:xfrm>
            <a:off x="0" y="1905000"/>
            <a:ext cx="9144000" cy="4953000"/>
          </a:xfrm>
        </p:spPr>
        <p:txBody>
          <a:bodyPr/>
          <a:lstStyle/>
          <a:p>
            <a:pPr eaLnBrk="1" hangingPunct="1">
              <a:buClr>
                <a:srgbClr val="FFFF00"/>
              </a:buClr>
              <a:buFont typeface="Wingdings" pitchFamily="2" charset="2"/>
              <a:buChar char="Ø"/>
            </a:pPr>
            <a:endParaRPr lang="en-US" b="1" smtClean="0">
              <a:latin typeface="Courier New" pitchFamily="49" charset="0"/>
            </a:endParaRPr>
          </a:p>
          <a:p>
            <a:pPr eaLnBrk="1" hangingPunct="1">
              <a:buClr>
                <a:srgbClr val="FF0000"/>
              </a:buClr>
              <a:buFont typeface="Wingdings" pitchFamily="2" charset="2"/>
              <a:buChar char="Ø"/>
            </a:pPr>
            <a:r>
              <a:rPr lang="en-US" sz="3200" b="1" smtClean="0"/>
              <a:t>Enter Received/Transferred from one Reporting Unit Allowance File (RUAF) to another RUAF.</a:t>
            </a:r>
          </a:p>
          <a:p>
            <a:pPr eaLnBrk="1" hangingPunct="1">
              <a:buClr>
                <a:srgbClr val="FF0000"/>
              </a:buClr>
              <a:buFont typeface="Wingdings" pitchFamily="2" charset="2"/>
              <a:buNone/>
            </a:pPr>
            <a:endParaRPr lang="en-US" sz="3200" b="1" smtClean="0"/>
          </a:p>
          <a:p>
            <a:pPr eaLnBrk="1" hangingPunct="1">
              <a:buClr>
                <a:srgbClr val="FF0000"/>
              </a:buClr>
              <a:buFont typeface="Wingdings" pitchFamily="2" charset="2"/>
              <a:buChar char="Ø"/>
            </a:pPr>
            <a:r>
              <a:rPr lang="en-US" sz="3200" b="1" smtClean="0"/>
              <a:t>Account Ser# column refers to the owning units activity code(RUC) of unit having custody of the item when the entry is made.</a:t>
            </a:r>
          </a:p>
          <a:p>
            <a:pPr eaLnBrk="1" hangingPunct="1">
              <a:buClr>
                <a:srgbClr val="FFFF00"/>
              </a:buClr>
              <a:buFont typeface="Wingdings" pitchFamily="2" charset="2"/>
              <a:buNone/>
            </a:pPr>
            <a:endParaRPr lang="en-US" smtClean="0"/>
          </a:p>
        </p:txBody>
      </p:sp>
      <p:sp>
        <p:nvSpPr>
          <p:cNvPr id="21506" name="Rectangle 2"/>
          <p:cNvSpPr>
            <a:spLocks noGrp="1" noChangeArrowheads="1"/>
          </p:cNvSpPr>
          <p:nvPr>
            <p:ph type="title"/>
          </p:nvPr>
        </p:nvSpPr>
        <p:spPr>
          <a:xfrm>
            <a:off x="685800" y="0"/>
            <a:ext cx="7772400" cy="1905000"/>
          </a:xfrm>
        </p:spPr>
        <p:txBody>
          <a:bodyPr>
            <a:normAutofit fontScale="90000"/>
          </a:bodyPr>
          <a:lstStyle/>
          <a:p>
            <a:pPr algn="ctr" eaLnBrk="1" fontAlgn="auto" hangingPunct="1">
              <a:spcAft>
                <a:spcPts val="0"/>
              </a:spcAft>
              <a:defRPr/>
            </a:pPr>
            <a:r>
              <a:rPr sz="6000" b="1" smtClean="0">
                <a:solidFill>
                  <a:srgbClr val="FF0000"/>
                </a:solidFill>
              </a:rPr>
              <a:t>PREPARATION INSTRUCTIONS</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269315">
                                            <p:txEl>
                                              <p:pRg st="1" end="1"/>
                                            </p:txEl>
                                          </p:spTgt>
                                        </p:tgtEl>
                                        <p:attrNameLst>
                                          <p:attrName>style.visibility</p:attrName>
                                        </p:attrNameLst>
                                      </p:cBhvr>
                                      <p:to>
                                        <p:strVal val="visible"/>
                                      </p:to>
                                    </p:set>
                                    <p:animEffect transition="in" filter="checkerboard(down)">
                                      <p:cBhvr>
                                        <p:cTn id="7" dur="500"/>
                                        <p:tgtEl>
                                          <p:spTgt spid="269315">
                                            <p:txEl>
                                              <p:pRg st="1" end="1"/>
                                            </p:txEl>
                                          </p:spTgt>
                                        </p:tgtEl>
                                      </p:cBhvr>
                                    </p:animEffect>
                                  </p:childTnLst>
                                  <p:subTnLst>
                                    <p:animClr clrSpc="rgb" dir="cw">
                                      <p:cBhvr override="childStyle">
                                        <p:cTn dur="1" fill="hold" display="0" masterRel="nextClick" afterEffect="1"/>
                                        <p:tgtEl>
                                          <p:spTgt spid="269315">
                                            <p:txEl>
                                              <p:pRg st="1" end="1"/>
                                            </p:txEl>
                                          </p:spTgt>
                                        </p:tgtEl>
                                        <p:attrNameLst>
                                          <p:attrName>ppt_c</p:attrName>
                                        </p:attrNameLst>
                                      </p:cBhvr>
                                      <p:to>
                                        <a:srgbClr val="5F5F5F"/>
                                      </p:to>
                                    </p:animClr>
                                  </p:subTnLst>
                                </p:cTn>
                              </p:par>
                            </p:childTnLst>
                          </p:cTn>
                        </p:par>
                      </p:childTnLst>
                    </p:cTn>
                  </p:par>
                  <p:par>
                    <p:cTn id="8" fill="hold">
                      <p:stCondLst>
                        <p:cond delay="indefinite"/>
                      </p:stCondLst>
                      <p:childTnLst>
                        <p:par>
                          <p:cTn id="9" fill="hold">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269315">
                                            <p:txEl>
                                              <p:pRg st="3" end="3"/>
                                            </p:txEl>
                                          </p:spTgt>
                                        </p:tgtEl>
                                        <p:attrNameLst>
                                          <p:attrName>style.visibility</p:attrName>
                                        </p:attrNameLst>
                                      </p:cBhvr>
                                      <p:to>
                                        <p:strVal val="visible"/>
                                      </p:to>
                                    </p:set>
                                    <p:animEffect transition="in" filter="checkerboard(down)">
                                      <p:cBhvr>
                                        <p:cTn id="12" dur="500"/>
                                        <p:tgtEl>
                                          <p:spTgt spid="269315">
                                            <p:txEl>
                                              <p:pRg st="3" end="3"/>
                                            </p:txEl>
                                          </p:spTgt>
                                        </p:tgtEl>
                                      </p:cBhvr>
                                    </p:animEffect>
                                  </p:childTnLst>
                                  <p:subTnLst>
                                    <p:animClr clrSpc="rgb" dir="cw">
                                      <p:cBhvr override="childStyle">
                                        <p:cTn dur="1" fill="hold" display="0" masterRel="nextClick" afterEffect="1"/>
                                        <p:tgtEl>
                                          <p:spTgt spid="269315">
                                            <p:txEl>
                                              <p:pRg st="3" end="3"/>
                                            </p:txEl>
                                          </p:spTgt>
                                        </p:tgtEl>
                                        <p:attrNameLst>
                                          <p:attrName>ppt_c</p:attrName>
                                        </p:attrNameLst>
                                      </p:cBhvr>
                                      <p:to>
                                        <a:srgbClr val="5F5F5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315" grpId="0" build="p" autoUpdateAnimBg="0"/>
    </p:bldLst>
  </p:timing>
</p:sld>
</file>

<file path=ppt/slides/slide2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1186" name="Rectangle 3"/>
          <p:cNvSpPr>
            <a:spLocks noChangeArrowheads="1"/>
          </p:cNvSpPr>
          <p:nvPr/>
        </p:nvSpPr>
        <p:spPr bwMode="auto">
          <a:xfrm>
            <a:off x="1143000" y="2209800"/>
            <a:ext cx="7086600" cy="1938338"/>
          </a:xfrm>
          <a:prstGeom prst="rect">
            <a:avLst/>
          </a:prstGeom>
          <a:noFill/>
          <a:ln w="9525">
            <a:noFill/>
            <a:miter lim="800000"/>
            <a:headEnd/>
            <a:tailEnd/>
          </a:ln>
        </p:spPr>
        <p:txBody>
          <a:bodyPr>
            <a:spAutoFit/>
          </a:bodyPr>
          <a:lstStyle/>
          <a:p>
            <a:pPr algn="ctr"/>
            <a:r>
              <a:rPr lang="en-US" sz="6000">
                <a:solidFill>
                  <a:srgbClr val="FF0000"/>
                </a:solidFill>
              </a:rPr>
              <a:t>PRACTICAL APPLICATION “B”</a:t>
            </a:r>
            <a:endParaRPr lang="en-US" sz="6000"/>
          </a:p>
        </p:txBody>
      </p:sp>
    </p:spTree>
  </p:cSld>
  <p:clrMapOvr>
    <a:masterClrMapping/>
  </p:clrMapOvr>
  <p:transition spd="med">
    <p:random/>
  </p:transition>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7763" name="Rectangle 3"/>
          <p:cNvSpPr>
            <a:spLocks noGrp="1" noChangeArrowheads="1"/>
          </p:cNvSpPr>
          <p:nvPr>
            <p:ph idx="1"/>
          </p:nvPr>
        </p:nvSpPr>
        <p:spPr>
          <a:xfrm>
            <a:off x="304800" y="1524000"/>
            <a:ext cx="8839200" cy="5029200"/>
          </a:xfrm>
        </p:spPr>
        <p:txBody>
          <a:bodyPr/>
          <a:lstStyle/>
          <a:p>
            <a:pPr eaLnBrk="1" hangingPunct="1">
              <a:buClr>
                <a:srgbClr val="FF0000"/>
              </a:buClr>
              <a:buFontTx/>
              <a:buChar char="Q"/>
            </a:pPr>
            <a:r>
              <a:rPr lang="en-US" sz="2800" smtClean="0">
                <a:solidFill>
                  <a:srgbClr val="FF0000"/>
                </a:solidFill>
              </a:rPr>
              <a:t>.</a:t>
            </a:r>
            <a:r>
              <a:rPr lang="en-US" smtClean="0">
                <a:solidFill>
                  <a:srgbClr val="FF0000"/>
                </a:solidFill>
              </a:rPr>
              <a:t> </a:t>
            </a:r>
            <a:r>
              <a:rPr lang="en-US" sz="4000" b="1" smtClean="0"/>
              <a:t>What is the purpose of the NAVMC 10031?</a:t>
            </a:r>
          </a:p>
          <a:p>
            <a:pPr eaLnBrk="1" hangingPunct="1">
              <a:buClr>
                <a:srgbClr val="FF0000"/>
              </a:buClr>
              <a:buFontTx/>
              <a:buChar char="Q"/>
            </a:pPr>
            <a:endParaRPr lang="en-US" sz="4000" smtClean="0"/>
          </a:p>
          <a:p>
            <a:pPr eaLnBrk="1" hangingPunct="1">
              <a:buClr>
                <a:srgbClr val="00FF00"/>
              </a:buClr>
              <a:buFont typeface="Wingdings 2" pitchFamily="18" charset="2"/>
              <a:buNone/>
            </a:pPr>
            <a:r>
              <a:rPr lang="en-US" sz="4000" smtClean="0"/>
              <a:t>A. </a:t>
            </a:r>
            <a:r>
              <a:rPr lang="en-US" sz="4000" b="1" smtClean="0"/>
              <a:t>To provide a consolidated daily record of all items of equipment that are required to be dispatched on a daily basis.</a:t>
            </a:r>
            <a:endParaRPr lang="en-US" sz="4000" smtClean="0"/>
          </a:p>
        </p:txBody>
      </p:sp>
      <p:sp>
        <p:nvSpPr>
          <p:cNvPr id="185346" name="Rectangle 2"/>
          <p:cNvSpPr>
            <a:spLocks noGrp="1" noChangeArrowheads="1"/>
          </p:cNvSpPr>
          <p:nvPr>
            <p:ph type="title"/>
          </p:nvPr>
        </p:nvSpPr>
        <p:spPr>
          <a:xfrm>
            <a:off x="0" y="381000"/>
            <a:ext cx="9144000" cy="1143000"/>
          </a:xfrm>
        </p:spPr>
        <p:txBody>
          <a:bodyPr/>
          <a:lstStyle/>
          <a:p>
            <a:pPr algn="ctr" eaLnBrk="1" fontAlgn="auto" hangingPunct="1">
              <a:spcAft>
                <a:spcPts val="0"/>
              </a:spcAft>
              <a:defRPr/>
            </a:pPr>
            <a:r>
              <a:rPr sz="6000" b="1" smtClean="0">
                <a:solidFill>
                  <a:srgbClr val="FF0000"/>
                </a:solidFill>
              </a:rPr>
              <a:t>QUESTIONS TO YOU!!!</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7763">
                                            <p:txEl>
                                              <p:pRg st="0" end="0"/>
                                            </p:txEl>
                                          </p:spTgt>
                                        </p:tgtEl>
                                        <p:attrNameLst>
                                          <p:attrName>style.visibility</p:attrName>
                                        </p:attrNameLst>
                                      </p:cBhvr>
                                      <p:to>
                                        <p:strVal val="visible"/>
                                      </p:to>
                                    </p:set>
                                    <p:animEffect transition="in" filter="wipe(left)">
                                      <p:cBhvr>
                                        <p:cTn id="7" dur="500"/>
                                        <p:tgtEl>
                                          <p:spTgt spid="1177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7763">
                                            <p:txEl>
                                              <p:pRg st="2" end="2"/>
                                            </p:txEl>
                                          </p:spTgt>
                                        </p:tgtEl>
                                        <p:attrNameLst>
                                          <p:attrName>style.visibility</p:attrName>
                                        </p:attrNameLst>
                                      </p:cBhvr>
                                      <p:to>
                                        <p:strVal val="visible"/>
                                      </p:to>
                                    </p:set>
                                    <p:animEffect transition="in" filter="wipe(left)">
                                      <p:cBhvr>
                                        <p:cTn id="12" dur="500"/>
                                        <p:tgtEl>
                                          <p:spTgt spid="1177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build="p" autoUpdateAnimBg="0"/>
    </p:bldLst>
  </p:timing>
</p:sld>
</file>

<file path=ppt/slides/slide20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60451" name="Rectangle 3"/>
          <p:cNvSpPr>
            <a:spLocks noGrp="1" noChangeArrowheads="1"/>
          </p:cNvSpPr>
          <p:nvPr>
            <p:ph idx="1"/>
          </p:nvPr>
        </p:nvSpPr>
        <p:spPr>
          <a:xfrm>
            <a:off x="0" y="2057400"/>
            <a:ext cx="9144000" cy="4114800"/>
          </a:xfrm>
        </p:spPr>
        <p:txBody>
          <a:bodyPr/>
          <a:lstStyle/>
          <a:p>
            <a:pPr eaLnBrk="1" hangingPunct="1">
              <a:buClr>
                <a:srgbClr val="FF0000"/>
              </a:buClr>
              <a:buFontTx/>
              <a:buChar char="Q"/>
            </a:pPr>
            <a:r>
              <a:rPr lang="en-US" sz="2800" smtClean="0">
                <a:solidFill>
                  <a:srgbClr val="FF0000"/>
                </a:solidFill>
              </a:rPr>
              <a:t>.</a:t>
            </a:r>
            <a:r>
              <a:rPr lang="en-US" b="1" smtClean="0">
                <a:solidFill>
                  <a:srgbClr val="FFFFFF"/>
                </a:solidFill>
              </a:rPr>
              <a:t> </a:t>
            </a:r>
            <a:r>
              <a:rPr lang="en-US" sz="3600" b="1" smtClean="0"/>
              <a:t>What is required at the end of each day on the NAVMC 10031.</a:t>
            </a:r>
          </a:p>
          <a:p>
            <a:pPr eaLnBrk="1" hangingPunct="1">
              <a:buClr>
                <a:srgbClr val="FF0000"/>
              </a:buClr>
              <a:buFontTx/>
              <a:buChar char="Q"/>
            </a:pPr>
            <a:endParaRPr lang="en-US" sz="3600" b="1" smtClean="0"/>
          </a:p>
          <a:p>
            <a:pPr eaLnBrk="1" hangingPunct="1">
              <a:buClr>
                <a:srgbClr val="00FF00"/>
              </a:buClr>
              <a:buFont typeface="Wingdings 2" pitchFamily="18" charset="2"/>
              <a:buNone/>
            </a:pPr>
            <a:r>
              <a:rPr lang="en-US" sz="3600" smtClean="0"/>
              <a:t>A. </a:t>
            </a:r>
            <a:r>
              <a:rPr lang="en-US" sz="3600" b="1" smtClean="0"/>
              <a:t>The Equipment Officer or designee will sign in the remarks block after the last entry and record the total hours/miles for that day.</a:t>
            </a:r>
            <a:endParaRPr lang="en-US" sz="3600" smtClean="0"/>
          </a:p>
        </p:txBody>
      </p:sp>
      <p:sp>
        <p:nvSpPr>
          <p:cNvPr id="186370" name="Rectangle 2"/>
          <p:cNvSpPr>
            <a:spLocks noGrp="1" noChangeArrowheads="1"/>
          </p:cNvSpPr>
          <p:nvPr>
            <p:ph type="title"/>
          </p:nvPr>
        </p:nvSpPr>
        <p:spPr>
          <a:xfrm>
            <a:off x="0" y="381000"/>
            <a:ext cx="9144000" cy="1143000"/>
          </a:xfrm>
        </p:spPr>
        <p:txBody>
          <a:bodyPr/>
          <a:lstStyle/>
          <a:p>
            <a:pPr algn="ctr" eaLnBrk="1" fontAlgn="auto" hangingPunct="1">
              <a:spcAft>
                <a:spcPts val="0"/>
              </a:spcAft>
              <a:defRPr/>
            </a:pPr>
            <a:r>
              <a:rPr sz="6000" b="1" smtClean="0">
                <a:solidFill>
                  <a:srgbClr val="FF0000"/>
                </a:solidFill>
              </a:rPr>
              <a:t>QUESTIONS TO YOU!!!</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60451">
                                            <p:txEl>
                                              <p:pRg st="0" end="0"/>
                                            </p:txEl>
                                          </p:spTgt>
                                        </p:tgtEl>
                                        <p:attrNameLst>
                                          <p:attrName>style.visibility</p:attrName>
                                        </p:attrNameLst>
                                      </p:cBhvr>
                                      <p:to>
                                        <p:strVal val="visible"/>
                                      </p:to>
                                    </p:set>
                                    <p:animEffect transition="in" filter="checkerboard(across)">
                                      <p:cBhvr>
                                        <p:cTn id="7" dur="500"/>
                                        <p:tgtEl>
                                          <p:spTgt spid="3604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60451">
                                            <p:txEl>
                                              <p:pRg st="2" end="2"/>
                                            </p:txEl>
                                          </p:spTgt>
                                        </p:tgtEl>
                                        <p:attrNameLst>
                                          <p:attrName>style.visibility</p:attrName>
                                        </p:attrNameLst>
                                      </p:cBhvr>
                                      <p:to>
                                        <p:strVal val="visible"/>
                                      </p:to>
                                    </p:set>
                                    <p:animEffect transition="in" filter="checkerboard(across)">
                                      <p:cBhvr>
                                        <p:cTn id="12" dur="500"/>
                                        <p:tgtEl>
                                          <p:spTgt spid="3604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0451" grpId="0" build="p" autoUpdateAnimBg="0"/>
    </p:bld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Content Placeholder 2"/>
          <p:cNvSpPr>
            <a:spLocks noGrp="1"/>
          </p:cNvSpPr>
          <p:nvPr>
            <p:ph idx="1"/>
          </p:nvPr>
        </p:nvSpPr>
        <p:spPr>
          <a:xfrm>
            <a:off x="685800" y="2286000"/>
            <a:ext cx="7772400" cy="1371600"/>
          </a:xfrm>
        </p:spPr>
        <p:txBody>
          <a:bodyPr/>
          <a:lstStyle/>
          <a:p>
            <a:pPr algn="ctr" eaLnBrk="1" hangingPunct="1">
              <a:buFontTx/>
              <a:buNone/>
            </a:pPr>
            <a:r>
              <a:rPr lang="en-US" sz="7200" b="1" i="1" smtClean="0">
                <a:solidFill>
                  <a:srgbClr val="FF0000"/>
                </a:solidFill>
              </a:rPr>
              <a:t>BREAK!!!</a:t>
            </a:r>
          </a:p>
        </p:txBody>
      </p:sp>
    </p:spTree>
  </p:cSld>
  <p:clrMapOvr>
    <a:masterClrMapping/>
  </p:clrMapOvr>
  <p:transition spd="med">
    <p:random/>
  </p:transition>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282" name="Rectangle 3"/>
          <p:cNvSpPr>
            <a:spLocks noChangeArrowheads="1"/>
          </p:cNvSpPr>
          <p:nvPr/>
        </p:nvSpPr>
        <p:spPr bwMode="auto">
          <a:xfrm>
            <a:off x="1143000" y="2209800"/>
            <a:ext cx="7086600" cy="1938338"/>
          </a:xfrm>
          <a:prstGeom prst="rect">
            <a:avLst/>
          </a:prstGeom>
          <a:noFill/>
          <a:ln w="9525">
            <a:noFill/>
            <a:miter lim="800000"/>
            <a:headEnd/>
            <a:tailEnd/>
          </a:ln>
        </p:spPr>
        <p:txBody>
          <a:bodyPr>
            <a:spAutoFit/>
          </a:bodyPr>
          <a:lstStyle/>
          <a:p>
            <a:pPr algn="ctr"/>
            <a:r>
              <a:rPr lang="en-US" sz="6000">
                <a:solidFill>
                  <a:srgbClr val="FF0000"/>
                </a:solidFill>
              </a:rPr>
              <a:t>SF 368 PQDR</a:t>
            </a:r>
          </a:p>
          <a:p>
            <a:pPr algn="ctr"/>
            <a:r>
              <a:rPr lang="en-US" sz="6000">
                <a:solidFill>
                  <a:srgbClr val="FF0000"/>
                </a:solidFill>
              </a:rPr>
              <a:t>VIDEO</a:t>
            </a:r>
            <a:endParaRPr lang="en-US" sz="6000"/>
          </a:p>
        </p:txBody>
      </p:sp>
    </p:spTree>
  </p:cSld>
  <p:clrMapOvr>
    <a:masterClrMapping/>
  </p:clrMapOvr>
  <p:transition spd="med">
    <p:random/>
  </p:transition>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a:xfrm>
            <a:off x="838200" y="5715000"/>
            <a:ext cx="7772400" cy="1143000"/>
          </a:xfrm>
        </p:spPr>
        <p:txBody>
          <a:bodyPr>
            <a:normAutofit fontScale="90000"/>
          </a:bodyPr>
          <a:lstStyle/>
          <a:p>
            <a:pPr algn="ctr" eaLnBrk="1" fontAlgn="auto" hangingPunct="1">
              <a:spcAft>
                <a:spcPts val="0"/>
              </a:spcAft>
              <a:defRPr/>
            </a:pPr>
            <a:r>
              <a:rPr sz="9600" b="1" smtClean="0">
                <a:solidFill>
                  <a:srgbClr val="FF0000"/>
                </a:solidFill>
              </a:rPr>
              <a:t>QUESTIONS</a:t>
            </a:r>
            <a:br>
              <a:rPr sz="9600" b="1" smtClean="0">
                <a:solidFill>
                  <a:srgbClr val="FF0000"/>
                </a:solidFill>
              </a:rPr>
            </a:br>
            <a:r>
              <a:rPr sz="13300" b="1" smtClean="0">
                <a:solidFill>
                  <a:srgbClr val="FF0000"/>
                </a:solidFill>
              </a:rPr>
              <a:t>?</a:t>
            </a:r>
            <a:br>
              <a:rPr sz="13300" b="1" smtClean="0">
                <a:solidFill>
                  <a:srgbClr val="FF0000"/>
                </a:solidFill>
              </a:rPr>
            </a:br>
            <a:endParaRPr sz="13300" b="1" smtClean="0">
              <a:solidFill>
                <a:srgbClr val="FF0000"/>
              </a:solidFill>
            </a:endParaRPr>
          </a:p>
        </p:txBody>
      </p:sp>
    </p:spTree>
  </p:cSld>
  <p:clrMapOvr>
    <a:masterClrMapping/>
  </p:clrMapOvr>
  <p:transition spd="med">
    <p:random/>
  </p:transition>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7330" name="Rectangle 3"/>
          <p:cNvSpPr>
            <a:spLocks noChangeArrowheads="1"/>
          </p:cNvSpPr>
          <p:nvPr/>
        </p:nvSpPr>
        <p:spPr bwMode="auto">
          <a:xfrm>
            <a:off x="1143000" y="2209800"/>
            <a:ext cx="7086600" cy="1938338"/>
          </a:xfrm>
          <a:prstGeom prst="rect">
            <a:avLst/>
          </a:prstGeom>
          <a:noFill/>
          <a:ln w="9525">
            <a:noFill/>
            <a:miter lim="800000"/>
            <a:headEnd/>
            <a:tailEnd/>
          </a:ln>
        </p:spPr>
        <p:txBody>
          <a:bodyPr>
            <a:spAutoFit/>
          </a:bodyPr>
          <a:lstStyle/>
          <a:p>
            <a:pPr algn="ctr"/>
            <a:r>
              <a:rPr lang="en-US" sz="6000">
                <a:solidFill>
                  <a:srgbClr val="FF0000"/>
                </a:solidFill>
              </a:rPr>
              <a:t>PRACTICAL APPLICATION “C”</a:t>
            </a:r>
            <a:endParaRPr lang="en-US" sz="6000"/>
          </a:p>
        </p:txBody>
      </p:sp>
    </p:spTree>
  </p:cSld>
  <p:clrMapOvr>
    <a:masterClrMapping/>
  </p:clrMapOvr>
  <p:transition spd="med">
    <p:random/>
  </p:transition>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Content Placeholder 2"/>
          <p:cNvSpPr>
            <a:spLocks noGrp="1"/>
          </p:cNvSpPr>
          <p:nvPr>
            <p:ph idx="1"/>
          </p:nvPr>
        </p:nvSpPr>
        <p:spPr>
          <a:xfrm>
            <a:off x="685800" y="2286000"/>
            <a:ext cx="7772400" cy="1371600"/>
          </a:xfrm>
        </p:spPr>
        <p:txBody>
          <a:bodyPr/>
          <a:lstStyle/>
          <a:p>
            <a:pPr algn="ctr" eaLnBrk="1" hangingPunct="1">
              <a:buFontTx/>
              <a:buNone/>
            </a:pPr>
            <a:r>
              <a:rPr lang="en-US" sz="7200" b="1" i="1" smtClean="0">
                <a:solidFill>
                  <a:srgbClr val="FF0000"/>
                </a:solidFill>
              </a:rPr>
              <a:t>BREAK!!!</a:t>
            </a:r>
          </a:p>
        </p:txBody>
      </p:sp>
    </p:spTree>
  </p:cSld>
  <p:clrMapOvr>
    <a:masterClrMapping/>
  </p:clrMapOvr>
  <p:transition spd="med">
    <p:random/>
  </p:transition>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9378" name="Rectangle 3"/>
          <p:cNvSpPr>
            <a:spLocks noChangeArrowheads="1"/>
          </p:cNvSpPr>
          <p:nvPr/>
        </p:nvSpPr>
        <p:spPr bwMode="auto">
          <a:xfrm>
            <a:off x="533400" y="2209800"/>
            <a:ext cx="8382000" cy="1938338"/>
          </a:xfrm>
          <a:prstGeom prst="rect">
            <a:avLst/>
          </a:prstGeom>
          <a:noFill/>
          <a:ln w="9525">
            <a:noFill/>
            <a:miter lim="800000"/>
            <a:headEnd/>
            <a:tailEnd/>
          </a:ln>
        </p:spPr>
        <p:txBody>
          <a:bodyPr>
            <a:spAutoFit/>
          </a:bodyPr>
          <a:lstStyle/>
          <a:p>
            <a:pPr algn="ctr"/>
            <a:r>
              <a:rPr lang="en-US" sz="6000">
                <a:solidFill>
                  <a:srgbClr val="FF0000"/>
                </a:solidFill>
              </a:rPr>
              <a:t>RECORDS &amp; FORMS QUIZ</a:t>
            </a:r>
            <a:endParaRPr lang="en-US" sz="6000"/>
          </a:p>
        </p:txBody>
      </p:sp>
    </p:spTree>
  </p:cSld>
  <p:clrMapOvr>
    <a:masterClrMapping/>
  </p:clrMapOvr>
  <p:transition spd="med">
    <p:random/>
  </p:transition>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7763" name="Rectangle 3"/>
          <p:cNvSpPr>
            <a:spLocks noGrp="1" noChangeArrowheads="1"/>
          </p:cNvSpPr>
          <p:nvPr>
            <p:ph idx="1"/>
          </p:nvPr>
        </p:nvSpPr>
        <p:spPr>
          <a:xfrm>
            <a:off x="152400" y="2057400"/>
            <a:ext cx="8839200" cy="4114800"/>
          </a:xfrm>
        </p:spPr>
        <p:txBody>
          <a:bodyPr>
            <a:normAutofit/>
          </a:bodyPr>
          <a:lstStyle/>
          <a:p>
            <a:pPr marL="274320" indent="-274320" eaLnBrk="1" fontAlgn="auto" hangingPunct="1">
              <a:spcAft>
                <a:spcPts val="0"/>
              </a:spcAft>
              <a:buClr>
                <a:srgbClr val="FF0000"/>
              </a:buClr>
              <a:buFontTx/>
              <a:buChar char="Q"/>
              <a:defRPr/>
            </a:pPr>
            <a:r>
              <a:rPr lang="en-US" dirty="0" smtClean="0">
                <a:solidFill>
                  <a:srgbClr val="FF0000"/>
                </a:solidFill>
              </a:rPr>
              <a:t>. </a:t>
            </a:r>
            <a:r>
              <a:rPr lang="en-US" sz="3600" b="1" dirty="0" smtClean="0"/>
              <a:t>What Marine Corps Order assigns specific responsibilities facilitating submission and processing of PQDR’s?</a:t>
            </a:r>
          </a:p>
          <a:p>
            <a:pPr marL="274320" indent="-274320" eaLnBrk="1" fontAlgn="auto" hangingPunct="1">
              <a:spcAft>
                <a:spcPts val="0"/>
              </a:spcAft>
              <a:buClr>
                <a:srgbClr val="00FF00"/>
              </a:buClr>
              <a:buFont typeface="Wingdings 2" pitchFamily="18" charset="2"/>
              <a:buNone/>
              <a:defRPr/>
            </a:pPr>
            <a:endParaRPr lang="en-US" sz="3600" dirty="0" smtClean="0"/>
          </a:p>
          <a:p>
            <a:pPr marL="274320" indent="-274320" eaLnBrk="1" fontAlgn="auto" hangingPunct="1">
              <a:spcAft>
                <a:spcPts val="0"/>
              </a:spcAft>
              <a:buClr>
                <a:srgbClr val="00FF00"/>
              </a:buClr>
              <a:buFont typeface="Wingdings 2" pitchFamily="18" charset="2"/>
              <a:buNone/>
              <a:defRPr/>
            </a:pPr>
            <a:r>
              <a:rPr lang="en-US" sz="3600" b="1" cap="all" dirty="0" smtClean="0"/>
              <a:t>A.  MCO 4855.10</a:t>
            </a:r>
            <a:endParaRPr lang="en-US" sz="3600" dirty="0" smtClean="0"/>
          </a:p>
        </p:txBody>
      </p:sp>
      <p:sp>
        <p:nvSpPr>
          <p:cNvPr id="191490" name="Rectangle 2"/>
          <p:cNvSpPr>
            <a:spLocks noGrp="1" noChangeArrowheads="1"/>
          </p:cNvSpPr>
          <p:nvPr>
            <p:ph type="title"/>
          </p:nvPr>
        </p:nvSpPr>
        <p:spPr>
          <a:xfrm>
            <a:off x="0" y="381000"/>
            <a:ext cx="9144000" cy="1143000"/>
          </a:xfrm>
        </p:spPr>
        <p:txBody>
          <a:bodyPr/>
          <a:lstStyle/>
          <a:p>
            <a:pPr algn="ctr" eaLnBrk="1" fontAlgn="auto" hangingPunct="1">
              <a:spcAft>
                <a:spcPts val="0"/>
              </a:spcAft>
              <a:defRPr/>
            </a:pPr>
            <a:r>
              <a:rPr sz="6000" b="1" smtClean="0">
                <a:solidFill>
                  <a:srgbClr val="FF0000"/>
                </a:solidFill>
              </a:rPr>
              <a:t>QUESTIONS TO YOU!!!</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7763">
                                            <p:txEl>
                                              <p:pRg st="0" end="0"/>
                                            </p:txEl>
                                          </p:spTgt>
                                        </p:tgtEl>
                                        <p:attrNameLst>
                                          <p:attrName>style.visibility</p:attrName>
                                        </p:attrNameLst>
                                      </p:cBhvr>
                                      <p:to>
                                        <p:strVal val="visible"/>
                                      </p:to>
                                    </p:set>
                                    <p:animEffect transition="in" filter="wipe(left)">
                                      <p:cBhvr>
                                        <p:cTn id="7" dur="500"/>
                                        <p:tgtEl>
                                          <p:spTgt spid="1177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7763">
                                            <p:txEl>
                                              <p:pRg st="2" end="2"/>
                                            </p:txEl>
                                          </p:spTgt>
                                        </p:tgtEl>
                                        <p:attrNameLst>
                                          <p:attrName>style.visibility</p:attrName>
                                        </p:attrNameLst>
                                      </p:cBhvr>
                                      <p:to>
                                        <p:strVal val="visible"/>
                                      </p:to>
                                    </p:set>
                                    <p:animEffect transition="in" filter="wipe(left)">
                                      <p:cBhvr>
                                        <p:cTn id="12" dur="500"/>
                                        <p:tgtEl>
                                          <p:spTgt spid="1177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8355" name="Rectangle 3"/>
          <p:cNvSpPr>
            <a:spLocks noGrp="1" noChangeArrowheads="1"/>
          </p:cNvSpPr>
          <p:nvPr>
            <p:ph idx="1"/>
          </p:nvPr>
        </p:nvSpPr>
        <p:spPr>
          <a:xfrm>
            <a:off x="0" y="2057400"/>
            <a:ext cx="9144000" cy="4114800"/>
          </a:xfrm>
        </p:spPr>
        <p:txBody>
          <a:bodyPr/>
          <a:lstStyle/>
          <a:p>
            <a:pPr eaLnBrk="1" hangingPunct="1">
              <a:buClr>
                <a:srgbClr val="FF0000"/>
              </a:buClr>
              <a:buFont typeface="Wingdings" pitchFamily="2" charset="2"/>
              <a:buChar char="Ø"/>
            </a:pPr>
            <a:r>
              <a:rPr lang="en-US" sz="3200" b="1" smtClean="0"/>
              <a:t>MCO P11262.2_ AND MCO P11240.106_ govern load testing and Annual Condition Inspections for tactical and garrison mobile equipment.</a:t>
            </a:r>
          </a:p>
          <a:p>
            <a:pPr eaLnBrk="1" hangingPunct="1">
              <a:buClr>
                <a:srgbClr val="FF0000"/>
              </a:buClr>
              <a:buFont typeface="Wingdings" pitchFamily="2" charset="2"/>
              <a:buChar char="Ø"/>
            </a:pPr>
            <a:endParaRPr lang="en-US" sz="3200" b="1" smtClean="0"/>
          </a:p>
          <a:p>
            <a:pPr eaLnBrk="1" hangingPunct="1">
              <a:buClr>
                <a:srgbClr val="FF0000"/>
              </a:buClr>
              <a:buFont typeface="Wingdings" pitchFamily="2" charset="2"/>
              <a:buChar char="Ø"/>
            </a:pPr>
            <a:r>
              <a:rPr lang="en-US" sz="3200" b="1" smtClean="0"/>
              <a:t>The results of the ACI and Load Test Certificates must be filed inside the 696D.</a:t>
            </a:r>
          </a:p>
        </p:txBody>
      </p:sp>
      <p:sp>
        <p:nvSpPr>
          <p:cNvPr id="22530" name="Rectangle 2"/>
          <p:cNvSpPr>
            <a:spLocks noGrp="1" noChangeArrowheads="1"/>
          </p:cNvSpPr>
          <p:nvPr>
            <p:ph type="title"/>
          </p:nvPr>
        </p:nvSpPr>
        <p:spPr>
          <a:xfrm>
            <a:off x="0" y="381000"/>
            <a:ext cx="9144000" cy="1524000"/>
          </a:xfrm>
        </p:spPr>
        <p:txBody>
          <a:bodyPr>
            <a:normAutofit fontScale="90000"/>
          </a:bodyPr>
          <a:lstStyle/>
          <a:p>
            <a:pPr algn="ctr" eaLnBrk="1" fontAlgn="auto" hangingPunct="1">
              <a:spcAft>
                <a:spcPts val="0"/>
              </a:spcAft>
              <a:defRPr/>
            </a:pPr>
            <a:r>
              <a:rPr sz="6000" b="1" smtClean="0">
                <a:solidFill>
                  <a:srgbClr val="FF0000"/>
                </a:solidFill>
              </a:rPr>
              <a:t>PREPARATION INSTRUCTIONS</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28355">
                                            <p:txEl>
                                              <p:pRg st="0" end="0"/>
                                            </p:txEl>
                                          </p:spTgt>
                                        </p:tgtEl>
                                        <p:attrNameLst>
                                          <p:attrName>style.visibility</p:attrName>
                                        </p:attrNameLst>
                                      </p:cBhvr>
                                      <p:to>
                                        <p:strVal val="visible"/>
                                      </p:to>
                                    </p:set>
                                    <p:anim calcmode="lin" valueType="num">
                                      <p:cBhvr>
                                        <p:cTn id="7" dur="1000" fill="hold"/>
                                        <p:tgtEl>
                                          <p:spTgt spid="22835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2835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2835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28355">
                                            <p:txEl>
                                              <p:pRg st="0" end="0"/>
                                            </p:txEl>
                                          </p:spTgt>
                                        </p:tgtEl>
                                        <p:attrNameLst>
                                          <p:attrName>ppt_y</p:attrName>
                                        </p:attrNameLst>
                                      </p:cBhvr>
                                      <p:tavLst>
                                        <p:tav tm="0" fmla="#ppt_y+(sin(-2*pi*(1-$))*-#ppt_x+cos(-2*pi*(1-$))*(1-#ppt_y))*(1-$)">
                                          <p:val>
                                            <p:fltVal val="0"/>
                                          </p:val>
                                        </p:tav>
                                        <p:tav tm="100000">
                                          <p:val>
                                            <p:fltVal val="1"/>
                                          </p:val>
                                        </p:tav>
                                      </p:tavLst>
                                    </p:anim>
                                  </p:childTnLst>
                                  <p:subTnLst>
                                    <p:animClr clrSpc="rgb" dir="cw">
                                      <p:cBhvr override="childStyle">
                                        <p:cTn dur="1" fill="hold" display="0" masterRel="nextClick" afterEffect="1"/>
                                        <p:tgtEl>
                                          <p:spTgt spid="228355">
                                            <p:txEl>
                                              <p:pRg st="0" end="0"/>
                                            </p:txEl>
                                          </p:spTgt>
                                        </p:tgtEl>
                                        <p:attrNameLst>
                                          <p:attrName>ppt_c</p:attrName>
                                        </p:attrNameLst>
                                      </p:cBhvr>
                                      <p:to>
                                        <a:srgbClr val="5F5F5F"/>
                                      </p:to>
                                    </p:animClr>
                                  </p:sub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228355">
                                            <p:txEl>
                                              <p:pRg st="2" end="2"/>
                                            </p:txEl>
                                          </p:spTgt>
                                        </p:tgtEl>
                                        <p:attrNameLst>
                                          <p:attrName>style.visibility</p:attrName>
                                        </p:attrNameLst>
                                      </p:cBhvr>
                                      <p:to>
                                        <p:strVal val="visible"/>
                                      </p:to>
                                    </p:set>
                                    <p:anim calcmode="lin" valueType="num">
                                      <p:cBhvr>
                                        <p:cTn id="15" dur="1000" fill="hold"/>
                                        <p:tgtEl>
                                          <p:spTgt spid="228355">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228355">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228355">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28355">
                                            <p:txEl>
                                              <p:pRg st="2" end="2"/>
                                            </p:txEl>
                                          </p:spTgt>
                                        </p:tgtEl>
                                        <p:attrNameLst>
                                          <p:attrName>ppt_y</p:attrName>
                                        </p:attrNameLst>
                                      </p:cBhvr>
                                      <p:tavLst>
                                        <p:tav tm="0" fmla="#ppt_y+(sin(-2*pi*(1-$))*-#ppt_x+cos(-2*pi*(1-$))*(1-#ppt_y))*(1-$)">
                                          <p:val>
                                            <p:fltVal val="0"/>
                                          </p:val>
                                        </p:tav>
                                        <p:tav tm="100000">
                                          <p:val>
                                            <p:fltVal val="1"/>
                                          </p:val>
                                        </p:tav>
                                      </p:tavLst>
                                    </p:anim>
                                  </p:childTnLst>
                                  <p:subTnLst>
                                    <p:animClr clrSpc="rgb" dir="cw">
                                      <p:cBhvr override="childStyle">
                                        <p:cTn dur="1" fill="hold" display="0" masterRel="nextClick" afterEffect="1"/>
                                        <p:tgtEl>
                                          <p:spTgt spid="228355">
                                            <p:txEl>
                                              <p:pRg st="2" end="2"/>
                                            </p:txEl>
                                          </p:spTgt>
                                        </p:tgtEl>
                                        <p:attrNameLst>
                                          <p:attrName>ppt_c</p:attrName>
                                        </p:attrNameLst>
                                      </p:cBhvr>
                                      <p:to>
                                        <a:srgbClr val="5F5F5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5" grpId="0" build="p" autoUpdateAnimBg="0"/>
    </p:bldLst>
  </p:timing>
</p:sld>
</file>

<file path=ppt/slides/slide21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7763" name="Rectangle 3"/>
          <p:cNvSpPr>
            <a:spLocks noGrp="1" noChangeArrowheads="1"/>
          </p:cNvSpPr>
          <p:nvPr>
            <p:ph idx="1"/>
          </p:nvPr>
        </p:nvSpPr>
        <p:spPr>
          <a:xfrm>
            <a:off x="152400" y="2057400"/>
            <a:ext cx="8839200" cy="4114800"/>
          </a:xfrm>
        </p:spPr>
        <p:txBody>
          <a:bodyPr>
            <a:normAutofit/>
          </a:bodyPr>
          <a:lstStyle/>
          <a:p>
            <a:pPr marL="274320" indent="-274320" eaLnBrk="1" fontAlgn="auto" hangingPunct="1">
              <a:spcAft>
                <a:spcPts val="0"/>
              </a:spcAft>
              <a:buClr>
                <a:srgbClr val="FF0000"/>
              </a:buClr>
              <a:buFontTx/>
              <a:buChar char="Q"/>
              <a:defRPr/>
            </a:pPr>
            <a:r>
              <a:rPr lang="en-US" dirty="0" smtClean="0">
                <a:solidFill>
                  <a:srgbClr val="FF0000"/>
                </a:solidFill>
              </a:rPr>
              <a:t>.  </a:t>
            </a:r>
            <a:r>
              <a:rPr lang="en-US" sz="3600" b="1" dirty="0" smtClean="0"/>
              <a:t>Who can submit a PQDR?</a:t>
            </a:r>
          </a:p>
          <a:p>
            <a:pPr marL="274320" indent="-274320" eaLnBrk="1" fontAlgn="auto" hangingPunct="1">
              <a:spcAft>
                <a:spcPts val="0"/>
              </a:spcAft>
              <a:buClr>
                <a:srgbClr val="FF0000"/>
              </a:buClr>
              <a:buFontTx/>
              <a:buNone/>
              <a:defRPr/>
            </a:pPr>
            <a:endParaRPr lang="en-US" sz="3600" dirty="0" smtClean="0"/>
          </a:p>
          <a:p>
            <a:pPr marL="274320" indent="-274320" eaLnBrk="1" fontAlgn="auto" hangingPunct="1">
              <a:spcAft>
                <a:spcPts val="0"/>
              </a:spcAft>
              <a:buClr>
                <a:srgbClr val="00FF00"/>
              </a:buClr>
              <a:buFont typeface="Wingdings 2" pitchFamily="18" charset="2"/>
              <a:buNone/>
              <a:defRPr/>
            </a:pPr>
            <a:r>
              <a:rPr lang="en-US" sz="3600" dirty="0" smtClean="0"/>
              <a:t>A.  </a:t>
            </a:r>
            <a:r>
              <a:rPr lang="en-US" sz="3600" b="1" cap="all" dirty="0" smtClean="0"/>
              <a:t>Anyone, the individual that     </a:t>
            </a:r>
          </a:p>
          <a:p>
            <a:pPr marL="274320" indent="-274320" eaLnBrk="1" fontAlgn="auto" hangingPunct="1">
              <a:spcAft>
                <a:spcPts val="0"/>
              </a:spcAft>
              <a:buClr>
                <a:srgbClr val="00FF00"/>
              </a:buClr>
              <a:buFontTx/>
              <a:buNone/>
              <a:defRPr/>
            </a:pPr>
            <a:r>
              <a:rPr lang="en-US" sz="3600" b="1" cap="all" dirty="0" smtClean="0"/>
              <a:t>      discovered the deficiency</a:t>
            </a:r>
            <a:endParaRPr lang="en-US" sz="3600" dirty="0" smtClean="0"/>
          </a:p>
        </p:txBody>
      </p:sp>
      <p:sp>
        <p:nvSpPr>
          <p:cNvPr id="192514" name="Rectangle 2"/>
          <p:cNvSpPr>
            <a:spLocks noGrp="1" noChangeArrowheads="1"/>
          </p:cNvSpPr>
          <p:nvPr>
            <p:ph type="title"/>
          </p:nvPr>
        </p:nvSpPr>
        <p:spPr>
          <a:xfrm>
            <a:off x="0" y="381000"/>
            <a:ext cx="9144000" cy="1143000"/>
          </a:xfrm>
        </p:spPr>
        <p:txBody>
          <a:bodyPr/>
          <a:lstStyle/>
          <a:p>
            <a:pPr algn="ctr" eaLnBrk="1" fontAlgn="auto" hangingPunct="1">
              <a:spcAft>
                <a:spcPts val="0"/>
              </a:spcAft>
              <a:defRPr/>
            </a:pPr>
            <a:r>
              <a:rPr sz="6000" b="1" smtClean="0">
                <a:solidFill>
                  <a:srgbClr val="FF0000"/>
                </a:solidFill>
              </a:rPr>
              <a:t>QUESTIONS TO YOU!!!</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7763">
                                            <p:txEl>
                                              <p:pRg st="0" end="0"/>
                                            </p:txEl>
                                          </p:spTgt>
                                        </p:tgtEl>
                                        <p:attrNameLst>
                                          <p:attrName>style.visibility</p:attrName>
                                        </p:attrNameLst>
                                      </p:cBhvr>
                                      <p:to>
                                        <p:strVal val="visible"/>
                                      </p:to>
                                    </p:set>
                                    <p:animEffect transition="in" filter="wipe(left)">
                                      <p:cBhvr>
                                        <p:cTn id="7" dur="500"/>
                                        <p:tgtEl>
                                          <p:spTgt spid="1177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7763">
                                            <p:txEl>
                                              <p:pRg st="2" end="2"/>
                                            </p:txEl>
                                          </p:spTgt>
                                        </p:tgtEl>
                                        <p:attrNameLst>
                                          <p:attrName>style.visibility</p:attrName>
                                        </p:attrNameLst>
                                      </p:cBhvr>
                                      <p:to>
                                        <p:strVal val="visible"/>
                                      </p:to>
                                    </p:set>
                                    <p:animEffect transition="in" filter="wipe(left)">
                                      <p:cBhvr>
                                        <p:cTn id="12" dur="500"/>
                                        <p:tgtEl>
                                          <p:spTgt spid="11776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7763">
                                            <p:txEl>
                                              <p:pRg st="3" end="3"/>
                                            </p:txEl>
                                          </p:spTgt>
                                        </p:tgtEl>
                                        <p:attrNameLst>
                                          <p:attrName>style.visibility</p:attrName>
                                        </p:attrNameLst>
                                      </p:cBhvr>
                                      <p:to>
                                        <p:strVal val="visible"/>
                                      </p:to>
                                    </p:set>
                                    <p:animEffect transition="in" filter="wipe(left)">
                                      <p:cBhvr>
                                        <p:cTn id="17" dur="500"/>
                                        <p:tgtEl>
                                          <p:spTgt spid="1177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build="p" autoUpdateAnimBg="0"/>
    </p:bldLst>
  </p:timing>
</p:sld>
</file>

<file path=ppt/slides/slide21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7763" name="Rectangle 3"/>
          <p:cNvSpPr>
            <a:spLocks noGrp="1" noChangeArrowheads="1"/>
          </p:cNvSpPr>
          <p:nvPr>
            <p:ph idx="1"/>
          </p:nvPr>
        </p:nvSpPr>
        <p:spPr>
          <a:xfrm>
            <a:off x="152400" y="2057400"/>
            <a:ext cx="8839200" cy="4114800"/>
          </a:xfrm>
        </p:spPr>
        <p:txBody>
          <a:bodyPr>
            <a:normAutofit/>
          </a:bodyPr>
          <a:lstStyle/>
          <a:p>
            <a:pPr marL="274320" indent="-274320" eaLnBrk="1" fontAlgn="auto" hangingPunct="1">
              <a:spcAft>
                <a:spcPts val="0"/>
              </a:spcAft>
              <a:buClr>
                <a:srgbClr val="FF0000"/>
              </a:buClr>
              <a:buFontTx/>
              <a:buChar char="Q"/>
              <a:defRPr/>
            </a:pPr>
            <a:r>
              <a:rPr lang="en-US" dirty="0" smtClean="0">
                <a:solidFill>
                  <a:srgbClr val="FF0000"/>
                </a:solidFill>
              </a:rPr>
              <a:t>. </a:t>
            </a:r>
            <a:r>
              <a:rPr lang="en-US" sz="4000" b="1" dirty="0" smtClean="0"/>
              <a:t>What is the timeframe for the originator to submit a Cat I PQDR to the originating point?</a:t>
            </a:r>
          </a:p>
          <a:p>
            <a:pPr marL="274320" indent="-274320" eaLnBrk="1" fontAlgn="auto" hangingPunct="1">
              <a:spcAft>
                <a:spcPts val="0"/>
              </a:spcAft>
              <a:buClr>
                <a:srgbClr val="FF0000"/>
              </a:buClr>
              <a:buFontTx/>
              <a:buChar char="Q"/>
              <a:defRPr/>
            </a:pPr>
            <a:endParaRPr lang="en-US" sz="4000" dirty="0" smtClean="0"/>
          </a:p>
          <a:p>
            <a:pPr marL="274320" indent="-274320" eaLnBrk="1" fontAlgn="auto" hangingPunct="1">
              <a:spcAft>
                <a:spcPts val="0"/>
              </a:spcAft>
              <a:buClr>
                <a:srgbClr val="00FF00"/>
              </a:buClr>
              <a:buFont typeface="Wingdings 2" pitchFamily="18" charset="2"/>
              <a:buNone/>
              <a:defRPr/>
            </a:pPr>
            <a:r>
              <a:rPr lang="en-US" sz="4000" dirty="0" smtClean="0"/>
              <a:t>A.  </a:t>
            </a:r>
            <a:r>
              <a:rPr lang="en-US" sz="4000" b="1" cap="all" dirty="0" smtClean="0"/>
              <a:t>24 HOURS</a:t>
            </a:r>
            <a:endParaRPr lang="en-US" dirty="0" smtClean="0"/>
          </a:p>
        </p:txBody>
      </p:sp>
      <p:sp>
        <p:nvSpPr>
          <p:cNvPr id="193538" name="Rectangle 2"/>
          <p:cNvSpPr>
            <a:spLocks noGrp="1" noChangeArrowheads="1"/>
          </p:cNvSpPr>
          <p:nvPr>
            <p:ph type="title"/>
          </p:nvPr>
        </p:nvSpPr>
        <p:spPr>
          <a:xfrm>
            <a:off x="0" y="381000"/>
            <a:ext cx="9144000" cy="1143000"/>
          </a:xfrm>
        </p:spPr>
        <p:txBody>
          <a:bodyPr/>
          <a:lstStyle/>
          <a:p>
            <a:pPr algn="ctr" eaLnBrk="1" fontAlgn="auto" hangingPunct="1">
              <a:spcAft>
                <a:spcPts val="0"/>
              </a:spcAft>
              <a:defRPr/>
            </a:pPr>
            <a:r>
              <a:rPr sz="6000" b="1" smtClean="0">
                <a:solidFill>
                  <a:srgbClr val="FF0000"/>
                </a:solidFill>
              </a:rPr>
              <a:t>QUESTIONS TO YOU!!!</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7763">
                                            <p:txEl>
                                              <p:pRg st="0" end="0"/>
                                            </p:txEl>
                                          </p:spTgt>
                                        </p:tgtEl>
                                        <p:attrNameLst>
                                          <p:attrName>style.visibility</p:attrName>
                                        </p:attrNameLst>
                                      </p:cBhvr>
                                      <p:to>
                                        <p:strVal val="visible"/>
                                      </p:to>
                                    </p:set>
                                    <p:animEffect transition="in" filter="wipe(left)">
                                      <p:cBhvr>
                                        <p:cTn id="7" dur="500"/>
                                        <p:tgtEl>
                                          <p:spTgt spid="1177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7763">
                                            <p:txEl>
                                              <p:pRg st="2" end="2"/>
                                            </p:txEl>
                                          </p:spTgt>
                                        </p:tgtEl>
                                        <p:attrNameLst>
                                          <p:attrName>style.visibility</p:attrName>
                                        </p:attrNameLst>
                                      </p:cBhvr>
                                      <p:to>
                                        <p:strVal val="visible"/>
                                      </p:to>
                                    </p:set>
                                    <p:animEffect transition="in" filter="wipe(left)">
                                      <p:cBhvr>
                                        <p:cTn id="12" dur="500"/>
                                        <p:tgtEl>
                                          <p:spTgt spid="1177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build="p" autoUpdateAnimBg="0"/>
    </p:bldLst>
  </p:timing>
</p:sld>
</file>

<file path=ppt/slides/slide2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61474" name="Picture 2" descr="j0078739"/>
          <p:cNvPicPr>
            <a:picLocks noChangeAspect="1" noChangeArrowheads="1"/>
          </p:cNvPicPr>
          <p:nvPr/>
        </p:nvPicPr>
        <p:blipFill>
          <a:blip r:embed="rId2" cstate="print">
            <a:lum bright="100000"/>
          </a:blip>
          <a:srcRect/>
          <a:stretch>
            <a:fillRect/>
          </a:stretch>
        </p:blipFill>
        <p:spPr bwMode="auto">
          <a:xfrm>
            <a:off x="3048000" y="1981200"/>
            <a:ext cx="3124200" cy="4432300"/>
          </a:xfrm>
          <a:prstGeom prst="rect">
            <a:avLst/>
          </a:prstGeom>
          <a:noFill/>
          <a:ln w="9525">
            <a:solidFill>
              <a:srgbClr val="FF0000"/>
            </a:solidFill>
            <a:miter lim="800000"/>
            <a:headEnd/>
            <a:tailEnd/>
          </a:ln>
        </p:spPr>
      </p:pic>
      <p:sp>
        <p:nvSpPr>
          <p:cNvPr id="233475" name="Text Box 3"/>
          <p:cNvSpPr txBox="1">
            <a:spLocks noChangeArrowheads="1"/>
          </p:cNvSpPr>
          <p:nvPr/>
        </p:nvSpPr>
        <p:spPr bwMode="auto">
          <a:xfrm>
            <a:off x="2647950" y="561975"/>
            <a:ext cx="3690938" cy="1016000"/>
          </a:xfrm>
          <a:prstGeom prst="rect">
            <a:avLst/>
          </a:prstGeom>
          <a:noFill/>
          <a:ln w="12700">
            <a:noFill/>
            <a:miter lim="800000"/>
            <a:headEnd type="none" w="sm" len="sm"/>
            <a:tailEnd type="none" w="sm" len="sm"/>
          </a:ln>
        </p:spPr>
        <p:txBody>
          <a:bodyPr wrap="none">
            <a:spAutoFit/>
          </a:bodyPr>
          <a:lstStyle/>
          <a:p>
            <a:pPr eaLnBrk="0" hangingPunct="0"/>
            <a:r>
              <a:rPr lang="en-US" sz="6000">
                <a:solidFill>
                  <a:srgbClr val="FF0000"/>
                </a:solidFill>
                <a:cs typeface="Times New Roman" pitchFamily="18" charset="0"/>
              </a:rPr>
              <a:t>BREAK!!!</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afterEffect">
                                  <p:stCondLst>
                                    <p:cond delay="0"/>
                                  </p:stCondLst>
                                  <p:childTnLst>
                                    <p:set>
                                      <p:cBhvr>
                                        <p:cTn id="6" dur="1" fill="hold">
                                          <p:stCondLst>
                                            <p:cond delay="0"/>
                                          </p:stCondLst>
                                        </p:cTn>
                                        <p:tgtEl>
                                          <p:spTgt spid="361474"/>
                                        </p:tgtEl>
                                        <p:attrNameLst>
                                          <p:attrName>style.visibility</p:attrName>
                                        </p:attrNameLst>
                                      </p:cBhvr>
                                      <p:to>
                                        <p:strVal val="visible"/>
                                      </p:to>
                                    </p:set>
                                    <p:anim calcmode="lin" valueType="num">
                                      <p:cBhvr>
                                        <p:cTn id="7" dur="5000" fill="hold"/>
                                        <p:tgtEl>
                                          <p:spTgt spid="361474"/>
                                        </p:tgtEl>
                                        <p:attrNameLst>
                                          <p:attrName>ppt_w</p:attrName>
                                        </p:attrNameLst>
                                      </p:cBhvr>
                                      <p:tavLst>
                                        <p:tav tm="0" fmla="#ppt_w*sin(2.5*pi*$)">
                                          <p:val>
                                            <p:fltVal val="0"/>
                                          </p:val>
                                        </p:tav>
                                        <p:tav tm="100000">
                                          <p:val>
                                            <p:fltVal val="1"/>
                                          </p:val>
                                        </p:tav>
                                      </p:tavLst>
                                    </p:anim>
                                    <p:anim calcmode="lin" valueType="num">
                                      <p:cBhvr>
                                        <p:cTn id="8" dur="5000" fill="hold"/>
                                        <p:tgtEl>
                                          <p:spTgt spid="36147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0" y="1219200"/>
            <a:ext cx="9144000" cy="1143000"/>
          </a:xfrm>
        </p:spPr>
        <p:txBody>
          <a:bodyPr wrap="square" lIns="91440" tIns="45720" rIns="91440" bIns="45720" numCol="1" anchorCtr="0" compatLnSpc="1">
            <a:prstTxWarp prst="textNoShape">
              <a:avLst/>
            </a:prstTxWarp>
          </a:bodyPr>
          <a:lstStyle/>
          <a:p>
            <a:pPr marR="0" algn="ctr" eaLnBrk="1" hangingPunct="1">
              <a:defRPr/>
            </a:pPr>
            <a:r>
              <a:rPr lang="en-US" sz="6000" u="sng" cap="none" smtClean="0">
                <a:solidFill>
                  <a:srgbClr val="FF0000"/>
                </a:solidFill>
                <a:effectLst>
                  <a:outerShdw blurRad="38100" dist="38100" dir="2700000" algn="tl">
                    <a:srgbClr val="FFFFFF"/>
                  </a:outerShdw>
                </a:effectLst>
              </a:rPr>
              <a:t>MODIFICATION PROGRAM</a:t>
            </a:r>
          </a:p>
        </p:txBody>
      </p:sp>
      <p:sp>
        <p:nvSpPr>
          <p:cNvPr id="4099" name="Rectangle 3"/>
          <p:cNvSpPr>
            <a:spLocks noGrp="1" noChangeArrowheads="1"/>
          </p:cNvSpPr>
          <p:nvPr>
            <p:ph type="subTitle" idx="1"/>
          </p:nvPr>
        </p:nvSpPr>
        <p:spPr>
          <a:xfrm>
            <a:off x="914400" y="2835275"/>
            <a:ext cx="7772400" cy="1508125"/>
          </a:xfrm>
        </p:spPr>
        <p:txBody>
          <a:bodyPr>
            <a:normAutofit/>
          </a:bodyPr>
          <a:lstStyle/>
          <a:p>
            <a:pPr eaLnBrk="1" fontAlgn="auto" hangingPunct="1">
              <a:spcAft>
                <a:spcPts val="0"/>
              </a:spcAft>
              <a:buFont typeface="Wingdings"/>
              <a:buNone/>
              <a:defRPr/>
            </a:pPr>
            <a:endParaRPr lang="en-US" dirty="0" smtClean="0"/>
          </a:p>
        </p:txBody>
      </p:sp>
      <p:sp>
        <p:nvSpPr>
          <p:cNvPr id="234500" name="Text Box 4"/>
          <p:cNvSpPr txBox="1">
            <a:spLocks noChangeArrowheads="1"/>
          </p:cNvSpPr>
          <p:nvPr/>
        </p:nvSpPr>
        <p:spPr bwMode="auto">
          <a:xfrm>
            <a:off x="1981200" y="2286000"/>
            <a:ext cx="5715000" cy="457200"/>
          </a:xfrm>
          <a:prstGeom prst="rect">
            <a:avLst/>
          </a:prstGeom>
          <a:noFill/>
          <a:ln w="12700">
            <a:noFill/>
            <a:miter lim="800000"/>
            <a:headEnd type="none" w="sm" len="sm"/>
            <a:tailEnd type="none" w="sm" len="sm"/>
          </a:ln>
        </p:spPr>
        <p:txBody>
          <a:bodyPr>
            <a:spAutoFit/>
          </a:bodyPr>
          <a:lstStyle/>
          <a:p>
            <a:endParaRPr lang="en-US"/>
          </a:p>
        </p:txBody>
      </p:sp>
      <p:sp>
        <p:nvSpPr>
          <p:cNvPr id="234501" name="Text Box 6"/>
          <p:cNvSpPr txBox="1">
            <a:spLocks noChangeArrowheads="1"/>
          </p:cNvSpPr>
          <p:nvPr/>
        </p:nvSpPr>
        <p:spPr bwMode="auto">
          <a:xfrm>
            <a:off x="1803853" y="2946400"/>
            <a:ext cx="5329921" cy="769441"/>
          </a:xfrm>
          <a:prstGeom prst="rect">
            <a:avLst/>
          </a:prstGeom>
          <a:noFill/>
          <a:ln w="12700">
            <a:solidFill>
              <a:schemeClr val="bg1"/>
            </a:solidFill>
            <a:miter lim="800000"/>
            <a:headEnd type="none" w="sm" len="sm"/>
            <a:tailEnd type="none" w="sm" len="sm"/>
          </a:ln>
        </p:spPr>
        <p:txBody>
          <a:bodyPr wrap="none">
            <a:spAutoFit/>
          </a:bodyPr>
          <a:lstStyle/>
          <a:p>
            <a:pPr algn="ctr"/>
            <a:r>
              <a:rPr lang="en-US" sz="4400" u="sng" dirty="0">
                <a:solidFill>
                  <a:srgbClr val="FF0000"/>
                </a:solidFill>
              </a:rPr>
              <a:t>NAVMC 11053/11054</a:t>
            </a:r>
          </a:p>
        </p:txBody>
      </p:sp>
    </p:spTree>
  </p:cSld>
  <p:clrMapOvr>
    <a:masterClrMapping/>
  </p:clrMapOvr>
  <p:transition spd="med">
    <p:randomBar/>
  </p:transition>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ctr" eaLnBrk="1" fontAlgn="auto" hangingPunct="1">
              <a:spcAft>
                <a:spcPts val="0"/>
              </a:spcAft>
              <a:defRPr/>
            </a:pPr>
            <a:r>
              <a:rPr lang="en-US" sz="6000" b="1" u="sng" smtClean="0">
                <a:solidFill>
                  <a:srgbClr val="FF0000"/>
                </a:solidFill>
                <a:effectLst>
                  <a:outerShdw blurRad="38100" dist="38100" dir="2700000" algn="tl">
                    <a:srgbClr val="FFFFFF"/>
                  </a:outerShdw>
                </a:effectLst>
              </a:rPr>
              <a:t>PURPOSE</a:t>
            </a:r>
          </a:p>
        </p:txBody>
      </p:sp>
      <p:sp>
        <p:nvSpPr>
          <p:cNvPr id="8195" name="Rectangle 3"/>
          <p:cNvSpPr>
            <a:spLocks noGrp="1" noChangeArrowheads="1"/>
          </p:cNvSpPr>
          <p:nvPr>
            <p:ph idx="1"/>
          </p:nvPr>
        </p:nvSpPr>
        <p:spPr>
          <a:xfrm>
            <a:off x="0" y="2667000"/>
            <a:ext cx="9144000" cy="3276600"/>
          </a:xfrm>
        </p:spPr>
        <p:txBody>
          <a:bodyPr/>
          <a:lstStyle/>
          <a:p>
            <a:pPr eaLnBrk="1" hangingPunct="1">
              <a:buClr>
                <a:srgbClr val="FF0000"/>
              </a:buClr>
              <a:buFont typeface="Wingdings" pitchFamily="2" charset="2"/>
              <a:buChar char="§"/>
            </a:pPr>
            <a:r>
              <a:rPr lang="en-US" sz="3600" b="1" smtClean="0">
                <a:solidFill>
                  <a:srgbClr val="FFFFFF"/>
                </a:solidFill>
              </a:rPr>
              <a:t>To provide the unit commodity manager with a means of accurately determining the modification status of assigned equipment.</a:t>
            </a:r>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dissolve">
                                      <p:cBhvr>
                                        <p:cTn id="7" dur="500"/>
                                        <p:tgtEl>
                                          <p:spTgt spid="81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autoUpdateAnimBg="0" advAuto="0"/>
    </p:bldLst>
  </p:timing>
</p:sld>
</file>

<file path=ppt/slides/slide2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lgn="ctr" eaLnBrk="1" fontAlgn="auto" hangingPunct="1">
              <a:spcAft>
                <a:spcPts val="0"/>
              </a:spcAft>
              <a:defRPr/>
            </a:pPr>
            <a:r>
              <a:rPr lang="en-US" sz="6000" b="1" u="sng" dirty="0" smtClean="0">
                <a:solidFill>
                  <a:srgbClr val="FF0000"/>
                </a:solidFill>
                <a:effectLst>
                  <a:outerShdw blurRad="38100" dist="38100" dir="2700000" algn="tl">
                    <a:srgbClr val="FFFFFF"/>
                  </a:outerShdw>
                </a:effectLst>
              </a:rPr>
              <a:t>Commodity Manager</a:t>
            </a:r>
          </a:p>
        </p:txBody>
      </p:sp>
      <p:sp>
        <p:nvSpPr>
          <p:cNvPr id="27651" name="Rectangle 3"/>
          <p:cNvSpPr>
            <a:spLocks noGrp="1" noChangeArrowheads="1"/>
          </p:cNvSpPr>
          <p:nvPr>
            <p:ph idx="1"/>
          </p:nvPr>
        </p:nvSpPr>
        <p:spPr>
          <a:xfrm>
            <a:off x="0" y="1600200"/>
            <a:ext cx="9144000" cy="4800600"/>
          </a:xfrm>
        </p:spPr>
        <p:txBody>
          <a:bodyPr/>
          <a:lstStyle/>
          <a:p>
            <a:pPr eaLnBrk="1" hangingPunct="1">
              <a:buClr>
                <a:srgbClr val="FF0000"/>
              </a:buClr>
              <a:buFont typeface="Wingdings" pitchFamily="2" charset="2"/>
              <a:buChar char="Ø"/>
            </a:pPr>
            <a:r>
              <a:rPr lang="en-US" sz="4000" b="1" smtClean="0">
                <a:solidFill>
                  <a:srgbClr val="FFFFFF"/>
                </a:solidFill>
              </a:rPr>
              <a:t> Who is assigned to Mods?</a:t>
            </a:r>
          </a:p>
          <a:p>
            <a:pPr eaLnBrk="1" hangingPunct="1">
              <a:buClr>
                <a:srgbClr val="FF0000"/>
              </a:buClr>
              <a:buFont typeface="Wingdings" pitchFamily="2" charset="2"/>
              <a:buChar char="Ø"/>
            </a:pPr>
            <a:endParaRPr lang="en-US" sz="4000" b="1" smtClean="0">
              <a:solidFill>
                <a:srgbClr val="FFFFFF"/>
              </a:solidFill>
            </a:endParaRPr>
          </a:p>
          <a:p>
            <a:pPr eaLnBrk="1" hangingPunct="1">
              <a:buClr>
                <a:srgbClr val="FF0000"/>
              </a:buClr>
              <a:buFont typeface="Wingdings" pitchFamily="2" charset="2"/>
              <a:buChar char="Ø"/>
            </a:pPr>
            <a:endParaRPr lang="en-US" sz="4000" b="1" smtClean="0">
              <a:solidFill>
                <a:srgbClr val="FFFFFF"/>
              </a:solidFill>
            </a:endParaRPr>
          </a:p>
          <a:p>
            <a:pPr eaLnBrk="1" hangingPunct="1">
              <a:buClr>
                <a:srgbClr val="FF0000"/>
              </a:buClr>
              <a:buFont typeface="Wingdings" pitchFamily="2" charset="2"/>
              <a:buChar char="Ø"/>
            </a:pPr>
            <a:r>
              <a:rPr lang="en-US" sz="4000" b="1" smtClean="0">
                <a:solidFill>
                  <a:srgbClr val="FFFFFF"/>
                </a:solidFill>
              </a:rPr>
              <a:t>Ensure all the unit’s equipment that requiring a Mod. Have been completed and recorded.</a:t>
            </a:r>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dissolve">
                                      <p:cBhvr>
                                        <p:cTn id="7" dur="500"/>
                                        <p:tgtEl>
                                          <p:spTgt spid="27651">
                                            <p:txEl>
                                              <p:pRg st="0" end="0"/>
                                            </p:txEl>
                                          </p:spTgt>
                                        </p:tgtEl>
                                      </p:cBhvr>
                                    </p:animEffect>
                                  </p:childTnLst>
                                  <p:subTnLst>
                                    <p:animClr clrSpc="rgb" dir="cw">
                                      <p:cBhvr override="childStyle">
                                        <p:cTn dur="1" fill="hold" display="0" masterRel="nextClick" afterEffect="1"/>
                                        <p:tgtEl>
                                          <p:spTgt spid="27651">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7651">
                                            <p:txEl>
                                              <p:pRg st="3" end="3"/>
                                            </p:txEl>
                                          </p:spTgt>
                                        </p:tgtEl>
                                        <p:attrNameLst>
                                          <p:attrName>style.visibility</p:attrName>
                                        </p:attrNameLst>
                                      </p:cBhvr>
                                      <p:to>
                                        <p:strVal val="visible"/>
                                      </p:to>
                                    </p:set>
                                    <p:animEffect transition="in" filter="dissolve">
                                      <p:cBhvr>
                                        <p:cTn id="12" dur="500"/>
                                        <p:tgtEl>
                                          <p:spTgt spid="27651">
                                            <p:txEl>
                                              <p:pRg st="3" end="3"/>
                                            </p:txEl>
                                          </p:spTgt>
                                        </p:tgtEl>
                                      </p:cBhvr>
                                    </p:animEffect>
                                  </p:childTnLst>
                                  <p:subTnLst>
                                    <p:animClr clrSpc="rgb" dir="cw">
                                      <p:cBhvr override="childStyle">
                                        <p:cTn dur="1" fill="hold" display="0" masterRel="nextClick" afterEffect="1"/>
                                        <p:tgtEl>
                                          <p:spTgt spid="27651">
                                            <p:txEl>
                                              <p:pRg st="3" end="3"/>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bldLvl="3" autoUpdateAnimBg="0"/>
    </p:bld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eaLnBrk="1" fontAlgn="auto" hangingPunct="1">
              <a:spcAft>
                <a:spcPts val="0"/>
              </a:spcAft>
              <a:defRPr/>
            </a:pPr>
            <a:r>
              <a:rPr lang="en-US" sz="5400" b="1" u="sng" dirty="0" smtClean="0">
                <a:solidFill>
                  <a:srgbClr val="FF0000"/>
                </a:solidFill>
                <a:effectLst>
                  <a:outerShdw blurRad="38100" dist="38100" dir="2700000" algn="tl">
                    <a:srgbClr val="FFFFFF"/>
                  </a:outerShdw>
                </a:effectLst>
              </a:rPr>
              <a:t>EQUIPMENT MODIFACTION</a:t>
            </a:r>
            <a:endParaRPr lang="en-US" sz="5400" dirty="0">
              <a:solidFill>
                <a:schemeClr val="tx2">
                  <a:satMod val="200000"/>
                </a:schemeClr>
              </a:solidFill>
            </a:endParaRPr>
          </a:p>
        </p:txBody>
      </p:sp>
      <p:sp>
        <p:nvSpPr>
          <p:cNvPr id="237571" name="Content Placeholder 2"/>
          <p:cNvSpPr>
            <a:spLocks noGrp="1"/>
          </p:cNvSpPr>
          <p:nvPr>
            <p:ph idx="1"/>
          </p:nvPr>
        </p:nvSpPr>
        <p:spPr/>
        <p:txBody>
          <a:bodyPr/>
          <a:lstStyle/>
          <a:p>
            <a:pPr eaLnBrk="1" hangingPunct="1">
              <a:buClr>
                <a:srgbClr val="FF0000"/>
              </a:buClr>
              <a:buFont typeface="Wingdings" pitchFamily="2" charset="2"/>
              <a:buChar char="Ø"/>
            </a:pPr>
            <a:r>
              <a:rPr lang="en-US" sz="3600" b="1" smtClean="0">
                <a:solidFill>
                  <a:srgbClr val="FFFFFF"/>
                </a:solidFill>
              </a:rPr>
              <a:t>Equip. Mod. are those actions performed to change:</a:t>
            </a:r>
          </a:p>
          <a:p>
            <a:pPr lvl="2" eaLnBrk="1" hangingPunct="1">
              <a:buClr>
                <a:srgbClr val="FF0000"/>
              </a:buClr>
              <a:buFont typeface="Wingdings" pitchFamily="2" charset="2"/>
              <a:buChar char="§"/>
            </a:pPr>
            <a:r>
              <a:rPr lang="en-US" sz="3200" b="1" smtClean="0">
                <a:solidFill>
                  <a:srgbClr val="FFFFFF"/>
                </a:solidFill>
              </a:rPr>
              <a:t>Design or assembly characteristics.</a:t>
            </a:r>
          </a:p>
          <a:p>
            <a:pPr lvl="2" eaLnBrk="1" hangingPunct="1">
              <a:buClr>
                <a:srgbClr val="FF0000"/>
              </a:buClr>
              <a:buFont typeface="Wingdings" pitchFamily="2" charset="2"/>
              <a:buChar char="§"/>
            </a:pPr>
            <a:r>
              <a:rPr lang="en-US" sz="3200" b="1" smtClean="0">
                <a:solidFill>
                  <a:srgbClr val="FFFFFF"/>
                </a:solidFill>
              </a:rPr>
              <a:t>End items</a:t>
            </a:r>
          </a:p>
          <a:p>
            <a:pPr lvl="2" eaLnBrk="1" hangingPunct="1">
              <a:buClr>
                <a:srgbClr val="FF0000"/>
              </a:buClr>
              <a:buFont typeface="Wingdings" pitchFamily="2" charset="2"/>
              <a:buChar char="§"/>
            </a:pPr>
            <a:r>
              <a:rPr lang="en-US" sz="3200" b="1" smtClean="0">
                <a:solidFill>
                  <a:srgbClr val="FFFFFF"/>
                </a:solidFill>
              </a:rPr>
              <a:t>Components</a:t>
            </a:r>
          </a:p>
          <a:p>
            <a:pPr lvl="2" eaLnBrk="1" hangingPunct="1">
              <a:buClr>
                <a:srgbClr val="FF0000"/>
              </a:buClr>
              <a:buFont typeface="Wingdings" pitchFamily="2" charset="2"/>
              <a:buChar char="§"/>
            </a:pPr>
            <a:r>
              <a:rPr lang="en-US" sz="3200" b="1" smtClean="0">
                <a:solidFill>
                  <a:srgbClr val="FFFFFF"/>
                </a:solidFill>
              </a:rPr>
              <a:t>Assemblies/subassemblies</a:t>
            </a:r>
          </a:p>
          <a:p>
            <a:pPr lvl="2" eaLnBrk="1" hangingPunct="1">
              <a:buClr>
                <a:srgbClr val="FF0000"/>
              </a:buClr>
              <a:buFont typeface="Wingdings" pitchFamily="2" charset="2"/>
              <a:buChar char="§"/>
            </a:pPr>
            <a:r>
              <a:rPr lang="en-US" sz="3200" b="1" smtClean="0">
                <a:solidFill>
                  <a:srgbClr val="FFFFFF"/>
                </a:solidFill>
              </a:rPr>
              <a:t>Parts.</a:t>
            </a:r>
          </a:p>
          <a:p>
            <a:pPr eaLnBrk="1" hangingPunct="1"/>
            <a:endParaRPr lang="en-US" smtClean="0"/>
          </a:p>
        </p:txBody>
      </p:sp>
    </p:spTree>
  </p:cSld>
  <p:clrMapOvr>
    <a:masterClrMapping/>
  </p:clrMapOvr>
  <p:transition spd="med">
    <p:randomBar/>
  </p:transition>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algn="ctr" eaLnBrk="1" fontAlgn="auto" hangingPunct="1">
              <a:spcAft>
                <a:spcPts val="0"/>
              </a:spcAft>
              <a:defRPr/>
            </a:pPr>
            <a:r>
              <a:rPr lang="en-US" sz="5400" b="1" u="sng" dirty="0" smtClean="0">
                <a:solidFill>
                  <a:srgbClr val="FF0000"/>
                </a:solidFill>
                <a:effectLst>
                  <a:outerShdw blurRad="38100" dist="38100" dir="2700000" algn="tl">
                    <a:srgbClr val="FFFFFF"/>
                  </a:outerShdw>
                </a:effectLst>
              </a:rPr>
              <a:t>MODIFICATIONS</a:t>
            </a:r>
          </a:p>
        </p:txBody>
      </p:sp>
      <p:sp>
        <p:nvSpPr>
          <p:cNvPr id="28675" name="Rectangle 3"/>
          <p:cNvSpPr>
            <a:spLocks noGrp="1" noChangeArrowheads="1"/>
          </p:cNvSpPr>
          <p:nvPr>
            <p:ph idx="1"/>
          </p:nvPr>
        </p:nvSpPr>
        <p:spPr>
          <a:xfrm>
            <a:off x="0" y="1676400"/>
            <a:ext cx="9144000" cy="4800600"/>
          </a:xfrm>
        </p:spPr>
        <p:txBody>
          <a:bodyPr/>
          <a:lstStyle/>
          <a:p>
            <a:pPr eaLnBrk="1" hangingPunct="1">
              <a:buClr>
                <a:srgbClr val="FF0000"/>
              </a:buClr>
              <a:buFont typeface="Wingdings" pitchFamily="2" charset="2"/>
              <a:buChar char="Ø"/>
            </a:pPr>
            <a:r>
              <a:rPr lang="en-US" sz="3600" b="1" smtClean="0">
                <a:solidFill>
                  <a:srgbClr val="FFFFFF"/>
                </a:solidFill>
              </a:rPr>
              <a:t>This is done to improve:</a:t>
            </a:r>
          </a:p>
          <a:p>
            <a:pPr lvl="1" eaLnBrk="1" hangingPunct="1">
              <a:buClr>
                <a:srgbClr val="FF0000"/>
              </a:buClr>
              <a:buFont typeface="Wingdings" pitchFamily="2" charset="2"/>
              <a:buChar char="ü"/>
            </a:pPr>
            <a:r>
              <a:rPr lang="en-US" sz="3200" b="1" smtClean="0">
                <a:solidFill>
                  <a:srgbClr val="FFFFFF"/>
                </a:solidFill>
              </a:rPr>
              <a:t>Functioning</a:t>
            </a:r>
          </a:p>
          <a:p>
            <a:pPr lvl="1" eaLnBrk="1" hangingPunct="1">
              <a:buClr>
                <a:srgbClr val="FF0000"/>
              </a:buClr>
              <a:buFont typeface="Wingdings" pitchFamily="2" charset="2"/>
              <a:buChar char="ü"/>
            </a:pPr>
            <a:r>
              <a:rPr lang="en-US" sz="3200" b="1" smtClean="0">
                <a:solidFill>
                  <a:srgbClr val="FFFFFF"/>
                </a:solidFill>
              </a:rPr>
              <a:t>Maintainability</a:t>
            </a:r>
          </a:p>
          <a:p>
            <a:pPr lvl="1" eaLnBrk="1" hangingPunct="1">
              <a:buClr>
                <a:srgbClr val="FF0000"/>
              </a:buClr>
              <a:buFont typeface="Wingdings" pitchFamily="2" charset="2"/>
              <a:buChar char="ü"/>
            </a:pPr>
            <a:r>
              <a:rPr lang="en-US" sz="3200" b="1" smtClean="0">
                <a:solidFill>
                  <a:srgbClr val="FFFFFF"/>
                </a:solidFill>
              </a:rPr>
              <a:t>Reliability</a:t>
            </a:r>
          </a:p>
          <a:p>
            <a:pPr lvl="1" eaLnBrk="1" hangingPunct="1">
              <a:buClr>
                <a:srgbClr val="FF0000"/>
              </a:buClr>
              <a:buFont typeface="Wingdings" pitchFamily="2" charset="2"/>
              <a:buChar char="ü"/>
            </a:pPr>
            <a:r>
              <a:rPr lang="en-US" sz="3200" b="1" smtClean="0">
                <a:solidFill>
                  <a:srgbClr val="FFFFFF"/>
                </a:solidFill>
              </a:rPr>
              <a:t>Safety characteristics</a:t>
            </a:r>
          </a:p>
          <a:p>
            <a:pPr lvl="1" eaLnBrk="1" hangingPunct="1">
              <a:buClr>
                <a:srgbClr val="FF0000"/>
              </a:buClr>
              <a:buFont typeface="Wingdings" pitchFamily="2" charset="2"/>
              <a:buChar char="ü"/>
            </a:pPr>
            <a:endParaRPr lang="en-US" sz="2800" b="1" smtClean="0">
              <a:solidFill>
                <a:srgbClr val="FFFFFF"/>
              </a:solidFill>
            </a:endParaRPr>
          </a:p>
          <a:p>
            <a:pPr eaLnBrk="1" hangingPunct="1">
              <a:buClr>
                <a:srgbClr val="FF0000"/>
              </a:buClr>
              <a:buFont typeface="Wingdings" pitchFamily="2" charset="2"/>
              <a:buChar char="Ø"/>
            </a:pPr>
            <a:r>
              <a:rPr lang="en-US" sz="3600" b="1" smtClean="0">
                <a:solidFill>
                  <a:srgbClr val="FFFFFF"/>
                </a:solidFill>
              </a:rPr>
              <a:t>PQDR’s and Beneficial suggestions is normally where modifications begin.  </a:t>
            </a:r>
          </a:p>
        </p:txBody>
      </p:sp>
      <p:pic>
        <p:nvPicPr>
          <p:cNvPr id="4" name="Picture 3" descr="mcd.jpg"/>
          <p:cNvPicPr>
            <a:picLocks noChangeAspect="1"/>
          </p:cNvPicPr>
          <p:nvPr/>
        </p:nvPicPr>
        <p:blipFill>
          <a:blip r:embed="rId2" cstate="print"/>
          <a:srcRect/>
          <a:stretch>
            <a:fillRect/>
          </a:stretch>
        </p:blipFill>
        <p:spPr bwMode="auto">
          <a:xfrm>
            <a:off x="6629400" y="2971800"/>
            <a:ext cx="1524000" cy="1457325"/>
          </a:xfrm>
          <a:prstGeom prst="rect">
            <a:avLst/>
          </a:prstGeom>
          <a:noFill/>
          <a:ln w="9525">
            <a:noFill/>
            <a:miter lim="800000"/>
            <a:headEnd/>
            <a:tailEnd/>
          </a:ln>
        </p:spPr>
      </p:pic>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checkerboard(across)">
                                      <p:cBhvr>
                                        <p:cTn id="7" dur="500"/>
                                        <p:tgtEl>
                                          <p:spTgt spid="28675">
                                            <p:txEl>
                                              <p:pRg st="0" end="0"/>
                                            </p:txEl>
                                          </p:spTgt>
                                        </p:tgtEl>
                                      </p:cBhvr>
                                    </p:animEffect>
                                  </p:childTnLst>
                                  <p:subTnLst>
                                    <p:animClr clrSpc="rgb" dir="cw">
                                      <p:cBhvr override="childStyle">
                                        <p:cTn dur="1" fill="hold" display="0" masterRel="nextClick" afterEffect="1"/>
                                        <p:tgtEl>
                                          <p:spTgt spid="28675">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wheel(4)">
                                      <p:cBhvr>
                                        <p:cTn id="12" dur="500"/>
                                        <p:tgtEl>
                                          <p:spTgt spid="28675">
                                            <p:txEl>
                                              <p:pRg st="1" end="1"/>
                                            </p:txEl>
                                          </p:spTgt>
                                        </p:tgtEl>
                                      </p:cBhvr>
                                    </p:animEffect>
                                  </p:childTnLst>
                                  <p:subTnLst>
                                    <p:animClr clrSpc="rgb" dir="cw">
                                      <p:cBhvr override="childStyle">
                                        <p:cTn dur="1" fill="hold" display="0" masterRel="nextClick" afterEffect="1"/>
                                        <p:tgtEl>
                                          <p:spTgt spid="28675">
                                            <p:txEl>
                                              <p:pRg st="1" end="1"/>
                                            </p:txEl>
                                          </p:spTgt>
                                        </p:tgtEl>
                                        <p:attrNameLst>
                                          <p:attrName>ppt_c</p:attrName>
                                        </p:attrNameLst>
                                      </p:cBhvr>
                                      <p:to>
                                        <a:schemeClr val="bg2"/>
                                      </p:to>
                                    </p:animClr>
                                  </p:subTnLst>
                                </p:cTn>
                              </p:par>
                              <p:par>
                                <p:cTn id="13" presetID="21" presetClass="entr" presetSubtype="4" fill="hold" grpId="0" nodeType="withEffect">
                                  <p:stCondLst>
                                    <p:cond delay="0"/>
                                  </p:stCondLst>
                                  <p:childTnLst>
                                    <p:set>
                                      <p:cBhvr>
                                        <p:cTn id="14" dur="1" fill="hold">
                                          <p:stCondLst>
                                            <p:cond delay="0"/>
                                          </p:stCondLst>
                                        </p:cTn>
                                        <p:tgtEl>
                                          <p:spTgt spid="28675">
                                            <p:txEl>
                                              <p:pRg st="2" end="2"/>
                                            </p:txEl>
                                          </p:spTgt>
                                        </p:tgtEl>
                                        <p:attrNameLst>
                                          <p:attrName>style.visibility</p:attrName>
                                        </p:attrNameLst>
                                      </p:cBhvr>
                                      <p:to>
                                        <p:strVal val="visible"/>
                                      </p:to>
                                    </p:set>
                                    <p:animEffect transition="in" filter="wheel(4)">
                                      <p:cBhvr>
                                        <p:cTn id="15" dur="500"/>
                                        <p:tgtEl>
                                          <p:spTgt spid="28675">
                                            <p:txEl>
                                              <p:pRg st="2" end="2"/>
                                            </p:txEl>
                                          </p:spTgt>
                                        </p:tgtEl>
                                      </p:cBhvr>
                                    </p:animEffect>
                                  </p:childTnLst>
                                  <p:subTnLst>
                                    <p:animClr clrSpc="rgb" dir="cw">
                                      <p:cBhvr override="childStyle">
                                        <p:cTn dur="1" fill="hold" display="0" masterRel="nextClick" afterEffect="1"/>
                                        <p:tgtEl>
                                          <p:spTgt spid="28675">
                                            <p:txEl>
                                              <p:pRg st="2" end="2"/>
                                            </p:txEl>
                                          </p:spTgt>
                                        </p:tgtEl>
                                        <p:attrNameLst>
                                          <p:attrName>ppt_c</p:attrName>
                                        </p:attrNameLst>
                                      </p:cBhvr>
                                      <p:to>
                                        <a:schemeClr val="bg2"/>
                                      </p:to>
                                    </p:animClr>
                                  </p:subTnLst>
                                </p:cTn>
                              </p:par>
                              <p:par>
                                <p:cTn id="16" presetID="21" presetClass="entr" presetSubtype="4" fill="hold" grpId="0" nodeType="withEffect">
                                  <p:stCondLst>
                                    <p:cond delay="0"/>
                                  </p:stCondLst>
                                  <p:childTnLst>
                                    <p:set>
                                      <p:cBhvr>
                                        <p:cTn id="17" dur="1" fill="hold">
                                          <p:stCondLst>
                                            <p:cond delay="0"/>
                                          </p:stCondLst>
                                        </p:cTn>
                                        <p:tgtEl>
                                          <p:spTgt spid="28675">
                                            <p:txEl>
                                              <p:pRg st="3" end="3"/>
                                            </p:txEl>
                                          </p:spTgt>
                                        </p:tgtEl>
                                        <p:attrNameLst>
                                          <p:attrName>style.visibility</p:attrName>
                                        </p:attrNameLst>
                                      </p:cBhvr>
                                      <p:to>
                                        <p:strVal val="visible"/>
                                      </p:to>
                                    </p:set>
                                    <p:animEffect transition="in" filter="wheel(4)">
                                      <p:cBhvr>
                                        <p:cTn id="18" dur="500"/>
                                        <p:tgtEl>
                                          <p:spTgt spid="28675">
                                            <p:txEl>
                                              <p:pRg st="3" end="3"/>
                                            </p:txEl>
                                          </p:spTgt>
                                        </p:tgtEl>
                                      </p:cBhvr>
                                    </p:animEffect>
                                  </p:childTnLst>
                                  <p:subTnLst>
                                    <p:animClr clrSpc="rgb" dir="cw">
                                      <p:cBhvr override="childStyle">
                                        <p:cTn dur="1" fill="hold" display="0" masterRel="nextClick" afterEffect="1"/>
                                        <p:tgtEl>
                                          <p:spTgt spid="28675">
                                            <p:txEl>
                                              <p:pRg st="3" end="3"/>
                                            </p:txEl>
                                          </p:spTgt>
                                        </p:tgtEl>
                                        <p:attrNameLst>
                                          <p:attrName>ppt_c</p:attrName>
                                        </p:attrNameLst>
                                      </p:cBhvr>
                                      <p:to>
                                        <a:schemeClr val="bg2"/>
                                      </p:to>
                                    </p:animClr>
                                  </p:subTnLst>
                                </p:cTn>
                              </p:par>
                              <p:par>
                                <p:cTn id="19" presetID="21" presetClass="entr" presetSubtype="4" fill="hold" grpId="0" nodeType="withEffect">
                                  <p:stCondLst>
                                    <p:cond delay="0"/>
                                  </p:stCondLst>
                                  <p:childTnLst>
                                    <p:set>
                                      <p:cBhvr>
                                        <p:cTn id="20" dur="1" fill="hold">
                                          <p:stCondLst>
                                            <p:cond delay="0"/>
                                          </p:stCondLst>
                                        </p:cTn>
                                        <p:tgtEl>
                                          <p:spTgt spid="28675">
                                            <p:txEl>
                                              <p:pRg st="4" end="4"/>
                                            </p:txEl>
                                          </p:spTgt>
                                        </p:tgtEl>
                                        <p:attrNameLst>
                                          <p:attrName>style.visibility</p:attrName>
                                        </p:attrNameLst>
                                      </p:cBhvr>
                                      <p:to>
                                        <p:strVal val="visible"/>
                                      </p:to>
                                    </p:set>
                                    <p:animEffect transition="in" filter="wheel(4)">
                                      <p:cBhvr>
                                        <p:cTn id="21" dur="500"/>
                                        <p:tgtEl>
                                          <p:spTgt spid="28675">
                                            <p:txEl>
                                              <p:pRg st="4" end="4"/>
                                            </p:txEl>
                                          </p:spTgt>
                                        </p:tgtEl>
                                      </p:cBhvr>
                                    </p:animEffect>
                                  </p:childTnLst>
                                  <p:subTnLst>
                                    <p:animClr clrSpc="rgb" dir="cw">
                                      <p:cBhvr override="childStyle">
                                        <p:cTn dur="1" fill="hold" display="0" masterRel="nextClick" afterEffect="1"/>
                                        <p:tgtEl>
                                          <p:spTgt spid="28675">
                                            <p:txEl>
                                              <p:pRg st="4" end="4"/>
                                            </p:txEl>
                                          </p:spTgt>
                                        </p:tgtEl>
                                        <p:attrNameLst>
                                          <p:attrName>ppt_c</p:attrName>
                                        </p:attrNameLst>
                                      </p:cBhvr>
                                      <p:to>
                                        <a:schemeClr val="bg2"/>
                                      </p:to>
                                    </p:animClr>
                                  </p:sub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28675">
                                            <p:txEl>
                                              <p:pRg st="6" end="6"/>
                                            </p:txEl>
                                          </p:spTgt>
                                        </p:tgtEl>
                                        <p:attrNameLst>
                                          <p:attrName>style.visibility</p:attrName>
                                        </p:attrNameLst>
                                      </p:cBhvr>
                                      <p:to>
                                        <p:strVal val="visible"/>
                                      </p:to>
                                    </p:set>
                                    <p:animEffect transition="in" filter="checkerboard(across)">
                                      <p:cBhvr>
                                        <p:cTn id="26" dur="500"/>
                                        <p:tgtEl>
                                          <p:spTgt spid="28675">
                                            <p:txEl>
                                              <p:pRg st="6" end="6"/>
                                            </p:txEl>
                                          </p:spTgt>
                                        </p:tgtEl>
                                      </p:cBhvr>
                                    </p:animEffect>
                                  </p:childTnLst>
                                  <p:subTnLst>
                                    <p:animClr clrSpc="rgb" dir="cw">
                                      <p:cBhvr override="childStyle">
                                        <p:cTn dur="1" fill="hold" display="0" masterRel="nextClick" afterEffect="1"/>
                                        <p:tgtEl>
                                          <p:spTgt spid="28675">
                                            <p:txEl>
                                              <p:pRg st="6" end="6"/>
                                            </p:txEl>
                                          </p:spTgt>
                                        </p:tgtEl>
                                        <p:attrNameLst>
                                          <p:attrName>ppt_c</p:attrName>
                                        </p:attrNameLst>
                                      </p:cBhvr>
                                      <p:to>
                                        <a:schemeClr val="bg2"/>
                                      </p:to>
                                    </p:animClr>
                                  </p:subTnLst>
                                </p:cTn>
                              </p:par>
                              <p:par>
                                <p:cTn id="27" presetID="10"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bldLvl="2" autoUpdateAnimBg="0"/>
    </p:bldLst>
  </p:timing>
</p:sld>
</file>

<file path=ppt/slides/slide2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p:txBody>
          <a:bodyPr/>
          <a:lstStyle/>
          <a:p>
            <a:pPr eaLnBrk="1" fontAlgn="auto" hangingPunct="1">
              <a:spcAft>
                <a:spcPts val="0"/>
              </a:spcAft>
              <a:defRPr/>
            </a:pPr>
            <a:r>
              <a:rPr lang="en-US" b="1" u="sng" smtClean="0">
                <a:solidFill>
                  <a:srgbClr val="FF0000"/>
                </a:solidFill>
              </a:rPr>
              <a:t>“URGENT” MODIFICATIONS</a:t>
            </a:r>
          </a:p>
        </p:txBody>
      </p:sp>
      <p:sp>
        <p:nvSpPr>
          <p:cNvPr id="29699" name="Rectangle 3"/>
          <p:cNvSpPr>
            <a:spLocks noGrp="1" noChangeArrowheads="1"/>
          </p:cNvSpPr>
          <p:nvPr>
            <p:ph idx="1"/>
          </p:nvPr>
        </p:nvSpPr>
        <p:spPr>
          <a:xfrm>
            <a:off x="0" y="1752600"/>
            <a:ext cx="9144000" cy="4114800"/>
          </a:xfrm>
        </p:spPr>
        <p:txBody>
          <a:bodyPr/>
          <a:lstStyle/>
          <a:p>
            <a:pPr algn="ctr" eaLnBrk="1" hangingPunct="1">
              <a:buClr>
                <a:srgbClr val="FFFF66"/>
              </a:buClr>
              <a:buFontTx/>
              <a:buNone/>
              <a:defRPr/>
            </a:pPr>
            <a:endParaRPr lang="en-US" sz="2000" b="1" u="sng" dirty="0" smtClean="0">
              <a:solidFill>
                <a:srgbClr val="FF0000"/>
              </a:solidFill>
            </a:endParaRPr>
          </a:p>
          <a:p>
            <a:pPr eaLnBrk="1" hangingPunct="1">
              <a:buClr>
                <a:srgbClr val="FF0000"/>
              </a:buClr>
              <a:buFont typeface="Wingdings" pitchFamily="2" charset="2"/>
              <a:buChar char="Ø"/>
              <a:defRPr/>
            </a:pPr>
            <a:r>
              <a:rPr lang="en-US" sz="3200" b="1" dirty="0" smtClean="0">
                <a:solidFill>
                  <a:srgbClr val="FFFFFF"/>
                </a:solidFill>
              </a:rPr>
              <a:t>Prevent death or serious injury to personnel</a:t>
            </a:r>
          </a:p>
          <a:p>
            <a:pPr eaLnBrk="1" hangingPunct="1">
              <a:buClr>
                <a:srgbClr val="FF0000"/>
              </a:buClr>
              <a:buFont typeface="Wingdings" pitchFamily="2" charset="2"/>
              <a:buChar char="Ø"/>
              <a:defRPr/>
            </a:pPr>
            <a:endParaRPr lang="en-US" sz="1050" b="1" dirty="0" smtClean="0">
              <a:solidFill>
                <a:srgbClr val="FFFFFF"/>
              </a:solidFill>
            </a:endParaRPr>
          </a:p>
          <a:p>
            <a:pPr eaLnBrk="1" hangingPunct="1">
              <a:buClr>
                <a:srgbClr val="FF0000"/>
              </a:buClr>
              <a:buFont typeface="Wingdings" pitchFamily="2" charset="2"/>
              <a:buChar char="Ø"/>
              <a:defRPr/>
            </a:pPr>
            <a:r>
              <a:rPr lang="en-US" sz="3200" b="1" dirty="0" smtClean="0">
                <a:solidFill>
                  <a:srgbClr val="FFFFFF"/>
                </a:solidFill>
              </a:rPr>
              <a:t>Prevent major damages to equipment-</a:t>
            </a:r>
          </a:p>
          <a:p>
            <a:pPr eaLnBrk="1" hangingPunct="1">
              <a:buClr>
                <a:srgbClr val="FF0000"/>
              </a:buClr>
              <a:buFont typeface="Wingdings" pitchFamily="2" charset="2"/>
              <a:buChar char="Ø"/>
              <a:defRPr/>
            </a:pPr>
            <a:endParaRPr lang="en-US" sz="1050" b="1" dirty="0" smtClean="0">
              <a:solidFill>
                <a:srgbClr val="FFFFFF"/>
              </a:solidFill>
            </a:endParaRPr>
          </a:p>
          <a:p>
            <a:pPr eaLnBrk="1" hangingPunct="1">
              <a:buClr>
                <a:srgbClr val="FF0000"/>
              </a:buClr>
              <a:buFont typeface="Wingdings" pitchFamily="2" charset="2"/>
              <a:buChar char="Ø"/>
              <a:defRPr/>
            </a:pPr>
            <a:r>
              <a:rPr lang="en-US" sz="3200" b="1" dirty="0" smtClean="0">
                <a:solidFill>
                  <a:srgbClr val="FFFFFF"/>
                </a:solidFill>
              </a:rPr>
              <a:t> Changes that are considered so essential that the </a:t>
            </a:r>
            <a:r>
              <a:rPr lang="en-US" sz="3200" b="1" dirty="0" err="1" smtClean="0">
                <a:solidFill>
                  <a:srgbClr val="FFFFFF"/>
                </a:solidFill>
              </a:rPr>
              <a:t>mods</a:t>
            </a:r>
            <a:r>
              <a:rPr lang="en-US" sz="3200" b="1" dirty="0" smtClean="0">
                <a:solidFill>
                  <a:srgbClr val="FFFFFF"/>
                </a:solidFill>
              </a:rPr>
              <a:t>. should be completed as soon as possible</a:t>
            </a:r>
            <a:r>
              <a:rPr lang="en-US" b="1" dirty="0" smtClean="0">
                <a:solidFill>
                  <a:srgbClr val="FFFFFF"/>
                </a:solidFill>
              </a:rPr>
              <a:t>.</a:t>
            </a:r>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9699">
                                            <p:txEl>
                                              <p:pRg st="1" end="1"/>
                                            </p:txEl>
                                          </p:spTgt>
                                        </p:tgtEl>
                                        <p:attrNameLst>
                                          <p:attrName>style.visibility</p:attrName>
                                        </p:attrNameLst>
                                      </p:cBhvr>
                                      <p:to>
                                        <p:strVal val="visible"/>
                                      </p:to>
                                    </p:set>
                                    <p:animEffect transition="in" filter="checkerboard(across)">
                                      <p:cBhvr>
                                        <p:cTn id="7" dur="500"/>
                                        <p:tgtEl>
                                          <p:spTgt spid="29699">
                                            <p:txEl>
                                              <p:pRg st="1" end="1"/>
                                            </p:txEl>
                                          </p:spTgt>
                                        </p:tgtEl>
                                      </p:cBhvr>
                                    </p:animEffect>
                                  </p:childTnLst>
                                  <p:subTnLst>
                                    <p:animClr clrSpc="rgb" dir="cw">
                                      <p:cBhvr override="childStyle">
                                        <p:cTn dur="1" fill="hold" display="0" masterRel="nextClick" afterEffect="1"/>
                                        <p:tgtEl>
                                          <p:spTgt spid="29699">
                                            <p:txEl>
                                              <p:pRg st="1" end="1"/>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9699">
                                            <p:txEl>
                                              <p:pRg st="3" end="3"/>
                                            </p:txEl>
                                          </p:spTgt>
                                        </p:tgtEl>
                                        <p:attrNameLst>
                                          <p:attrName>style.visibility</p:attrName>
                                        </p:attrNameLst>
                                      </p:cBhvr>
                                      <p:to>
                                        <p:strVal val="visible"/>
                                      </p:to>
                                    </p:set>
                                    <p:animEffect transition="in" filter="checkerboard(across)">
                                      <p:cBhvr>
                                        <p:cTn id="12" dur="500"/>
                                        <p:tgtEl>
                                          <p:spTgt spid="29699">
                                            <p:txEl>
                                              <p:pRg st="3" end="3"/>
                                            </p:txEl>
                                          </p:spTgt>
                                        </p:tgtEl>
                                      </p:cBhvr>
                                    </p:animEffect>
                                  </p:childTnLst>
                                  <p:subTnLst>
                                    <p:animClr clrSpc="rgb" dir="cw">
                                      <p:cBhvr override="childStyle">
                                        <p:cTn dur="1" fill="hold" display="0" masterRel="nextClick" afterEffect="1"/>
                                        <p:tgtEl>
                                          <p:spTgt spid="29699">
                                            <p:txEl>
                                              <p:pRg st="3" end="3"/>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9699">
                                            <p:txEl>
                                              <p:pRg st="5" end="5"/>
                                            </p:txEl>
                                          </p:spTgt>
                                        </p:tgtEl>
                                        <p:attrNameLst>
                                          <p:attrName>style.visibility</p:attrName>
                                        </p:attrNameLst>
                                      </p:cBhvr>
                                      <p:to>
                                        <p:strVal val="visible"/>
                                      </p:to>
                                    </p:set>
                                    <p:animEffect transition="in" filter="checkerboard(across)">
                                      <p:cBhvr>
                                        <p:cTn id="17" dur="500"/>
                                        <p:tgtEl>
                                          <p:spTgt spid="29699">
                                            <p:txEl>
                                              <p:pRg st="5" end="5"/>
                                            </p:txEl>
                                          </p:spTgt>
                                        </p:tgtEl>
                                      </p:cBhvr>
                                    </p:animEffect>
                                  </p:childTnLst>
                                  <p:subTnLst>
                                    <p:animClr clrSpc="rgb" dir="cw">
                                      <p:cBhvr override="childStyle">
                                        <p:cTn dur="1" fill="hold" display="0" masterRel="nextClick" afterEffect="1"/>
                                        <p:tgtEl>
                                          <p:spTgt spid="29699">
                                            <p:txEl>
                                              <p:pRg st="5" end="5"/>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bldLvl="3" autoUpdateAnimBg="0"/>
    </p:bldLst>
  </p:timing>
</p:sld>
</file>

<file path=ppt/slides/slide2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1026"/>
          <p:cNvSpPr>
            <a:spLocks noGrp="1" noChangeArrowheads="1"/>
          </p:cNvSpPr>
          <p:nvPr>
            <p:ph type="title"/>
          </p:nvPr>
        </p:nvSpPr>
        <p:spPr/>
        <p:txBody>
          <a:bodyPr/>
          <a:lstStyle/>
          <a:p>
            <a:pPr algn="ctr" eaLnBrk="1" fontAlgn="auto" hangingPunct="1">
              <a:spcAft>
                <a:spcPts val="0"/>
              </a:spcAft>
              <a:defRPr/>
            </a:pPr>
            <a:r>
              <a:rPr lang="en-US" sz="5400" b="1" u="sng" dirty="0" smtClean="0">
                <a:solidFill>
                  <a:srgbClr val="FF0000"/>
                </a:solidFill>
                <a:effectLst>
                  <a:outerShdw blurRad="38100" dist="38100" dir="2700000" algn="tl">
                    <a:srgbClr val="FFFFFF"/>
                  </a:outerShdw>
                </a:effectLst>
              </a:rPr>
              <a:t>MODIFICATIONS</a:t>
            </a:r>
          </a:p>
        </p:txBody>
      </p:sp>
      <p:sp>
        <p:nvSpPr>
          <p:cNvPr id="30723" name="Rectangle 1027"/>
          <p:cNvSpPr>
            <a:spLocks noGrp="1" noChangeArrowheads="1"/>
          </p:cNvSpPr>
          <p:nvPr>
            <p:ph idx="1"/>
          </p:nvPr>
        </p:nvSpPr>
        <p:spPr>
          <a:xfrm>
            <a:off x="0" y="2057400"/>
            <a:ext cx="9144000" cy="4114800"/>
          </a:xfrm>
        </p:spPr>
        <p:txBody>
          <a:bodyPr/>
          <a:lstStyle/>
          <a:p>
            <a:pPr eaLnBrk="1" hangingPunct="1">
              <a:buClr>
                <a:srgbClr val="FF0000"/>
              </a:buClr>
              <a:buFont typeface="Wingdings" pitchFamily="2" charset="2"/>
              <a:buChar char="Ø"/>
            </a:pPr>
            <a:r>
              <a:rPr lang="en-US" sz="3600" b="1" smtClean="0">
                <a:solidFill>
                  <a:srgbClr val="FFFFFF"/>
                </a:solidFill>
              </a:rPr>
              <a:t>The MI will break it down how to perform the Mod to include:</a:t>
            </a:r>
          </a:p>
          <a:p>
            <a:pPr lvl="1" eaLnBrk="1" hangingPunct="1">
              <a:buClr>
                <a:srgbClr val="FF0000"/>
              </a:buClr>
              <a:buFont typeface="Wingdings" pitchFamily="2" charset="2"/>
              <a:buChar char="ü"/>
            </a:pPr>
            <a:r>
              <a:rPr lang="en-US" sz="3200" b="1" smtClean="0">
                <a:solidFill>
                  <a:srgbClr val="FFFFFF"/>
                </a:solidFill>
              </a:rPr>
              <a:t>Specific types/items of equipment to modified.</a:t>
            </a:r>
          </a:p>
          <a:p>
            <a:pPr lvl="1" eaLnBrk="1" hangingPunct="1">
              <a:buClr>
                <a:srgbClr val="FF0000"/>
              </a:buClr>
              <a:buFont typeface="Wingdings" pitchFamily="2" charset="2"/>
              <a:buChar char="ü"/>
            </a:pPr>
            <a:r>
              <a:rPr lang="en-US" sz="3200" b="1" smtClean="0">
                <a:solidFill>
                  <a:srgbClr val="FFFFFF"/>
                </a:solidFill>
              </a:rPr>
              <a:t>Maintenance resources.</a:t>
            </a:r>
          </a:p>
          <a:p>
            <a:pPr lvl="1" eaLnBrk="1" hangingPunct="1">
              <a:buClr>
                <a:srgbClr val="FF0000"/>
              </a:buClr>
              <a:buFont typeface="Wingdings" pitchFamily="2" charset="2"/>
              <a:buChar char="ü"/>
            </a:pPr>
            <a:r>
              <a:rPr lang="en-US" sz="3200" b="1" smtClean="0">
                <a:solidFill>
                  <a:srgbClr val="FFFFFF"/>
                </a:solidFill>
              </a:rPr>
              <a:t>Skills.</a:t>
            </a:r>
          </a:p>
          <a:p>
            <a:pPr lvl="1" eaLnBrk="1" hangingPunct="1">
              <a:buClr>
                <a:srgbClr val="FF0000"/>
              </a:buClr>
              <a:buFont typeface="Wingdings" pitchFamily="2" charset="2"/>
              <a:buChar char="ü"/>
            </a:pPr>
            <a:r>
              <a:rPr lang="en-US" sz="3200" b="1" smtClean="0">
                <a:solidFill>
                  <a:srgbClr val="FFFFFF"/>
                </a:solidFill>
              </a:rPr>
              <a:t>Time necessary (URGENT)-</a:t>
            </a:r>
          </a:p>
          <a:p>
            <a:pPr lvl="1" eaLnBrk="1" hangingPunct="1">
              <a:buClr>
                <a:srgbClr val="FF0000"/>
              </a:buClr>
              <a:buFont typeface="Wingdings" pitchFamily="2" charset="2"/>
              <a:buChar char="ü"/>
            </a:pPr>
            <a:r>
              <a:rPr lang="en-US" sz="3200" b="1" smtClean="0">
                <a:solidFill>
                  <a:srgbClr val="FFFFFF"/>
                </a:solidFill>
              </a:rPr>
              <a:t>Specify the EOM authorized.</a:t>
            </a:r>
            <a:endParaRPr lang="en-US" b="1" smtClean="0">
              <a:solidFill>
                <a:srgbClr val="FFFFFF"/>
              </a:solidFill>
            </a:endParaRPr>
          </a:p>
          <a:p>
            <a:pPr lvl="1" eaLnBrk="1" hangingPunct="1">
              <a:buClr>
                <a:srgbClr val="FFFF66"/>
              </a:buClr>
              <a:buFont typeface="Wingdings" pitchFamily="2" charset="2"/>
              <a:buChar char="ü"/>
            </a:pPr>
            <a:endParaRPr lang="en-US" b="1" smtClean="0">
              <a:solidFill>
                <a:srgbClr val="FFFFFF"/>
              </a:solidFill>
            </a:endParaRPr>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blinds(horizontal)">
                                      <p:cBhvr>
                                        <p:cTn id="7" dur="500"/>
                                        <p:tgtEl>
                                          <p:spTgt spid="30723">
                                            <p:txEl>
                                              <p:pRg st="0" end="0"/>
                                            </p:txEl>
                                          </p:spTgt>
                                        </p:tgtEl>
                                      </p:cBhvr>
                                    </p:animEffect>
                                  </p:childTnLst>
                                  <p:subTnLst>
                                    <p:animClr clrSpc="rgb" dir="cw">
                                      <p:cBhvr override="childStyle">
                                        <p:cTn dur="1" fill="hold" display="0" masterRel="nextClick" afterEffect="1"/>
                                        <p:tgtEl>
                                          <p:spTgt spid="30723">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0723">
                                            <p:txEl>
                                              <p:pRg st="1" end="1"/>
                                            </p:txEl>
                                          </p:spTgt>
                                        </p:tgtEl>
                                        <p:attrNameLst>
                                          <p:attrName>style.visibility</p:attrName>
                                        </p:attrNameLst>
                                      </p:cBhvr>
                                      <p:to>
                                        <p:strVal val="visible"/>
                                      </p:to>
                                    </p:set>
                                    <p:animEffect transition="in" filter="blinds(horizontal)">
                                      <p:cBhvr>
                                        <p:cTn id="12" dur="500"/>
                                        <p:tgtEl>
                                          <p:spTgt spid="30723">
                                            <p:txEl>
                                              <p:pRg st="1" end="1"/>
                                            </p:txEl>
                                          </p:spTgt>
                                        </p:tgtEl>
                                      </p:cBhvr>
                                    </p:animEffect>
                                  </p:childTnLst>
                                  <p:subTnLst>
                                    <p:animClr clrSpc="rgb" dir="cw">
                                      <p:cBhvr override="childStyle">
                                        <p:cTn dur="1" fill="hold" display="0" masterRel="nextClick" afterEffect="1"/>
                                        <p:tgtEl>
                                          <p:spTgt spid="30723">
                                            <p:txEl>
                                              <p:pRg st="1" end="1"/>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0723">
                                            <p:txEl>
                                              <p:pRg st="2" end="2"/>
                                            </p:txEl>
                                          </p:spTgt>
                                        </p:tgtEl>
                                        <p:attrNameLst>
                                          <p:attrName>style.visibility</p:attrName>
                                        </p:attrNameLst>
                                      </p:cBhvr>
                                      <p:to>
                                        <p:strVal val="visible"/>
                                      </p:to>
                                    </p:set>
                                    <p:animEffect transition="in" filter="blinds(horizontal)">
                                      <p:cBhvr>
                                        <p:cTn id="17" dur="500"/>
                                        <p:tgtEl>
                                          <p:spTgt spid="30723">
                                            <p:txEl>
                                              <p:pRg st="2" end="2"/>
                                            </p:txEl>
                                          </p:spTgt>
                                        </p:tgtEl>
                                      </p:cBhvr>
                                    </p:animEffect>
                                  </p:childTnLst>
                                  <p:subTnLst>
                                    <p:animClr clrSpc="rgb" dir="cw">
                                      <p:cBhvr override="childStyle">
                                        <p:cTn dur="1" fill="hold" display="0" masterRel="nextClick" afterEffect="1"/>
                                        <p:tgtEl>
                                          <p:spTgt spid="30723">
                                            <p:txEl>
                                              <p:pRg st="2" end="2"/>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0723">
                                            <p:txEl>
                                              <p:pRg st="3" end="3"/>
                                            </p:txEl>
                                          </p:spTgt>
                                        </p:tgtEl>
                                        <p:attrNameLst>
                                          <p:attrName>style.visibility</p:attrName>
                                        </p:attrNameLst>
                                      </p:cBhvr>
                                      <p:to>
                                        <p:strVal val="visible"/>
                                      </p:to>
                                    </p:set>
                                    <p:animEffect transition="in" filter="blinds(horizontal)">
                                      <p:cBhvr>
                                        <p:cTn id="22" dur="500"/>
                                        <p:tgtEl>
                                          <p:spTgt spid="30723">
                                            <p:txEl>
                                              <p:pRg st="3" end="3"/>
                                            </p:txEl>
                                          </p:spTgt>
                                        </p:tgtEl>
                                      </p:cBhvr>
                                    </p:animEffect>
                                  </p:childTnLst>
                                  <p:subTnLst>
                                    <p:animClr clrSpc="rgb" dir="cw">
                                      <p:cBhvr override="childStyle">
                                        <p:cTn dur="1" fill="hold" display="0" masterRel="nextClick" afterEffect="1"/>
                                        <p:tgtEl>
                                          <p:spTgt spid="30723">
                                            <p:txEl>
                                              <p:pRg st="3" end="3"/>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0723">
                                            <p:txEl>
                                              <p:pRg st="4" end="4"/>
                                            </p:txEl>
                                          </p:spTgt>
                                        </p:tgtEl>
                                        <p:attrNameLst>
                                          <p:attrName>style.visibility</p:attrName>
                                        </p:attrNameLst>
                                      </p:cBhvr>
                                      <p:to>
                                        <p:strVal val="visible"/>
                                      </p:to>
                                    </p:set>
                                    <p:animEffect transition="in" filter="blinds(horizontal)">
                                      <p:cBhvr>
                                        <p:cTn id="27" dur="500"/>
                                        <p:tgtEl>
                                          <p:spTgt spid="30723">
                                            <p:txEl>
                                              <p:pRg st="4" end="4"/>
                                            </p:txEl>
                                          </p:spTgt>
                                        </p:tgtEl>
                                      </p:cBhvr>
                                    </p:animEffect>
                                  </p:childTnLst>
                                  <p:subTnLst>
                                    <p:animClr clrSpc="rgb" dir="cw">
                                      <p:cBhvr override="childStyle">
                                        <p:cTn dur="1" fill="hold" display="0" masterRel="nextClick" afterEffect="1"/>
                                        <p:tgtEl>
                                          <p:spTgt spid="30723">
                                            <p:txEl>
                                              <p:pRg st="4" end="4"/>
                                            </p:txEl>
                                          </p:spTgt>
                                        </p:tgtEl>
                                        <p:attrNameLst>
                                          <p:attrName>ppt_c</p:attrName>
                                        </p:attrNameLst>
                                      </p:cBhvr>
                                      <p:to>
                                        <a:schemeClr val="bg2"/>
                                      </p:to>
                                    </p:animClr>
                                  </p:sub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0723">
                                            <p:txEl>
                                              <p:pRg st="5" end="5"/>
                                            </p:txEl>
                                          </p:spTgt>
                                        </p:tgtEl>
                                        <p:attrNameLst>
                                          <p:attrName>style.visibility</p:attrName>
                                        </p:attrNameLst>
                                      </p:cBhvr>
                                      <p:to>
                                        <p:strVal val="visible"/>
                                      </p:to>
                                    </p:set>
                                    <p:animEffect transition="in" filter="blinds(horizontal)">
                                      <p:cBhvr>
                                        <p:cTn id="32" dur="500"/>
                                        <p:tgtEl>
                                          <p:spTgt spid="30723">
                                            <p:txEl>
                                              <p:pRg st="5" end="5"/>
                                            </p:txEl>
                                          </p:spTgt>
                                        </p:tgtEl>
                                      </p:cBhvr>
                                    </p:animEffect>
                                  </p:childTnLst>
                                  <p:subTnLst>
                                    <p:animClr clrSpc="rgb" dir="cw">
                                      <p:cBhvr override="childStyle">
                                        <p:cTn dur="1" fill="hold" display="0" masterRel="nextClick" afterEffect="1"/>
                                        <p:tgtEl>
                                          <p:spTgt spid="30723">
                                            <p:txEl>
                                              <p:pRg st="5" end="5"/>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bldLvl="2"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1026"/>
          <p:cNvSpPr>
            <a:spLocks noGrp="1" noChangeArrowheads="1"/>
          </p:cNvSpPr>
          <p:nvPr>
            <p:ph type="ctrTitle"/>
          </p:nvPr>
        </p:nvSpPr>
        <p:spPr>
          <a:xfrm>
            <a:off x="685800" y="-228600"/>
            <a:ext cx="7772400" cy="4876800"/>
          </a:xfrm>
        </p:spPr>
        <p:txBody>
          <a:bodyPr/>
          <a:lstStyle/>
          <a:p>
            <a:pPr eaLnBrk="1" fontAlgn="auto" hangingPunct="1">
              <a:spcAft>
                <a:spcPts val="0"/>
              </a:spcAft>
              <a:defRPr/>
            </a:pPr>
            <a:r>
              <a:rPr sz="6000" b="1" smtClean="0">
                <a:solidFill>
                  <a:srgbClr val="FF0000"/>
                </a:solidFill>
              </a:rPr>
              <a:t>Get your 696D out so you can learn how to fill this form out!</a:t>
            </a:r>
          </a:p>
        </p:txBody>
      </p:sp>
    </p:spTree>
  </p:cSld>
  <p:clrMapOvr>
    <a:masterClrMapping/>
  </p:clrMapOvr>
  <p:transition spd="med">
    <p:random/>
  </p:transition>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algn="ctr" eaLnBrk="1" fontAlgn="auto" hangingPunct="1">
              <a:spcAft>
                <a:spcPts val="0"/>
              </a:spcAft>
              <a:defRPr/>
            </a:pPr>
            <a:r>
              <a:rPr lang="en-US" sz="5400" b="1" u="sng" dirty="0" smtClean="0">
                <a:solidFill>
                  <a:srgbClr val="FF0000"/>
                </a:solidFill>
                <a:effectLst>
                  <a:outerShdw blurRad="38100" dist="38100" dir="2700000" algn="tl">
                    <a:srgbClr val="FFFFFF"/>
                  </a:outerShdw>
                </a:effectLst>
              </a:rPr>
              <a:t>MODIFICATIONS</a:t>
            </a:r>
          </a:p>
        </p:txBody>
      </p:sp>
      <p:sp>
        <p:nvSpPr>
          <p:cNvPr id="31747" name="Rectangle 3"/>
          <p:cNvSpPr>
            <a:spLocks noGrp="1" noChangeArrowheads="1"/>
          </p:cNvSpPr>
          <p:nvPr>
            <p:ph idx="1"/>
          </p:nvPr>
        </p:nvSpPr>
        <p:spPr>
          <a:xfrm>
            <a:off x="0" y="2133600"/>
            <a:ext cx="9144000" cy="4495800"/>
          </a:xfrm>
        </p:spPr>
        <p:txBody>
          <a:bodyPr/>
          <a:lstStyle/>
          <a:p>
            <a:pPr eaLnBrk="1" hangingPunct="1">
              <a:buClr>
                <a:srgbClr val="FFFF66"/>
              </a:buClr>
              <a:buFontTx/>
              <a:buNone/>
            </a:pPr>
            <a:endParaRPr lang="en-US" b="1" smtClean="0">
              <a:solidFill>
                <a:srgbClr val="FFFFFF"/>
              </a:solidFill>
            </a:endParaRPr>
          </a:p>
          <a:p>
            <a:pPr eaLnBrk="1" hangingPunct="1">
              <a:buClr>
                <a:srgbClr val="FF0000"/>
              </a:buClr>
              <a:buFont typeface="Wingdings" pitchFamily="2" charset="2"/>
              <a:buChar char="ü"/>
            </a:pPr>
            <a:r>
              <a:rPr lang="en-US" sz="4400" b="1" smtClean="0">
                <a:solidFill>
                  <a:srgbClr val="FFFFFF"/>
                </a:solidFill>
              </a:rPr>
              <a:t>Equipment will only be modified when directed by CMC. (Welders)</a:t>
            </a:r>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1747">
                                            <p:txEl>
                                              <p:pRg st="1" end="1"/>
                                            </p:txEl>
                                          </p:spTgt>
                                        </p:tgtEl>
                                        <p:attrNameLst>
                                          <p:attrName>style.visibility</p:attrName>
                                        </p:attrNameLst>
                                      </p:cBhvr>
                                      <p:to>
                                        <p:strVal val="visible"/>
                                      </p:to>
                                    </p:set>
                                    <p:animEffect transition="in" filter="dissolve">
                                      <p:cBhvr>
                                        <p:cTn id="7" dur="500"/>
                                        <p:tgtEl>
                                          <p:spTgt spid="317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bldLvl="3" autoUpdateAnimBg="0"/>
    </p:bldLst>
  </p:timing>
</p:sld>
</file>

<file path=ppt/slides/slide2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algn="ctr" eaLnBrk="1" fontAlgn="auto" hangingPunct="1">
              <a:spcAft>
                <a:spcPts val="0"/>
              </a:spcAft>
              <a:defRPr/>
            </a:pPr>
            <a:r>
              <a:rPr lang="en-US" sz="5400" b="1" u="sng" dirty="0" smtClean="0">
                <a:solidFill>
                  <a:srgbClr val="FF0000"/>
                </a:solidFill>
                <a:effectLst>
                  <a:outerShdw blurRad="38100" dist="38100" dir="2700000" algn="tl">
                    <a:srgbClr val="FFFFFF"/>
                  </a:outerShdw>
                </a:effectLst>
              </a:rPr>
              <a:t>MODIFICATIONS</a:t>
            </a:r>
          </a:p>
        </p:txBody>
      </p:sp>
      <p:sp>
        <p:nvSpPr>
          <p:cNvPr id="32771" name="Rectangle 3"/>
          <p:cNvSpPr>
            <a:spLocks noGrp="1" noChangeArrowheads="1"/>
          </p:cNvSpPr>
          <p:nvPr>
            <p:ph idx="1"/>
          </p:nvPr>
        </p:nvSpPr>
        <p:spPr>
          <a:xfrm>
            <a:off x="0" y="1524000"/>
            <a:ext cx="9144000" cy="4800600"/>
          </a:xfrm>
        </p:spPr>
        <p:txBody>
          <a:bodyPr/>
          <a:lstStyle/>
          <a:p>
            <a:pPr eaLnBrk="1" hangingPunct="1">
              <a:buClr>
                <a:srgbClr val="FF0000"/>
              </a:buClr>
              <a:buFont typeface="Wingdings" pitchFamily="2" charset="2"/>
              <a:buChar char="Ø"/>
            </a:pPr>
            <a:r>
              <a:rPr lang="en-US" sz="3200" b="1" smtClean="0">
                <a:solidFill>
                  <a:srgbClr val="FFFFFF"/>
                </a:solidFill>
              </a:rPr>
              <a:t>Commodity managers will maintain records based on info from other records and physical observation.</a:t>
            </a:r>
          </a:p>
          <a:p>
            <a:pPr eaLnBrk="1" hangingPunct="1">
              <a:buClr>
                <a:srgbClr val="FF0000"/>
              </a:buClr>
              <a:buFont typeface="Wingdings" pitchFamily="2" charset="2"/>
              <a:buChar char="Ø"/>
            </a:pPr>
            <a:endParaRPr lang="en-US" sz="3200" b="1" smtClean="0">
              <a:solidFill>
                <a:srgbClr val="FFFFFF"/>
              </a:solidFill>
            </a:endParaRPr>
          </a:p>
          <a:p>
            <a:pPr eaLnBrk="1" hangingPunct="1">
              <a:buClr>
                <a:srgbClr val="FF0000"/>
              </a:buClr>
              <a:buFont typeface="Wingdings" pitchFamily="2" charset="2"/>
              <a:buChar char="Ø"/>
            </a:pPr>
            <a:r>
              <a:rPr lang="en-US" sz="3200" b="1" smtClean="0">
                <a:solidFill>
                  <a:srgbClr val="FFFFFF"/>
                </a:solidFill>
              </a:rPr>
              <a:t>Automated system is authorized.</a:t>
            </a:r>
          </a:p>
          <a:p>
            <a:pPr lvl="2" eaLnBrk="1" hangingPunct="1">
              <a:buClr>
                <a:srgbClr val="FF0000"/>
              </a:buClr>
              <a:buFont typeface="Times New Roman" pitchFamily="18" charset="0"/>
              <a:buChar char="*"/>
            </a:pPr>
            <a:r>
              <a:rPr lang="en-US" sz="2800" b="1" smtClean="0">
                <a:solidFill>
                  <a:srgbClr val="FFFFFF"/>
                </a:solidFill>
              </a:rPr>
              <a:t>Information must match what is required by the NAVMC 11053 or 11054.</a:t>
            </a:r>
          </a:p>
          <a:p>
            <a:pPr eaLnBrk="1" hangingPunct="1">
              <a:buClr>
                <a:srgbClr val="FF0000"/>
              </a:buClr>
              <a:buFont typeface="Wingdings" pitchFamily="2" charset="2"/>
              <a:buChar char="Ø"/>
            </a:pPr>
            <a:r>
              <a:rPr lang="en-US" sz="3200" b="1" smtClean="0">
                <a:solidFill>
                  <a:srgbClr val="FFFFFF"/>
                </a:solidFill>
              </a:rPr>
              <a:t>Both forms may be used.</a:t>
            </a:r>
          </a:p>
        </p:txBody>
      </p:sp>
      <p:pic>
        <p:nvPicPr>
          <p:cNvPr id="4" name="Picture 3" descr="eyes.jpg"/>
          <p:cNvPicPr>
            <a:picLocks noChangeAspect="1"/>
          </p:cNvPicPr>
          <p:nvPr/>
        </p:nvPicPr>
        <p:blipFill>
          <a:blip r:embed="rId2" cstate="print"/>
          <a:srcRect/>
          <a:stretch>
            <a:fillRect/>
          </a:stretch>
        </p:blipFill>
        <p:spPr bwMode="auto">
          <a:xfrm>
            <a:off x="3276600" y="2667000"/>
            <a:ext cx="1524000" cy="923925"/>
          </a:xfrm>
          <a:prstGeom prst="rect">
            <a:avLst/>
          </a:prstGeom>
          <a:noFill/>
          <a:ln w="9525">
            <a:noFill/>
            <a:miter lim="800000"/>
            <a:headEnd/>
            <a:tailEnd/>
          </a:ln>
        </p:spPr>
      </p:pic>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4"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 calcmode="lin" valueType="num">
                                      <p:cBhvr>
                                        <p:cTn id="7" dur="500" fill="hold"/>
                                        <p:tgtEl>
                                          <p:spTgt spid="32771">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32771">
                                            <p:txEl>
                                              <p:pRg st="0" end="0"/>
                                            </p:txEl>
                                          </p:spTgt>
                                        </p:tgtEl>
                                        <p:attrNameLst>
                                          <p:attrName>ppt_y</p:attrName>
                                        </p:attrNameLst>
                                      </p:cBhvr>
                                      <p:tavLst>
                                        <p:tav tm="0">
                                          <p:val>
                                            <p:strVal val="#ppt_y+#ppt_h/2"/>
                                          </p:val>
                                        </p:tav>
                                        <p:tav tm="100000">
                                          <p:val>
                                            <p:strVal val="#ppt_y"/>
                                          </p:val>
                                        </p:tav>
                                      </p:tavLst>
                                    </p:anim>
                                    <p:anim calcmode="lin" valueType="num">
                                      <p:cBhvr>
                                        <p:cTn id="9" dur="500" fill="hold"/>
                                        <p:tgtEl>
                                          <p:spTgt spid="32771">
                                            <p:txEl>
                                              <p:pRg st="0" end="0"/>
                                            </p:txEl>
                                          </p:spTgt>
                                        </p:tgtEl>
                                        <p:attrNameLst>
                                          <p:attrName>ppt_w</p:attrName>
                                        </p:attrNameLst>
                                      </p:cBhvr>
                                      <p:tavLst>
                                        <p:tav tm="0">
                                          <p:val>
                                            <p:strVal val="#ppt_w"/>
                                          </p:val>
                                        </p:tav>
                                        <p:tav tm="100000">
                                          <p:val>
                                            <p:strVal val="#ppt_w"/>
                                          </p:val>
                                        </p:tav>
                                      </p:tavLst>
                                    </p:anim>
                                    <p:anim calcmode="lin" valueType="num">
                                      <p:cBhvr>
                                        <p:cTn id="10" dur="500" fill="hold"/>
                                        <p:tgtEl>
                                          <p:spTgt spid="32771">
                                            <p:txEl>
                                              <p:pRg st="0" end="0"/>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32771">
                                            <p:txEl>
                                              <p:pRg st="0" end="0"/>
                                            </p:txEl>
                                          </p:spTgt>
                                        </p:tgtEl>
                                        <p:attrNameLst>
                                          <p:attrName>ppt_c</p:attrName>
                                        </p:attrNameLst>
                                      </p:cBhvr>
                                      <p:to>
                                        <a:schemeClr val="bg2"/>
                                      </p:to>
                                    </p:animClr>
                                  </p:subTnLst>
                                </p:cTn>
                              </p:par>
                              <p:par>
                                <p:cTn id="11" presetID="2" presetClass="entr" presetSubtype="4"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ppt_x"/>
                                          </p:val>
                                        </p:tav>
                                        <p:tav tm="100000">
                                          <p:val>
                                            <p:strVal val="#ppt_x"/>
                                          </p:val>
                                        </p:tav>
                                      </p:tavLst>
                                    </p:anim>
                                    <p:anim calcmode="lin" valueType="num">
                                      <p:cBhvr additive="base">
                                        <p:cTn id="14"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4" fill="hold" grpId="0" nodeType="clickEffect">
                                  <p:stCondLst>
                                    <p:cond delay="0"/>
                                  </p:stCondLst>
                                  <p:childTnLst>
                                    <p:set>
                                      <p:cBhvr>
                                        <p:cTn id="18" dur="1" fill="hold">
                                          <p:stCondLst>
                                            <p:cond delay="0"/>
                                          </p:stCondLst>
                                        </p:cTn>
                                        <p:tgtEl>
                                          <p:spTgt spid="32771">
                                            <p:txEl>
                                              <p:pRg st="2" end="2"/>
                                            </p:txEl>
                                          </p:spTgt>
                                        </p:tgtEl>
                                        <p:attrNameLst>
                                          <p:attrName>style.visibility</p:attrName>
                                        </p:attrNameLst>
                                      </p:cBhvr>
                                      <p:to>
                                        <p:strVal val="visible"/>
                                      </p:to>
                                    </p:set>
                                    <p:anim calcmode="lin" valueType="num">
                                      <p:cBhvr>
                                        <p:cTn id="19" dur="500" fill="hold"/>
                                        <p:tgtEl>
                                          <p:spTgt spid="32771">
                                            <p:txEl>
                                              <p:pRg st="2" end="2"/>
                                            </p:txEl>
                                          </p:spTgt>
                                        </p:tgtEl>
                                        <p:attrNameLst>
                                          <p:attrName>ppt_x</p:attrName>
                                        </p:attrNameLst>
                                      </p:cBhvr>
                                      <p:tavLst>
                                        <p:tav tm="0">
                                          <p:val>
                                            <p:strVal val="#ppt_x"/>
                                          </p:val>
                                        </p:tav>
                                        <p:tav tm="100000">
                                          <p:val>
                                            <p:strVal val="#ppt_x"/>
                                          </p:val>
                                        </p:tav>
                                      </p:tavLst>
                                    </p:anim>
                                    <p:anim calcmode="lin" valueType="num">
                                      <p:cBhvr>
                                        <p:cTn id="20" dur="500" fill="hold"/>
                                        <p:tgtEl>
                                          <p:spTgt spid="32771">
                                            <p:txEl>
                                              <p:pRg st="2" end="2"/>
                                            </p:txEl>
                                          </p:spTgt>
                                        </p:tgtEl>
                                        <p:attrNameLst>
                                          <p:attrName>ppt_y</p:attrName>
                                        </p:attrNameLst>
                                      </p:cBhvr>
                                      <p:tavLst>
                                        <p:tav tm="0">
                                          <p:val>
                                            <p:strVal val="#ppt_y+#ppt_h/2"/>
                                          </p:val>
                                        </p:tav>
                                        <p:tav tm="100000">
                                          <p:val>
                                            <p:strVal val="#ppt_y"/>
                                          </p:val>
                                        </p:tav>
                                      </p:tavLst>
                                    </p:anim>
                                    <p:anim calcmode="lin" valueType="num">
                                      <p:cBhvr>
                                        <p:cTn id="21" dur="500" fill="hold"/>
                                        <p:tgtEl>
                                          <p:spTgt spid="32771">
                                            <p:txEl>
                                              <p:pRg st="2" end="2"/>
                                            </p:txEl>
                                          </p:spTgt>
                                        </p:tgtEl>
                                        <p:attrNameLst>
                                          <p:attrName>ppt_w</p:attrName>
                                        </p:attrNameLst>
                                      </p:cBhvr>
                                      <p:tavLst>
                                        <p:tav tm="0">
                                          <p:val>
                                            <p:strVal val="#ppt_w"/>
                                          </p:val>
                                        </p:tav>
                                        <p:tav tm="100000">
                                          <p:val>
                                            <p:strVal val="#ppt_w"/>
                                          </p:val>
                                        </p:tav>
                                      </p:tavLst>
                                    </p:anim>
                                    <p:anim calcmode="lin" valueType="num">
                                      <p:cBhvr>
                                        <p:cTn id="22" dur="500" fill="hold"/>
                                        <p:tgtEl>
                                          <p:spTgt spid="32771">
                                            <p:txEl>
                                              <p:pRg st="2" end="2"/>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32771">
                                            <p:txEl>
                                              <p:pRg st="2" end="2"/>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17" presetClass="entr" presetSubtype="4" fill="hold" grpId="0" nodeType="clickEffect">
                                  <p:stCondLst>
                                    <p:cond delay="0"/>
                                  </p:stCondLst>
                                  <p:childTnLst>
                                    <p:set>
                                      <p:cBhvr>
                                        <p:cTn id="26" dur="1" fill="hold">
                                          <p:stCondLst>
                                            <p:cond delay="0"/>
                                          </p:stCondLst>
                                        </p:cTn>
                                        <p:tgtEl>
                                          <p:spTgt spid="32771">
                                            <p:txEl>
                                              <p:pRg st="3" end="3"/>
                                            </p:txEl>
                                          </p:spTgt>
                                        </p:tgtEl>
                                        <p:attrNameLst>
                                          <p:attrName>style.visibility</p:attrName>
                                        </p:attrNameLst>
                                      </p:cBhvr>
                                      <p:to>
                                        <p:strVal val="visible"/>
                                      </p:to>
                                    </p:set>
                                    <p:anim calcmode="lin" valueType="num">
                                      <p:cBhvr>
                                        <p:cTn id="27" dur="500" fill="hold"/>
                                        <p:tgtEl>
                                          <p:spTgt spid="32771">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2771">
                                            <p:txEl>
                                              <p:pRg st="3" end="3"/>
                                            </p:txEl>
                                          </p:spTgt>
                                        </p:tgtEl>
                                        <p:attrNameLst>
                                          <p:attrName>ppt_y</p:attrName>
                                        </p:attrNameLst>
                                      </p:cBhvr>
                                      <p:tavLst>
                                        <p:tav tm="0">
                                          <p:val>
                                            <p:strVal val="#ppt_y+#ppt_h/2"/>
                                          </p:val>
                                        </p:tav>
                                        <p:tav tm="100000">
                                          <p:val>
                                            <p:strVal val="#ppt_y"/>
                                          </p:val>
                                        </p:tav>
                                      </p:tavLst>
                                    </p:anim>
                                    <p:anim calcmode="lin" valueType="num">
                                      <p:cBhvr>
                                        <p:cTn id="29" dur="500" fill="hold"/>
                                        <p:tgtEl>
                                          <p:spTgt spid="32771">
                                            <p:txEl>
                                              <p:pRg st="3" end="3"/>
                                            </p:txEl>
                                          </p:spTgt>
                                        </p:tgtEl>
                                        <p:attrNameLst>
                                          <p:attrName>ppt_w</p:attrName>
                                        </p:attrNameLst>
                                      </p:cBhvr>
                                      <p:tavLst>
                                        <p:tav tm="0">
                                          <p:val>
                                            <p:strVal val="#ppt_w"/>
                                          </p:val>
                                        </p:tav>
                                        <p:tav tm="100000">
                                          <p:val>
                                            <p:strVal val="#ppt_w"/>
                                          </p:val>
                                        </p:tav>
                                      </p:tavLst>
                                    </p:anim>
                                    <p:anim calcmode="lin" valueType="num">
                                      <p:cBhvr>
                                        <p:cTn id="30" dur="500" fill="hold"/>
                                        <p:tgtEl>
                                          <p:spTgt spid="32771">
                                            <p:txEl>
                                              <p:pRg st="3" end="3"/>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32771">
                                            <p:txEl>
                                              <p:pRg st="3" end="3"/>
                                            </p:txEl>
                                          </p:spTgt>
                                        </p:tgtEl>
                                        <p:attrNameLst>
                                          <p:attrName>ppt_c</p:attrName>
                                        </p:attrNameLst>
                                      </p:cBhvr>
                                      <p:to>
                                        <a:schemeClr val="bg2"/>
                                      </p:to>
                                    </p:animClr>
                                  </p:subTnLst>
                                </p:cTn>
                              </p:par>
                            </p:childTnLst>
                          </p:cTn>
                        </p:par>
                      </p:childTnLst>
                    </p:cTn>
                  </p:par>
                  <p:par>
                    <p:cTn id="31" fill="hold">
                      <p:stCondLst>
                        <p:cond delay="indefinite"/>
                      </p:stCondLst>
                      <p:childTnLst>
                        <p:par>
                          <p:cTn id="32" fill="hold">
                            <p:stCondLst>
                              <p:cond delay="0"/>
                            </p:stCondLst>
                            <p:childTnLst>
                              <p:par>
                                <p:cTn id="33" presetID="17" presetClass="entr" presetSubtype="4" fill="hold" grpId="0" nodeType="clickEffect">
                                  <p:stCondLst>
                                    <p:cond delay="0"/>
                                  </p:stCondLst>
                                  <p:childTnLst>
                                    <p:set>
                                      <p:cBhvr>
                                        <p:cTn id="34" dur="1" fill="hold">
                                          <p:stCondLst>
                                            <p:cond delay="0"/>
                                          </p:stCondLst>
                                        </p:cTn>
                                        <p:tgtEl>
                                          <p:spTgt spid="32771">
                                            <p:txEl>
                                              <p:pRg st="4" end="4"/>
                                            </p:txEl>
                                          </p:spTgt>
                                        </p:tgtEl>
                                        <p:attrNameLst>
                                          <p:attrName>style.visibility</p:attrName>
                                        </p:attrNameLst>
                                      </p:cBhvr>
                                      <p:to>
                                        <p:strVal val="visible"/>
                                      </p:to>
                                    </p:set>
                                    <p:anim calcmode="lin" valueType="num">
                                      <p:cBhvr>
                                        <p:cTn id="35" dur="500" fill="hold"/>
                                        <p:tgtEl>
                                          <p:spTgt spid="32771">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32771">
                                            <p:txEl>
                                              <p:pRg st="4" end="4"/>
                                            </p:txEl>
                                          </p:spTgt>
                                        </p:tgtEl>
                                        <p:attrNameLst>
                                          <p:attrName>ppt_y</p:attrName>
                                        </p:attrNameLst>
                                      </p:cBhvr>
                                      <p:tavLst>
                                        <p:tav tm="0">
                                          <p:val>
                                            <p:strVal val="#ppt_y+#ppt_h/2"/>
                                          </p:val>
                                        </p:tav>
                                        <p:tav tm="100000">
                                          <p:val>
                                            <p:strVal val="#ppt_y"/>
                                          </p:val>
                                        </p:tav>
                                      </p:tavLst>
                                    </p:anim>
                                    <p:anim calcmode="lin" valueType="num">
                                      <p:cBhvr>
                                        <p:cTn id="37" dur="500" fill="hold"/>
                                        <p:tgtEl>
                                          <p:spTgt spid="32771">
                                            <p:txEl>
                                              <p:pRg st="4" end="4"/>
                                            </p:txEl>
                                          </p:spTgt>
                                        </p:tgtEl>
                                        <p:attrNameLst>
                                          <p:attrName>ppt_w</p:attrName>
                                        </p:attrNameLst>
                                      </p:cBhvr>
                                      <p:tavLst>
                                        <p:tav tm="0">
                                          <p:val>
                                            <p:strVal val="#ppt_w"/>
                                          </p:val>
                                        </p:tav>
                                        <p:tav tm="100000">
                                          <p:val>
                                            <p:strVal val="#ppt_w"/>
                                          </p:val>
                                        </p:tav>
                                      </p:tavLst>
                                    </p:anim>
                                    <p:anim calcmode="lin" valueType="num">
                                      <p:cBhvr>
                                        <p:cTn id="38" dur="500" fill="hold"/>
                                        <p:tgtEl>
                                          <p:spTgt spid="32771">
                                            <p:txEl>
                                              <p:pRg st="4" end="4"/>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32771">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bldLvl="3" autoUpdateAnimBg="0"/>
    </p:bld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3714" name="Picture 2" descr="Marine Form7"/>
          <p:cNvPicPr>
            <a:picLocks noChangeAspect="1" noChangeArrowheads="1"/>
          </p:cNvPicPr>
          <p:nvPr/>
        </p:nvPicPr>
        <p:blipFill>
          <a:blip r:embed="rId2" cstate="print"/>
          <a:srcRect/>
          <a:stretch>
            <a:fillRect/>
          </a:stretch>
        </p:blipFill>
        <p:spPr bwMode="auto">
          <a:xfrm>
            <a:off x="1752600" y="0"/>
            <a:ext cx="5791200" cy="6858000"/>
          </a:xfrm>
          <a:prstGeom prst="rect">
            <a:avLst/>
          </a:prstGeom>
          <a:noFill/>
          <a:ln w="9525">
            <a:noFill/>
            <a:miter lim="800000"/>
            <a:headEnd/>
            <a:tailEnd/>
          </a:ln>
        </p:spPr>
      </p:pic>
      <p:sp>
        <p:nvSpPr>
          <p:cNvPr id="243715" name="TextBox 2"/>
          <p:cNvSpPr txBox="1">
            <a:spLocks noChangeArrowheads="1"/>
          </p:cNvSpPr>
          <p:nvPr/>
        </p:nvSpPr>
        <p:spPr bwMode="auto">
          <a:xfrm>
            <a:off x="3429000" y="3429000"/>
            <a:ext cx="4114800" cy="830263"/>
          </a:xfrm>
          <a:prstGeom prst="rect">
            <a:avLst/>
          </a:prstGeom>
          <a:noFill/>
          <a:ln w="9525">
            <a:noFill/>
            <a:miter lim="800000"/>
            <a:headEnd/>
            <a:tailEnd/>
          </a:ln>
        </p:spPr>
        <p:txBody>
          <a:bodyPr>
            <a:spAutoFit/>
          </a:bodyPr>
          <a:lstStyle/>
          <a:p>
            <a:r>
              <a:rPr lang="en-US" sz="2400">
                <a:solidFill>
                  <a:srgbClr val="FF0000"/>
                </a:solidFill>
              </a:rPr>
              <a:t>11053 allows more </a:t>
            </a:r>
            <a:r>
              <a:rPr lang="en-US" sz="2400" u="sng">
                <a:solidFill>
                  <a:srgbClr val="FF0000"/>
                </a:solidFill>
              </a:rPr>
              <a:t>MI numbers </a:t>
            </a:r>
            <a:r>
              <a:rPr lang="en-US" sz="2400">
                <a:solidFill>
                  <a:srgbClr val="FF0000"/>
                </a:solidFill>
              </a:rPr>
              <a:t>than serial numbers</a:t>
            </a:r>
          </a:p>
        </p:txBody>
      </p:sp>
      <p:cxnSp>
        <p:nvCxnSpPr>
          <p:cNvPr id="243716" name="Straight Arrow Connector 4"/>
          <p:cNvCxnSpPr>
            <a:cxnSpLocks noChangeShapeType="1"/>
          </p:cNvCxnSpPr>
          <p:nvPr/>
        </p:nvCxnSpPr>
        <p:spPr bwMode="auto">
          <a:xfrm rot="10800000">
            <a:off x="2667000" y="3276600"/>
            <a:ext cx="685800" cy="533400"/>
          </a:xfrm>
          <a:prstGeom prst="straightConnector1">
            <a:avLst/>
          </a:prstGeom>
          <a:noFill/>
          <a:ln w="19050" algn="ctr">
            <a:solidFill>
              <a:srgbClr val="FF0000"/>
            </a:solidFill>
            <a:round/>
            <a:headEnd type="none" w="sm" len="sm"/>
            <a:tailEnd type="arrow" w="med" len="med"/>
          </a:ln>
        </p:spPr>
      </p:cxnSp>
      <p:cxnSp>
        <p:nvCxnSpPr>
          <p:cNvPr id="243717" name="Straight Arrow Connector 6"/>
          <p:cNvCxnSpPr>
            <a:cxnSpLocks noChangeShapeType="1"/>
          </p:cNvCxnSpPr>
          <p:nvPr/>
        </p:nvCxnSpPr>
        <p:spPr bwMode="auto">
          <a:xfrm rot="10800000" flipV="1">
            <a:off x="2667000" y="3810000"/>
            <a:ext cx="685800" cy="381000"/>
          </a:xfrm>
          <a:prstGeom prst="straightConnector1">
            <a:avLst/>
          </a:prstGeom>
          <a:noFill/>
          <a:ln w="28575" algn="ctr">
            <a:solidFill>
              <a:srgbClr val="FF0000"/>
            </a:solidFill>
            <a:round/>
            <a:headEnd type="none" w="sm" len="sm"/>
            <a:tailEnd type="arrow" w="med" len="med"/>
          </a:ln>
        </p:spPr>
      </p:cxnSp>
    </p:spTree>
  </p:cSld>
  <p:clrMapOvr>
    <a:masterClrMapping/>
  </p:clrMapOvr>
  <p:transition spd="med">
    <p:randomBar/>
  </p:transition>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4738" name="Picture 2" descr="Marine Form5"/>
          <p:cNvPicPr>
            <a:picLocks noChangeAspect="1" noChangeArrowheads="1"/>
          </p:cNvPicPr>
          <p:nvPr/>
        </p:nvPicPr>
        <p:blipFill>
          <a:blip r:embed="rId2" cstate="print"/>
          <a:srcRect/>
          <a:stretch>
            <a:fillRect/>
          </a:stretch>
        </p:blipFill>
        <p:spPr bwMode="auto">
          <a:xfrm>
            <a:off x="1295400" y="0"/>
            <a:ext cx="6248400" cy="6858000"/>
          </a:xfrm>
          <a:prstGeom prst="rect">
            <a:avLst/>
          </a:prstGeom>
          <a:noFill/>
          <a:ln w="9525">
            <a:solidFill>
              <a:srgbClr val="FF0000"/>
            </a:solidFill>
            <a:miter lim="800000"/>
            <a:headEnd/>
            <a:tailEnd/>
          </a:ln>
        </p:spPr>
      </p:pic>
      <p:sp>
        <p:nvSpPr>
          <p:cNvPr id="244739" name="Rectangle 2"/>
          <p:cNvSpPr>
            <a:spLocks noChangeArrowheads="1"/>
          </p:cNvSpPr>
          <p:nvPr/>
        </p:nvSpPr>
        <p:spPr bwMode="auto">
          <a:xfrm>
            <a:off x="3276600" y="3810000"/>
            <a:ext cx="4572000" cy="954088"/>
          </a:xfrm>
          <a:prstGeom prst="rect">
            <a:avLst/>
          </a:prstGeom>
          <a:noFill/>
          <a:ln w="9525">
            <a:noFill/>
            <a:miter lim="800000"/>
            <a:headEnd/>
            <a:tailEnd/>
          </a:ln>
        </p:spPr>
        <p:txBody>
          <a:bodyPr>
            <a:spAutoFit/>
          </a:bodyPr>
          <a:lstStyle/>
          <a:p>
            <a:r>
              <a:rPr lang="en-US" sz="2800">
                <a:solidFill>
                  <a:srgbClr val="FF0000"/>
                </a:solidFill>
              </a:rPr>
              <a:t>11054 allows more </a:t>
            </a:r>
            <a:r>
              <a:rPr lang="en-US" sz="2800" u="sng">
                <a:solidFill>
                  <a:srgbClr val="FF0000"/>
                </a:solidFill>
              </a:rPr>
              <a:t>serial #’s </a:t>
            </a:r>
            <a:r>
              <a:rPr lang="en-US" sz="2800">
                <a:solidFill>
                  <a:srgbClr val="FF0000"/>
                </a:solidFill>
              </a:rPr>
              <a:t>than MI #’s</a:t>
            </a:r>
          </a:p>
        </p:txBody>
      </p:sp>
      <p:cxnSp>
        <p:nvCxnSpPr>
          <p:cNvPr id="244740" name="Straight Arrow Connector 4"/>
          <p:cNvCxnSpPr>
            <a:cxnSpLocks noChangeShapeType="1"/>
          </p:cNvCxnSpPr>
          <p:nvPr/>
        </p:nvCxnSpPr>
        <p:spPr bwMode="auto">
          <a:xfrm rot="10800000">
            <a:off x="2514600" y="3581400"/>
            <a:ext cx="685800" cy="457200"/>
          </a:xfrm>
          <a:prstGeom prst="straightConnector1">
            <a:avLst/>
          </a:prstGeom>
          <a:noFill/>
          <a:ln w="28575" algn="ctr">
            <a:solidFill>
              <a:srgbClr val="FF0000"/>
            </a:solidFill>
            <a:round/>
            <a:headEnd type="none" w="sm" len="sm"/>
            <a:tailEnd type="arrow" w="med" len="med"/>
          </a:ln>
        </p:spPr>
      </p:cxnSp>
      <p:cxnSp>
        <p:nvCxnSpPr>
          <p:cNvPr id="244741" name="Straight Arrow Connector 6"/>
          <p:cNvCxnSpPr>
            <a:cxnSpLocks noChangeShapeType="1"/>
          </p:cNvCxnSpPr>
          <p:nvPr/>
        </p:nvCxnSpPr>
        <p:spPr bwMode="auto">
          <a:xfrm rot="10800000" flipV="1">
            <a:off x="2514600" y="4114800"/>
            <a:ext cx="685800" cy="381000"/>
          </a:xfrm>
          <a:prstGeom prst="straightConnector1">
            <a:avLst/>
          </a:prstGeom>
          <a:noFill/>
          <a:ln w="28575" algn="ctr">
            <a:solidFill>
              <a:srgbClr val="FF0000"/>
            </a:solidFill>
            <a:round/>
            <a:headEnd type="none" w="sm" len="sm"/>
            <a:tailEnd type="arrow" w="med" len="med"/>
          </a:ln>
        </p:spPr>
      </p:cxnSp>
    </p:spTree>
  </p:cSld>
  <p:clrMapOvr>
    <a:masterClrMapping/>
  </p:clrMapOvr>
  <p:transition spd="med">
    <p:randomBar/>
  </p:transition>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0" y="381000"/>
            <a:ext cx="9144000" cy="1143000"/>
          </a:xfrm>
        </p:spPr>
        <p:txBody>
          <a:bodyPr/>
          <a:lstStyle/>
          <a:p>
            <a:pPr algn="ctr" eaLnBrk="1" fontAlgn="auto" hangingPunct="1">
              <a:spcAft>
                <a:spcPts val="0"/>
              </a:spcAft>
              <a:defRPr/>
            </a:pPr>
            <a:r>
              <a:rPr lang="en-US" b="1" u="sng" smtClean="0">
                <a:solidFill>
                  <a:srgbClr val="FF0000"/>
                </a:solidFill>
                <a:effectLst>
                  <a:outerShdw blurRad="38100" dist="38100" dir="2700000" algn="tl">
                    <a:srgbClr val="FFFFFF"/>
                  </a:outerShdw>
                </a:effectLst>
              </a:rPr>
              <a:t>REQUIREMENT DETERMINATION</a:t>
            </a:r>
          </a:p>
        </p:txBody>
      </p:sp>
      <p:sp>
        <p:nvSpPr>
          <p:cNvPr id="34819" name="Rectangle 3"/>
          <p:cNvSpPr>
            <a:spLocks noGrp="1" noChangeArrowheads="1"/>
          </p:cNvSpPr>
          <p:nvPr>
            <p:ph idx="1"/>
          </p:nvPr>
        </p:nvSpPr>
        <p:spPr>
          <a:xfrm>
            <a:off x="0" y="1752600"/>
            <a:ext cx="9144000" cy="3886200"/>
          </a:xfrm>
        </p:spPr>
        <p:txBody>
          <a:bodyPr/>
          <a:lstStyle/>
          <a:p>
            <a:pPr eaLnBrk="1" hangingPunct="1">
              <a:buClr>
                <a:srgbClr val="FF0000"/>
              </a:buClr>
              <a:buFont typeface="Wingdings" pitchFamily="2" charset="2"/>
              <a:buChar char="Ø"/>
              <a:defRPr/>
            </a:pPr>
            <a:r>
              <a:rPr lang="en-US" sz="4000" b="1" dirty="0" smtClean="0">
                <a:solidFill>
                  <a:srgbClr val="FFFFFF"/>
                </a:solidFill>
              </a:rPr>
              <a:t>Verify </a:t>
            </a:r>
            <a:r>
              <a:rPr lang="en-US" sz="4000" b="1" dirty="0" err="1" smtClean="0">
                <a:solidFill>
                  <a:srgbClr val="FFFFFF"/>
                </a:solidFill>
              </a:rPr>
              <a:t>Mods</a:t>
            </a:r>
            <a:r>
              <a:rPr lang="en-US" sz="4000" b="1" dirty="0" smtClean="0">
                <a:solidFill>
                  <a:srgbClr val="FFFFFF"/>
                </a:solidFill>
              </a:rPr>
              <a:t> upon initial receipt</a:t>
            </a:r>
          </a:p>
          <a:p>
            <a:pPr eaLnBrk="1" hangingPunct="1">
              <a:buClr>
                <a:srgbClr val="FF0000"/>
              </a:buClr>
              <a:buFont typeface="Wingdings" pitchFamily="2" charset="2"/>
              <a:buChar char="Ø"/>
              <a:defRPr/>
            </a:pPr>
            <a:endParaRPr lang="en-US" sz="1050" b="1" dirty="0" smtClean="0">
              <a:solidFill>
                <a:srgbClr val="FFFFFF"/>
              </a:solidFill>
            </a:endParaRPr>
          </a:p>
          <a:p>
            <a:pPr lvl="1" eaLnBrk="1" hangingPunct="1">
              <a:buClr>
                <a:srgbClr val="FF0000"/>
              </a:buClr>
              <a:buFont typeface="Wingdings" pitchFamily="2" charset="2"/>
              <a:buChar char="ü"/>
              <a:defRPr/>
            </a:pPr>
            <a:r>
              <a:rPr lang="en-US" sz="3600" b="1" dirty="0" smtClean="0">
                <a:solidFill>
                  <a:srgbClr val="FFFFFF"/>
                </a:solidFill>
              </a:rPr>
              <a:t>Initiate ERO for missing modifications.</a:t>
            </a:r>
          </a:p>
          <a:p>
            <a:pPr lvl="1" eaLnBrk="1" hangingPunct="1">
              <a:buClr>
                <a:srgbClr val="FF0000"/>
              </a:buClr>
              <a:buFont typeface="Wingdings" pitchFamily="2" charset="2"/>
              <a:buChar char="ü"/>
              <a:defRPr/>
            </a:pPr>
            <a:r>
              <a:rPr lang="en-US" sz="3600" b="1" dirty="0" smtClean="0">
                <a:solidFill>
                  <a:srgbClr val="FFFFFF"/>
                </a:solidFill>
              </a:rPr>
              <a:t>Nature of mod. cannot be determined, item will be evacuated to the IMA.</a:t>
            </a:r>
            <a:endParaRPr lang="en-US" sz="1050" b="1" dirty="0" smtClean="0">
              <a:solidFill>
                <a:srgbClr val="FFFFFF"/>
              </a:solidFill>
            </a:endParaRPr>
          </a:p>
          <a:p>
            <a:pPr lvl="1" eaLnBrk="1" hangingPunct="1">
              <a:buClr>
                <a:srgbClr val="FF0000"/>
              </a:buClr>
              <a:buFont typeface="Wingdings" pitchFamily="2" charset="2"/>
              <a:buChar char="ü"/>
              <a:defRPr/>
            </a:pPr>
            <a:endParaRPr lang="en-US" sz="1050" b="1" dirty="0" smtClean="0">
              <a:solidFill>
                <a:srgbClr val="FFFFFF"/>
              </a:solidFill>
            </a:endParaRPr>
          </a:p>
          <a:p>
            <a:pPr lvl="1" eaLnBrk="1" hangingPunct="1">
              <a:buClr>
                <a:srgbClr val="FF0000"/>
              </a:buClr>
              <a:buFont typeface="Wingdings" pitchFamily="2" charset="2"/>
              <a:buChar char="ü"/>
              <a:defRPr/>
            </a:pPr>
            <a:r>
              <a:rPr lang="en-US" sz="3600" b="1" dirty="0" smtClean="0">
                <a:solidFill>
                  <a:srgbClr val="FFFFFF"/>
                </a:solidFill>
              </a:rPr>
              <a:t>Once </a:t>
            </a:r>
            <a:r>
              <a:rPr lang="en-US" sz="3600" b="1" dirty="0" err="1" smtClean="0">
                <a:solidFill>
                  <a:srgbClr val="FFFFFF"/>
                </a:solidFill>
              </a:rPr>
              <a:t>mods</a:t>
            </a:r>
            <a:r>
              <a:rPr lang="en-US" sz="3600" b="1" dirty="0" smtClean="0">
                <a:solidFill>
                  <a:srgbClr val="FFFFFF"/>
                </a:solidFill>
              </a:rPr>
              <a:t> are verified or completed the 11053/11054 will be updated.</a:t>
            </a:r>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dissolve">
                                      <p:cBhvr>
                                        <p:cTn id="7" dur="500"/>
                                        <p:tgtEl>
                                          <p:spTgt spid="34819">
                                            <p:txEl>
                                              <p:pRg st="0" end="0"/>
                                            </p:txEl>
                                          </p:spTgt>
                                        </p:tgtEl>
                                      </p:cBhvr>
                                    </p:animEffect>
                                  </p:childTnLst>
                                  <p:subTnLst>
                                    <p:animClr clrSpc="rgb" dir="cw">
                                      <p:cBhvr override="childStyle">
                                        <p:cTn dur="1" fill="hold" display="0" masterRel="nextClick" afterEffect="1"/>
                                        <p:tgtEl>
                                          <p:spTgt spid="34819">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4819">
                                            <p:txEl>
                                              <p:pRg st="2" end="2"/>
                                            </p:txEl>
                                          </p:spTgt>
                                        </p:tgtEl>
                                        <p:attrNameLst>
                                          <p:attrName>style.visibility</p:attrName>
                                        </p:attrNameLst>
                                      </p:cBhvr>
                                      <p:to>
                                        <p:strVal val="visible"/>
                                      </p:to>
                                    </p:set>
                                    <p:animEffect transition="in" filter="dissolve">
                                      <p:cBhvr>
                                        <p:cTn id="12" dur="500"/>
                                        <p:tgtEl>
                                          <p:spTgt spid="34819">
                                            <p:txEl>
                                              <p:pRg st="2" end="2"/>
                                            </p:txEl>
                                          </p:spTgt>
                                        </p:tgtEl>
                                      </p:cBhvr>
                                    </p:animEffect>
                                  </p:childTnLst>
                                  <p:subTnLst>
                                    <p:animClr clrSpc="rgb" dir="cw">
                                      <p:cBhvr override="childStyle">
                                        <p:cTn dur="1" fill="hold" display="0" masterRel="nextClick" afterEffect="1"/>
                                        <p:tgtEl>
                                          <p:spTgt spid="34819">
                                            <p:txEl>
                                              <p:pRg st="2" end="2"/>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4819">
                                            <p:txEl>
                                              <p:pRg st="3" end="3"/>
                                            </p:txEl>
                                          </p:spTgt>
                                        </p:tgtEl>
                                        <p:attrNameLst>
                                          <p:attrName>style.visibility</p:attrName>
                                        </p:attrNameLst>
                                      </p:cBhvr>
                                      <p:to>
                                        <p:strVal val="visible"/>
                                      </p:to>
                                    </p:set>
                                    <p:animEffect transition="in" filter="dissolve">
                                      <p:cBhvr>
                                        <p:cTn id="17" dur="500"/>
                                        <p:tgtEl>
                                          <p:spTgt spid="34819">
                                            <p:txEl>
                                              <p:pRg st="3" end="3"/>
                                            </p:txEl>
                                          </p:spTgt>
                                        </p:tgtEl>
                                      </p:cBhvr>
                                    </p:animEffect>
                                  </p:childTnLst>
                                  <p:subTnLst>
                                    <p:animClr clrSpc="rgb" dir="cw">
                                      <p:cBhvr override="childStyle">
                                        <p:cTn dur="1" fill="hold" display="0" masterRel="nextClick" afterEffect="1"/>
                                        <p:tgtEl>
                                          <p:spTgt spid="34819">
                                            <p:txEl>
                                              <p:pRg st="3" end="3"/>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4819">
                                            <p:txEl>
                                              <p:pRg st="5" end="5"/>
                                            </p:txEl>
                                          </p:spTgt>
                                        </p:tgtEl>
                                        <p:attrNameLst>
                                          <p:attrName>style.visibility</p:attrName>
                                        </p:attrNameLst>
                                      </p:cBhvr>
                                      <p:to>
                                        <p:strVal val="visible"/>
                                      </p:to>
                                    </p:set>
                                    <p:animEffect transition="in" filter="dissolve">
                                      <p:cBhvr>
                                        <p:cTn id="22" dur="500"/>
                                        <p:tgtEl>
                                          <p:spTgt spid="34819">
                                            <p:txEl>
                                              <p:pRg st="5" end="5"/>
                                            </p:txEl>
                                          </p:spTgt>
                                        </p:tgtEl>
                                      </p:cBhvr>
                                    </p:animEffect>
                                  </p:childTnLst>
                                  <p:subTnLst>
                                    <p:animClr clrSpc="rgb" dir="cw">
                                      <p:cBhvr override="childStyle">
                                        <p:cTn dur="1" fill="hold" display="0" masterRel="nextClick" afterEffect="1"/>
                                        <p:tgtEl>
                                          <p:spTgt spid="34819">
                                            <p:txEl>
                                              <p:pRg st="5" end="5"/>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bldLvl="3" autoUpdateAnimBg="0"/>
    </p:bldLst>
  </p:timing>
</p:sld>
</file>

<file path=ppt/slides/slide2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152400"/>
            <a:ext cx="9144000" cy="1143000"/>
          </a:xfrm>
        </p:spPr>
        <p:txBody>
          <a:bodyPr/>
          <a:lstStyle/>
          <a:p>
            <a:pPr algn="ctr" eaLnBrk="1" fontAlgn="auto" hangingPunct="1">
              <a:spcAft>
                <a:spcPts val="0"/>
              </a:spcAft>
              <a:defRPr/>
            </a:pPr>
            <a:r>
              <a:rPr lang="en-US" b="1" u="sng" smtClean="0">
                <a:solidFill>
                  <a:srgbClr val="FF0000"/>
                </a:solidFill>
                <a:effectLst>
                  <a:outerShdw blurRad="38100" dist="38100" dir="2700000" algn="tl">
                    <a:srgbClr val="FFFFFF"/>
                  </a:outerShdw>
                </a:effectLst>
              </a:rPr>
              <a:t>PREPARATION INSTRUCTIONS</a:t>
            </a:r>
          </a:p>
        </p:txBody>
      </p:sp>
      <p:sp>
        <p:nvSpPr>
          <p:cNvPr id="16387" name="Rectangle 3"/>
          <p:cNvSpPr>
            <a:spLocks noGrp="1" noChangeArrowheads="1"/>
          </p:cNvSpPr>
          <p:nvPr>
            <p:ph sz="half" idx="1"/>
          </p:nvPr>
        </p:nvSpPr>
        <p:spPr>
          <a:xfrm>
            <a:off x="0" y="838200"/>
            <a:ext cx="9144000" cy="6019800"/>
          </a:xfrm>
        </p:spPr>
        <p:txBody>
          <a:bodyPr/>
          <a:lstStyle/>
          <a:p>
            <a:pPr eaLnBrk="1" hangingPunct="1">
              <a:buClr>
                <a:srgbClr val="FF0000"/>
              </a:buClr>
              <a:buFont typeface="Wingdings" pitchFamily="2" charset="2"/>
              <a:buChar char="Ø"/>
            </a:pPr>
            <a:r>
              <a:rPr lang="en-US" sz="3600" b="1" smtClean="0">
                <a:solidFill>
                  <a:srgbClr val="FFFFFF"/>
                </a:solidFill>
              </a:rPr>
              <a:t>A Mod. Control Record will be prepared on each major T/E or special allowance equip. that has had an MI issued.</a:t>
            </a:r>
          </a:p>
          <a:p>
            <a:pPr eaLnBrk="1" hangingPunct="1">
              <a:buClr>
                <a:srgbClr val="FF0000"/>
              </a:buClr>
              <a:buFont typeface="Wingdings" pitchFamily="2" charset="2"/>
              <a:buChar char="Ø"/>
            </a:pPr>
            <a:endParaRPr lang="en-US" b="1" smtClean="0">
              <a:solidFill>
                <a:srgbClr val="FFFFFF"/>
              </a:solidFill>
            </a:endParaRPr>
          </a:p>
          <a:p>
            <a:pPr eaLnBrk="1" hangingPunct="1">
              <a:buClr>
                <a:srgbClr val="FF0000"/>
              </a:buClr>
              <a:buFont typeface="Wingdings" pitchFamily="2" charset="2"/>
              <a:buChar char="Ø"/>
            </a:pPr>
            <a:r>
              <a:rPr lang="en-US" sz="3600" b="1" smtClean="0">
                <a:solidFill>
                  <a:srgbClr val="FFFFFF"/>
                </a:solidFill>
              </a:rPr>
              <a:t>A separate record will be prepared for each ID#.</a:t>
            </a:r>
          </a:p>
          <a:p>
            <a:pPr eaLnBrk="1" hangingPunct="1">
              <a:buClr>
                <a:srgbClr val="FF0000"/>
              </a:buClr>
              <a:buFont typeface="Wingdings" pitchFamily="2" charset="2"/>
              <a:buChar char="Ø"/>
            </a:pPr>
            <a:endParaRPr lang="en-US" b="1" smtClean="0">
              <a:solidFill>
                <a:srgbClr val="FFFFFF"/>
              </a:solidFill>
            </a:endParaRPr>
          </a:p>
          <a:p>
            <a:pPr eaLnBrk="1" hangingPunct="1">
              <a:buClr>
                <a:srgbClr val="FF0000"/>
              </a:buClr>
              <a:buFont typeface="Wingdings" pitchFamily="2" charset="2"/>
              <a:buChar char="Ø"/>
            </a:pPr>
            <a:r>
              <a:rPr lang="en-US" sz="3600" b="1" smtClean="0">
                <a:solidFill>
                  <a:srgbClr val="FFFFFF"/>
                </a:solidFill>
              </a:rPr>
              <a:t>Components/secondary repairables that have MI’s issued will be recorded for the end item.</a:t>
            </a:r>
          </a:p>
          <a:p>
            <a:pPr eaLnBrk="1" hangingPunct="1">
              <a:buClr>
                <a:srgbClr val="FFFF66"/>
              </a:buClr>
              <a:buFont typeface="Wingdings" pitchFamily="2" charset="2"/>
              <a:buChar char="Ø"/>
            </a:pPr>
            <a:endParaRPr lang="en-US" sz="2000" b="1" smtClean="0">
              <a:solidFill>
                <a:srgbClr val="FFFFFF"/>
              </a:solidFill>
            </a:endParaRPr>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38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6387">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387">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6387">
                                            <p:txEl>
                                              <p:pRg st="2" end="2"/>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6387">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6387">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7810" name="Picture 1026" descr="Marine Form7"/>
          <p:cNvPicPr>
            <a:picLocks noChangeAspect="1" noChangeArrowheads="1"/>
          </p:cNvPicPr>
          <p:nvPr/>
        </p:nvPicPr>
        <p:blipFill>
          <a:blip r:embed="rId2" cstate="print"/>
          <a:srcRect/>
          <a:stretch>
            <a:fillRect/>
          </a:stretch>
        </p:blipFill>
        <p:spPr bwMode="auto">
          <a:xfrm>
            <a:off x="1295400" y="0"/>
            <a:ext cx="6629400" cy="6858000"/>
          </a:xfrm>
          <a:prstGeom prst="rect">
            <a:avLst/>
          </a:prstGeom>
          <a:noFill/>
          <a:ln w="9525">
            <a:noFill/>
            <a:miter lim="800000"/>
            <a:headEnd/>
            <a:tailEnd/>
          </a:ln>
        </p:spPr>
      </p:pic>
      <p:sp>
        <p:nvSpPr>
          <p:cNvPr id="247811" name="Rectangle 1027"/>
          <p:cNvSpPr>
            <a:spLocks noChangeArrowheads="1"/>
          </p:cNvSpPr>
          <p:nvPr/>
        </p:nvSpPr>
        <p:spPr bwMode="auto">
          <a:xfrm>
            <a:off x="4495800" y="228600"/>
            <a:ext cx="2971800" cy="914400"/>
          </a:xfrm>
          <a:prstGeom prst="rect">
            <a:avLst/>
          </a:prstGeom>
          <a:noFill/>
          <a:ln w="57150">
            <a:solidFill>
              <a:srgbClr val="FF0000"/>
            </a:solidFill>
            <a:miter lim="800000"/>
            <a:headEnd type="none" w="sm" len="sm"/>
            <a:tailEnd type="none" w="sm" len="sm"/>
          </a:ln>
        </p:spPr>
        <p:txBody>
          <a:bodyPr wrap="none" anchor="ctr"/>
          <a:lstStyle/>
          <a:p>
            <a:endParaRPr lang="en-US"/>
          </a:p>
        </p:txBody>
      </p:sp>
      <p:sp>
        <p:nvSpPr>
          <p:cNvPr id="247812" name="TextBox 3"/>
          <p:cNvSpPr txBox="1">
            <a:spLocks noChangeArrowheads="1"/>
          </p:cNvSpPr>
          <p:nvPr/>
        </p:nvSpPr>
        <p:spPr bwMode="auto">
          <a:xfrm>
            <a:off x="2971800" y="2514600"/>
            <a:ext cx="4419600" cy="830263"/>
          </a:xfrm>
          <a:prstGeom prst="rect">
            <a:avLst/>
          </a:prstGeom>
          <a:noFill/>
          <a:ln w="9525">
            <a:noFill/>
            <a:miter lim="800000"/>
            <a:headEnd/>
            <a:tailEnd/>
          </a:ln>
        </p:spPr>
        <p:txBody>
          <a:bodyPr>
            <a:spAutoFit/>
          </a:bodyPr>
          <a:lstStyle/>
          <a:p>
            <a:pPr>
              <a:buClr>
                <a:srgbClr val="FFFF66"/>
              </a:buClr>
            </a:pPr>
            <a:r>
              <a:rPr lang="en-US" sz="2400">
                <a:solidFill>
                  <a:srgbClr val="FF0000"/>
                </a:solidFill>
              </a:rPr>
              <a:t>Enter Nomen., TAMCN, ID # in appropriate field</a:t>
            </a:r>
          </a:p>
        </p:txBody>
      </p:sp>
    </p:spTree>
  </p:cSld>
  <p:clrMapOvr>
    <a:masterClrMapping/>
  </p:clrMapOvr>
  <p:transition spd="med">
    <p:randomBar/>
  </p:transition>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0"/>
            <a:ext cx="9144000" cy="1143000"/>
          </a:xfrm>
        </p:spPr>
        <p:txBody>
          <a:bodyPr/>
          <a:lstStyle/>
          <a:p>
            <a:pPr algn="ctr" eaLnBrk="1" fontAlgn="auto" hangingPunct="1">
              <a:spcAft>
                <a:spcPts val="0"/>
              </a:spcAft>
              <a:defRPr/>
            </a:pPr>
            <a:r>
              <a:rPr lang="en-US" sz="6000" b="1" u="sng" dirty="0" smtClean="0">
                <a:solidFill>
                  <a:srgbClr val="FF0000"/>
                </a:solidFill>
                <a:effectLst>
                  <a:outerShdw blurRad="38100" dist="38100" dir="2700000" algn="tl">
                    <a:srgbClr val="FFFFFF"/>
                  </a:outerShdw>
                </a:effectLst>
              </a:rPr>
              <a:t>NOTE</a:t>
            </a:r>
          </a:p>
        </p:txBody>
      </p:sp>
      <p:sp>
        <p:nvSpPr>
          <p:cNvPr id="35843" name="Rectangle 3"/>
          <p:cNvSpPr>
            <a:spLocks noGrp="1" noChangeArrowheads="1"/>
          </p:cNvSpPr>
          <p:nvPr>
            <p:ph idx="1"/>
          </p:nvPr>
        </p:nvSpPr>
        <p:spPr>
          <a:xfrm>
            <a:off x="0" y="1524000"/>
            <a:ext cx="9144000" cy="5334000"/>
          </a:xfrm>
        </p:spPr>
        <p:txBody>
          <a:bodyPr/>
          <a:lstStyle/>
          <a:p>
            <a:pPr eaLnBrk="1" hangingPunct="1">
              <a:buClr>
                <a:srgbClr val="FF0000"/>
              </a:buClr>
              <a:buFont typeface="Wingdings" pitchFamily="2" charset="2"/>
              <a:buChar char="Ø"/>
            </a:pPr>
            <a:r>
              <a:rPr lang="en-US" sz="3600" b="1" smtClean="0">
                <a:solidFill>
                  <a:srgbClr val="FFFFFF"/>
                </a:solidFill>
              </a:rPr>
              <a:t>SL-6-1/6-2 can be used to identify “Part Of” and “Consist Of” ID numbers for end items.</a:t>
            </a:r>
          </a:p>
          <a:p>
            <a:pPr lvl="1" eaLnBrk="1" hangingPunct="1">
              <a:buClr>
                <a:srgbClr val="FF0000"/>
              </a:buClr>
              <a:buFont typeface="Times New Roman" pitchFamily="18" charset="0"/>
              <a:buChar char="*"/>
            </a:pPr>
            <a:endParaRPr lang="en-US" sz="3200" b="1" u="sng" smtClean="0">
              <a:solidFill>
                <a:srgbClr val="FFFFFF"/>
              </a:solidFill>
            </a:endParaRPr>
          </a:p>
          <a:p>
            <a:pPr lvl="1" eaLnBrk="1" hangingPunct="1">
              <a:buClr>
                <a:srgbClr val="FF0000"/>
              </a:buClr>
              <a:buFont typeface="Times New Roman" pitchFamily="18" charset="0"/>
              <a:buChar char="*"/>
            </a:pPr>
            <a:r>
              <a:rPr lang="en-US" sz="3200" b="1" u="sng" smtClean="0">
                <a:solidFill>
                  <a:srgbClr val="FFFFFF"/>
                </a:solidFill>
              </a:rPr>
              <a:t>“Part Of”</a:t>
            </a:r>
            <a:r>
              <a:rPr lang="en-US" sz="3200" b="1" smtClean="0">
                <a:solidFill>
                  <a:srgbClr val="FFFFFF"/>
                </a:solidFill>
              </a:rPr>
              <a:t> is an item that is a component or repair part to another item.-</a:t>
            </a:r>
          </a:p>
          <a:p>
            <a:pPr lvl="1" eaLnBrk="1" hangingPunct="1">
              <a:buClr>
                <a:srgbClr val="FF0000"/>
              </a:buClr>
              <a:buFont typeface="Wingdings" pitchFamily="2" charset="2"/>
              <a:buChar char="ü"/>
            </a:pPr>
            <a:endParaRPr lang="en-US" sz="1000" b="1" smtClean="0">
              <a:solidFill>
                <a:srgbClr val="FFFFFF"/>
              </a:solidFill>
            </a:endParaRPr>
          </a:p>
          <a:p>
            <a:pPr lvl="1" eaLnBrk="1" hangingPunct="1">
              <a:buClr>
                <a:srgbClr val="FF0000"/>
              </a:buClr>
              <a:buFont typeface="Times New Roman" pitchFamily="18" charset="0"/>
              <a:buChar char="*"/>
            </a:pPr>
            <a:r>
              <a:rPr lang="en-US" sz="3200" b="1" u="sng" smtClean="0">
                <a:solidFill>
                  <a:srgbClr val="FFFFFF"/>
                </a:solidFill>
              </a:rPr>
              <a:t>“Consist Of”</a:t>
            </a:r>
            <a:r>
              <a:rPr lang="en-US" sz="3200" b="1" smtClean="0">
                <a:solidFill>
                  <a:srgbClr val="FFFFFF"/>
                </a:solidFill>
              </a:rPr>
              <a:t> refers to one item that has different components or repair parts that have their own ID#. </a:t>
            </a:r>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strips(upRight)">
                                      <p:cBhvr>
                                        <p:cTn id="7" dur="500"/>
                                        <p:tgtEl>
                                          <p:spTgt spid="35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35843">
                                            <p:txEl>
                                              <p:pRg st="2" end="2"/>
                                            </p:txEl>
                                          </p:spTgt>
                                        </p:tgtEl>
                                        <p:attrNameLst>
                                          <p:attrName>style.visibility</p:attrName>
                                        </p:attrNameLst>
                                      </p:cBhvr>
                                      <p:to>
                                        <p:strVal val="visible"/>
                                      </p:to>
                                    </p:set>
                                    <p:animEffect transition="in" filter="strips(upRight)">
                                      <p:cBhvr>
                                        <p:cTn id="12" dur="500"/>
                                        <p:tgtEl>
                                          <p:spTgt spid="3584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35843">
                                            <p:txEl>
                                              <p:pRg st="4" end="4"/>
                                            </p:txEl>
                                          </p:spTgt>
                                        </p:tgtEl>
                                        <p:attrNameLst>
                                          <p:attrName>style.visibility</p:attrName>
                                        </p:attrNameLst>
                                      </p:cBhvr>
                                      <p:to>
                                        <p:strVal val="visible"/>
                                      </p:to>
                                    </p:set>
                                    <p:animEffect transition="in" filter="strips(upRight)">
                                      <p:cBhvr>
                                        <p:cTn id="17" dur="500"/>
                                        <p:tgtEl>
                                          <p:spTgt spid="358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bldLvl="2" autoUpdateAnimBg="0"/>
    </p:bldLst>
  </p:timing>
</p:sld>
</file>

<file path=ppt/slides/slide2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381000"/>
            <a:ext cx="9144000" cy="1143000"/>
          </a:xfrm>
        </p:spPr>
        <p:txBody>
          <a:bodyPr/>
          <a:lstStyle/>
          <a:p>
            <a:pPr algn="ctr" eaLnBrk="1" fontAlgn="auto" hangingPunct="1">
              <a:spcAft>
                <a:spcPts val="0"/>
              </a:spcAft>
              <a:defRPr/>
            </a:pPr>
            <a:r>
              <a:rPr lang="en-US" b="1" u="sng" smtClean="0">
                <a:solidFill>
                  <a:srgbClr val="FF0000"/>
                </a:solidFill>
                <a:effectLst>
                  <a:outerShdw blurRad="38100" dist="38100" dir="2700000" algn="tl">
                    <a:srgbClr val="FFFFFF"/>
                  </a:outerShdw>
                </a:effectLst>
              </a:rPr>
              <a:t>PREPARATION INSTRUCTIONS CONT.</a:t>
            </a:r>
          </a:p>
        </p:txBody>
      </p:sp>
      <p:sp>
        <p:nvSpPr>
          <p:cNvPr id="36867" name="Rectangle 3"/>
          <p:cNvSpPr>
            <a:spLocks noGrp="1" noChangeArrowheads="1"/>
          </p:cNvSpPr>
          <p:nvPr>
            <p:ph idx="1"/>
          </p:nvPr>
        </p:nvSpPr>
        <p:spPr>
          <a:xfrm>
            <a:off x="0" y="2057400"/>
            <a:ext cx="9144000" cy="4114800"/>
          </a:xfrm>
        </p:spPr>
        <p:txBody>
          <a:bodyPr/>
          <a:lstStyle/>
          <a:p>
            <a:pPr eaLnBrk="1" hangingPunct="1">
              <a:buClr>
                <a:srgbClr val="FF0000"/>
              </a:buClr>
              <a:buFont typeface="Wingdings" pitchFamily="2" charset="2"/>
              <a:buChar char="Ø"/>
            </a:pPr>
            <a:r>
              <a:rPr lang="en-US" sz="3200" b="1" smtClean="0">
                <a:solidFill>
                  <a:srgbClr val="FFFFFF"/>
                </a:solidFill>
              </a:rPr>
              <a:t>Enter Ser.# for each T/E &amp; special allowance item with a MI published.-</a:t>
            </a:r>
          </a:p>
          <a:p>
            <a:pPr lvl="1" eaLnBrk="1" hangingPunct="1">
              <a:buClr>
                <a:srgbClr val="FF0000"/>
              </a:buClr>
              <a:buFont typeface="Wingdings" pitchFamily="2" charset="2"/>
              <a:buChar char="Ø"/>
            </a:pPr>
            <a:endParaRPr lang="en-US" sz="2800" b="1" smtClean="0">
              <a:solidFill>
                <a:srgbClr val="FFFFFF"/>
              </a:solidFill>
            </a:endParaRPr>
          </a:p>
          <a:p>
            <a:pPr lvl="1" eaLnBrk="1" hangingPunct="1">
              <a:buClr>
                <a:srgbClr val="FF0000"/>
              </a:buClr>
              <a:buFont typeface="Wingdings" pitchFamily="2" charset="2"/>
              <a:buChar char="ü"/>
            </a:pPr>
            <a:r>
              <a:rPr lang="en-US" sz="2800" b="1" smtClean="0">
                <a:solidFill>
                  <a:srgbClr val="FFFFFF"/>
                </a:solidFill>
              </a:rPr>
              <a:t>If a ser# has not been assigned, a local serial number will be assigned per the UM-4400-124.</a:t>
            </a:r>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dissolve">
                                      <p:cBhvr>
                                        <p:cTn id="7" dur="500"/>
                                        <p:tgtEl>
                                          <p:spTgt spid="368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6867">
                                            <p:txEl>
                                              <p:pRg st="2" end="2"/>
                                            </p:txEl>
                                          </p:spTgt>
                                        </p:tgtEl>
                                        <p:attrNameLst>
                                          <p:attrName>style.visibility</p:attrName>
                                        </p:attrNameLst>
                                      </p:cBhvr>
                                      <p:to>
                                        <p:strVal val="visible"/>
                                      </p:to>
                                    </p:set>
                                    <p:animEffect transition="in" filter="dissolve">
                                      <p:cBhvr>
                                        <p:cTn id="12" dur="500"/>
                                        <p:tgtEl>
                                          <p:spTgt spid="368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bldLvl="2" autoUpdateAnimBg="0"/>
    </p:bld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882" name="Picture 2" descr="Marine Form7"/>
          <p:cNvPicPr>
            <a:picLocks noChangeAspect="1" noChangeArrowheads="1"/>
          </p:cNvPicPr>
          <p:nvPr/>
        </p:nvPicPr>
        <p:blipFill>
          <a:blip r:embed="rId2" cstate="print"/>
          <a:srcRect/>
          <a:stretch>
            <a:fillRect/>
          </a:stretch>
        </p:blipFill>
        <p:spPr bwMode="auto">
          <a:xfrm>
            <a:off x="1752600" y="0"/>
            <a:ext cx="5791200" cy="6858000"/>
          </a:xfrm>
          <a:prstGeom prst="rect">
            <a:avLst/>
          </a:prstGeom>
          <a:noFill/>
          <a:ln w="9525">
            <a:noFill/>
            <a:miter lim="800000"/>
            <a:headEnd/>
            <a:tailEnd/>
          </a:ln>
        </p:spPr>
      </p:pic>
      <p:sp>
        <p:nvSpPr>
          <p:cNvPr id="250883" name="Rectangle 4"/>
          <p:cNvSpPr>
            <a:spLocks noChangeArrowheads="1"/>
          </p:cNvSpPr>
          <p:nvPr/>
        </p:nvSpPr>
        <p:spPr bwMode="auto">
          <a:xfrm>
            <a:off x="3429000" y="990600"/>
            <a:ext cx="3505200" cy="1371600"/>
          </a:xfrm>
          <a:prstGeom prst="rect">
            <a:avLst/>
          </a:prstGeom>
          <a:noFill/>
          <a:ln w="57150">
            <a:solidFill>
              <a:srgbClr val="FF0000"/>
            </a:solidFill>
            <a:miter lim="800000"/>
            <a:headEnd type="none" w="sm" len="sm"/>
            <a:tailEnd type="none" w="sm" len="sm"/>
          </a:ln>
        </p:spPr>
        <p:txBody>
          <a:bodyPr wrap="none" anchor="ctr"/>
          <a:lstStyle/>
          <a:p>
            <a:endParaRPr lang="en-US"/>
          </a:p>
        </p:txBody>
      </p:sp>
    </p:spTree>
  </p:cSld>
  <p:clrMapOvr>
    <a:masterClrMapping/>
  </p:clrMapOvr>
  <p:transition spd="med">
    <p:randomBa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9938" name="Picture 1026" descr="testform"/>
          <p:cNvPicPr>
            <a:picLocks noChangeArrowheads="1"/>
          </p:cNvPicPr>
          <p:nvPr/>
        </p:nvPicPr>
        <p:blipFill>
          <a:blip r:embed="rId2" cstate="print"/>
          <a:srcRect/>
          <a:stretch>
            <a:fillRect/>
          </a:stretch>
        </p:blipFill>
        <p:spPr bwMode="auto">
          <a:xfrm>
            <a:off x="0" y="19050"/>
            <a:ext cx="9223375" cy="6892925"/>
          </a:xfrm>
          <a:prstGeom prst="rect">
            <a:avLst/>
          </a:prstGeom>
          <a:noFill/>
          <a:ln w="9525">
            <a:noFill/>
            <a:miter lim="800000"/>
            <a:headEnd/>
            <a:tailEnd/>
          </a:ln>
        </p:spPr>
      </p:pic>
      <p:sp>
        <p:nvSpPr>
          <p:cNvPr id="180228" name="Text Box 1028"/>
          <p:cNvSpPr txBox="1">
            <a:spLocks noChangeArrowheads="1"/>
          </p:cNvSpPr>
          <p:nvPr/>
        </p:nvSpPr>
        <p:spPr bwMode="auto">
          <a:xfrm>
            <a:off x="228600" y="204788"/>
            <a:ext cx="1651000" cy="366712"/>
          </a:xfrm>
          <a:prstGeom prst="rect">
            <a:avLst/>
          </a:prstGeom>
          <a:noFill/>
          <a:ln w="12700">
            <a:noFill/>
            <a:miter lim="800000"/>
            <a:headEnd type="none" w="sm" len="sm"/>
            <a:tailEnd type="none" w="sm" len="sm"/>
          </a:ln>
        </p:spPr>
        <p:txBody>
          <a:bodyPr wrap="none">
            <a:spAutoFit/>
          </a:bodyPr>
          <a:lstStyle/>
          <a:p>
            <a:pPr eaLnBrk="0" hangingPunct="0"/>
            <a:r>
              <a:rPr lang="en-US" sz="1800">
                <a:solidFill>
                  <a:schemeClr val="tx1"/>
                </a:solidFill>
              </a:rPr>
              <a:t>DATA</a:t>
            </a:r>
            <a:r>
              <a:rPr lang="en-US" sz="1800">
                <a:solidFill>
                  <a:schemeClr val="tx1"/>
                </a:solidFill>
                <a:latin typeface="Courier New" pitchFamily="49" charset="0"/>
              </a:rPr>
              <a:t> PLATE</a:t>
            </a:r>
          </a:p>
        </p:txBody>
      </p:sp>
      <p:sp>
        <p:nvSpPr>
          <p:cNvPr id="180229" name="Text Box 1029"/>
          <p:cNvSpPr txBox="1">
            <a:spLocks noChangeArrowheads="1"/>
          </p:cNvSpPr>
          <p:nvPr/>
        </p:nvSpPr>
        <p:spPr bwMode="auto">
          <a:xfrm>
            <a:off x="2498725" y="377825"/>
            <a:ext cx="4235450" cy="366713"/>
          </a:xfrm>
          <a:prstGeom prst="rect">
            <a:avLst/>
          </a:prstGeom>
          <a:noFill/>
          <a:ln w="12700">
            <a:noFill/>
            <a:miter lim="800000"/>
            <a:headEnd type="none" w="sm" len="sm"/>
            <a:tailEnd type="none" w="sm" len="sm"/>
          </a:ln>
        </p:spPr>
        <p:txBody>
          <a:bodyPr wrap="none">
            <a:spAutoFit/>
          </a:bodyPr>
          <a:lstStyle/>
          <a:p>
            <a:pPr eaLnBrk="0" hangingPunct="0"/>
            <a:r>
              <a:rPr lang="en-US" sz="1800">
                <a:solidFill>
                  <a:schemeClr val="tx1"/>
                </a:solidFill>
                <a:latin typeface="Courier New" pitchFamily="49" charset="0"/>
              </a:rPr>
              <a:t>AS IT </a:t>
            </a:r>
            <a:r>
              <a:rPr lang="en-US" sz="1800">
                <a:solidFill>
                  <a:schemeClr val="tx1"/>
                </a:solidFill>
              </a:rPr>
              <a:t>READS</a:t>
            </a:r>
            <a:r>
              <a:rPr lang="en-US" sz="1800">
                <a:solidFill>
                  <a:schemeClr val="tx1"/>
                </a:solidFill>
                <a:latin typeface="Courier New" pitchFamily="49" charset="0"/>
              </a:rPr>
              <a:t> ON THE DATA PLATE</a:t>
            </a:r>
          </a:p>
        </p:txBody>
      </p:sp>
      <p:sp>
        <p:nvSpPr>
          <p:cNvPr id="180230" name="Text Box 1030"/>
          <p:cNvSpPr txBox="1">
            <a:spLocks noChangeArrowheads="1"/>
          </p:cNvSpPr>
          <p:nvPr/>
        </p:nvSpPr>
        <p:spPr bwMode="auto">
          <a:xfrm>
            <a:off x="6762750" y="-4763"/>
            <a:ext cx="854075" cy="915988"/>
          </a:xfrm>
          <a:prstGeom prst="rect">
            <a:avLst/>
          </a:prstGeom>
          <a:noFill/>
          <a:ln w="12700">
            <a:noFill/>
            <a:miter lim="800000"/>
            <a:headEnd type="none" w="sm" len="sm"/>
            <a:tailEnd type="none" w="sm" len="sm"/>
          </a:ln>
        </p:spPr>
        <p:txBody>
          <a:bodyPr wrap="none">
            <a:spAutoFit/>
          </a:bodyPr>
          <a:lstStyle/>
          <a:p>
            <a:pPr eaLnBrk="0" hangingPunct="0"/>
            <a:r>
              <a:rPr lang="en-US" sz="1800">
                <a:solidFill>
                  <a:schemeClr val="tx1"/>
                </a:solidFill>
              </a:rPr>
              <a:t>TAM</a:t>
            </a:r>
            <a:r>
              <a:rPr lang="en-US" sz="1800">
                <a:solidFill>
                  <a:schemeClr val="tx1"/>
                </a:solidFill>
                <a:latin typeface="Courier New" pitchFamily="49" charset="0"/>
              </a:rPr>
              <a:t>:</a:t>
            </a:r>
          </a:p>
          <a:p>
            <a:pPr eaLnBrk="0" hangingPunct="0"/>
            <a:r>
              <a:rPr lang="en-US" sz="1800">
                <a:solidFill>
                  <a:schemeClr val="tx1"/>
                </a:solidFill>
              </a:rPr>
              <a:t>NSN</a:t>
            </a:r>
            <a:r>
              <a:rPr lang="en-US" sz="1800">
                <a:solidFill>
                  <a:schemeClr val="tx1"/>
                </a:solidFill>
                <a:latin typeface="Courier New" pitchFamily="49" charset="0"/>
              </a:rPr>
              <a:t>:</a:t>
            </a:r>
          </a:p>
          <a:p>
            <a:pPr eaLnBrk="0" hangingPunct="0"/>
            <a:r>
              <a:rPr lang="en-US" sz="1800">
                <a:solidFill>
                  <a:schemeClr val="tx1"/>
                </a:solidFill>
                <a:latin typeface="Courier New" pitchFamily="49" charset="0"/>
              </a:rPr>
              <a:t>ID:</a:t>
            </a:r>
          </a:p>
        </p:txBody>
      </p:sp>
      <p:sp>
        <p:nvSpPr>
          <p:cNvPr id="180231" name="Text Box 1031"/>
          <p:cNvSpPr txBox="1">
            <a:spLocks noChangeArrowheads="1"/>
          </p:cNvSpPr>
          <p:nvPr/>
        </p:nvSpPr>
        <p:spPr bwMode="auto">
          <a:xfrm>
            <a:off x="212725" y="568325"/>
            <a:ext cx="1651000" cy="366713"/>
          </a:xfrm>
          <a:prstGeom prst="rect">
            <a:avLst/>
          </a:prstGeom>
          <a:noFill/>
          <a:ln w="12700">
            <a:noFill/>
            <a:miter lim="800000"/>
            <a:headEnd type="none" w="sm" len="sm"/>
            <a:tailEnd type="none" w="sm" len="sm"/>
          </a:ln>
        </p:spPr>
        <p:txBody>
          <a:bodyPr wrap="none">
            <a:spAutoFit/>
          </a:bodyPr>
          <a:lstStyle/>
          <a:p>
            <a:pPr eaLnBrk="0" hangingPunct="0"/>
            <a:r>
              <a:rPr lang="en-US" sz="1800">
                <a:solidFill>
                  <a:schemeClr val="tx1"/>
                </a:solidFill>
              </a:rPr>
              <a:t>DATA</a:t>
            </a:r>
            <a:r>
              <a:rPr lang="en-US" sz="1800">
                <a:solidFill>
                  <a:schemeClr val="tx1"/>
                </a:solidFill>
                <a:latin typeface="Courier New" pitchFamily="49" charset="0"/>
              </a:rPr>
              <a:t> PLATE</a:t>
            </a:r>
          </a:p>
        </p:txBody>
      </p:sp>
      <p:sp>
        <p:nvSpPr>
          <p:cNvPr id="180232" name="Text Box 1032"/>
          <p:cNvSpPr txBox="1">
            <a:spLocks noChangeArrowheads="1"/>
          </p:cNvSpPr>
          <p:nvPr/>
        </p:nvSpPr>
        <p:spPr bwMode="auto">
          <a:xfrm>
            <a:off x="98425" y="1204913"/>
            <a:ext cx="9045575" cy="5591175"/>
          </a:xfrm>
          <a:prstGeom prst="rect">
            <a:avLst/>
          </a:prstGeom>
          <a:noFill/>
          <a:ln w="12700">
            <a:noFill/>
            <a:miter lim="800000"/>
            <a:headEnd type="none" w="sm" len="sm"/>
            <a:tailEnd type="none" w="sm" len="sm"/>
          </a:ln>
        </p:spPr>
        <p:txBody>
          <a:bodyPr>
            <a:spAutoFit/>
          </a:bodyPr>
          <a:lstStyle/>
          <a:p>
            <a:pPr marL="457200" indent="-457200" eaLnBrk="0" hangingPunct="0">
              <a:buFontTx/>
              <a:buAutoNum type="arabicPeriod"/>
            </a:pPr>
            <a:r>
              <a:rPr lang="en-US" sz="1600">
                <a:solidFill>
                  <a:schemeClr val="tx1"/>
                </a:solidFill>
              </a:rPr>
              <a:t>DATE: FIVE DIGIT JULIAN DATE</a:t>
            </a:r>
          </a:p>
          <a:p>
            <a:pPr marL="914400" lvl="1" indent="-457200" eaLnBrk="0" hangingPunct="0">
              <a:buClr>
                <a:srgbClr val="FF0000"/>
              </a:buClr>
              <a:buFontTx/>
              <a:buChar char="•"/>
            </a:pPr>
            <a:r>
              <a:rPr lang="en-US" sz="1600">
                <a:solidFill>
                  <a:schemeClr val="tx1"/>
                </a:solidFill>
              </a:rPr>
              <a:t>MODIFICATION COMPLETED</a:t>
            </a:r>
          </a:p>
          <a:p>
            <a:pPr marL="914400" lvl="1" indent="-457200" eaLnBrk="0" hangingPunct="0">
              <a:buClr>
                <a:srgbClr val="FF0000"/>
              </a:buClr>
              <a:buFontTx/>
              <a:buChar char="•"/>
            </a:pPr>
            <a:r>
              <a:rPr lang="en-US" sz="1600">
                <a:solidFill>
                  <a:schemeClr val="tx1"/>
                </a:solidFill>
              </a:rPr>
              <a:t>MAJOR ASSEMBLY REPLACEMENT</a:t>
            </a:r>
            <a:endParaRPr lang="en-US" sz="1600">
              <a:solidFill>
                <a:schemeClr val="tx1"/>
              </a:solidFill>
              <a:latin typeface="Courier New" pitchFamily="49" charset="0"/>
            </a:endParaRPr>
          </a:p>
          <a:p>
            <a:pPr marL="457200" indent="-457200" eaLnBrk="0" hangingPunct="0">
              <a:buFontTx/>
              <a:buAutoNum type="arabicPeriod"/>
            </a:pPr>
            <a:r>
              <a:rPr lang="en-US" sz="1600">
                <a:solidFill>
                  <a:schemeClr val="tx1"/>
                </a:solidFill>
              </a:rPr>
              <a:t>ACCOUNT SERIAL NO.</a:t>
            </a:r>
          </a:p>
          <a:p>
            <a:pPr marL="914400" lvl="1" indent="-457200" eaLnBrk="0" hangingPunct="0">
              <a:buClr>
                <a:srgbClr val="FF0000"/>
              </a:buClr>
              <a:buFontTx/>
              <a:buChar char="•"/>
            </a:pPr>
            <a:r>
              <a:rPr lang="en-US" sz="1600">
                <a:solidFill>
                  <a:schemeClr val="tx1"/>
                </a:solidFill>
              </a:rPr>
              <a:t>AC OF THE UNIT ACCOUNTABLE</a:t>
            </a:r>
            <a:endParaRPr lang="en-US" sz="1600">
              <a:solidFill>
                <a:schemeClr val="tx1"/>
              </a:solidFill>
              <a:latin typeface="Courier New" pitchFamily="49" charset="0"/>
            </a:endParaRPr>
          </a:p>
          <a:p>
            <a:pPr marL="457200" indent="-457200" eaLnBrk="0" hangingPunct="0">
              <a:buFontTx/>
              <a:buAutoNum type="arabicPeriod"/>
            </a:pPr>
            <a:r>
              <a:rPr lang="en-US" sz="1600">
                <a:solidFill>
                  <a:schemeClr val="tx1"/>
                </a:solidFill>
              </a:rPr>
              <a:t>VOUCHER NO.</a:t>
            </a:r>
          </a:p>
          <a:p>
            <a:pPr marL="1371600" lvl="2" indent="-457200" eaLnBrk="0" hangingPunct="0">
              <a:buClr>
                <a:srgbClr val="FF0000"/>
              </a:buClr>
              <a:buFontTx/>
              <a:buChar char="•"/>
            </a:pPr>
            <a:r>
              <a:rPr lang="en-US" sz="1600">
                <a:solidFill>
                  <a:schemeClr val="tx1"/>
                </a:solidFill>
              </a:rPr>
              <a:t>DOCUMENT NO. OF THE ACCOUNTABLE </a:t>
            </a:r>
          </a:p>
          <a:p>
            <a:pPr marL="914400" lvl="1" indent="-457200" eaLnBrk="0" hangingPunct="0"/>
            <a:r>
              <a:rPr lang="en-US" sz="1600">
                <a:solidFill>
                  <a:schemeClr val="tx1"/>
                </a:solidFill>
              </a:rPr>
              <a:t>	TRANSACTION FROM ONE RUAF TO ANOTHER.</a:t>
            </a:r>
          </a:p>
          <a:p>
            <a:pPr marL="457200" indent="-457200" eaLnBrk="0" hangingPunct="0">
              <a:buFontTx/>
              <a:buAutoNum type="arabicPeriod"/>
            </a:pPr>
            <a:r>
              <a:rPr lang="en-US" sz="1600">
                <a:solidFill>
                  <a:schemeClr val="tx1"/>
                </a:solidFill>
              </a:rPr>
              <a:t>MI/TI No.</a:t>
            </a:r>
          </a:p>
          <a:p>
            <a:pPr marL="1828800" lvl="3" indent="-457200" eaLnBrk="0" hangingPunct="0">
              <a:buClr>
                <a:srgbClr val="FF0000"/>
              </a:buClr>
              <a:buFontTx/>
              <a:buChar char="•"/>
            </a:pPr>
            <a:r>
              <a:rPr lang="en-US" sz="1600">
                <a:solidFill>
                  <a:schemeClr val="tx1"/>
                </a:solidFill>
              </a:rPr>
              <a:t>ENTER THE MI NUMBER UPON COMPLETETION OF MOD.</a:t>
            </a:r>
          </a:p>
          <a:p>
            <a:pPr marL="457200" indent="-457200" eaLnBrk="0" hangingPunct="0">
              <a:buFontTx/>
              <a:buAutoNum type="arabicPeriod"/>
            </a:pPr>
            <a:r>
              <a:rPr lang="en-US" sz="1600">
                <a:solidFill>
                  <a:schemeClr val="tx1"/>
                </a:solidFill>
                <a:latin typeface="Courier New" pitchFamily="49" charset="0"/>
              </a:rPr>
              <a:t>DESCRIPTION OF MOD. COMPLETED OR MAJOT UNIT ASSEMBLY REPLACED</a:t>
            </a:r>
          </a:p>
          <a:p>
            <a:pPr marL="2286000" lvl="4" indent="-457200" eaLnBrk="0" hangingPunct="0">
              <a:buClr>
                <a:srgbClr val="FF0000"/>
              </a:buClr>
              <a:buFontTx/>
              <a:buChar char="•"/>
            </a:pPr>
            <a:r>
              <a:rPr lang="en-US" sz="1600">
                <a:solidFill>
                  <a:schemeClr val="tx1"/>
                </a:solidFill>
                <a:latin typeface="Courier New" pitchFamily="49" charset="0"/>
              </a:rPr>
              <a:t>BRIEF DESCRIPTION OF MI.</a:t>
            </a:r>
          </a:p>
          <a:p>
            <a:pPr marL="2286000" lvl="4" indent="-457200" eaLnBrk="0" hangingPunct="0">
              <a:buClr>
                <a:srgbClr val="FF0000"/>
              </a:buClr>
              <a:buFontTx/>
              <a:buChar char="•"/>
            </a:pPr>
            <a:r>
              <a:rPr lang="en-US" sz="1600">
                <a:solidFill>
                  <a:schemeClr val="tx1"/>
                </a:solidFill>
                <a:latin typeface="Courier New" pitchFamily="49" charset="0"/>
              </a:rPr>
              <a:t>BRIEF DESCRIPTION AND SERIAL NO. OF THE NEW MAJOR UNIT ASSEMBLY.</a:t>
            </a:r>
          </a:p>
          <a:p>
            <a:pPr marL="2286000" lvl="4" indent="-457200" eaLnBrk="0" hangingPunct="0">
              <a:buClr>
                <a:srgbClr val="FF0000"/>
              </a:buClr>
              <a:buFontTx/>
              <a:buChar char="•"/>
            </a:pPr>
            <a:r>
              <a:rPr lang="en-US" sz="1600">
                <a:solidFill>
                  <a:schemeClr val="tx1"/>
                </a:solidFill>
                <a:latin typeface="Courier New" pitchFamily="49" charset="0"/>
              </a:rPr>
              <a:t>TRANSFERRED OR RECEIVED.</a:t>
            </a:r>
          </a:p>
          <a:p>
            <a:pPr marL="2286000" lvl="4" indent="-457200" eaLnBrk="0" hangingPunct="0">
              <a:buClr>
                <a:srgbClr val="FF0000"/>
              </a:buClr>
              <a:buFontTx/>
              <a:buChar char="•"/>
            </a:pPr>
            <a:endParaRPr lang="en-US" sz="1600">
              <a:solidFill>
                <a:schemeClr val="bg1"/>
              </a:solidFill>
              <a:latin typeface="Courier New" pitchFamily="49" charset="0"/>
            </a:endParaRPr>
          </a:p>
          <a:p>
            <a:pPr marL="2286000" lvl="4" indent="-457200" eaLnBrk="0" hangingPunct="0">
              <a:buClr>
                <a:srgbClr val="FF0000"/>
              </a:buClr>
              <a:buFontTx/>
              <a:buChar char="•"/>
            </a:pPr>
            <a:endParaRPr lang="en-US" sz="1600">
              <a:solidFill>
                <a:schemeClr val="bg1"/>
              </a:solidFill>
              <a:latin typeface="Courier New" pitchFamily="49" charset="0"/>
            </a:endParaRPr>
          </a:p>
          <a:p>
            <a:pPr marL="457200" indent="-457200" eaLnBrk="0" hangingPunct="0">
              <a:buClr>
                <a:srgbClr val="FF0000"/>
              </a:buClr>
              <a:buFont typeface="Wingdings" pitchFamily="2" charset="2"/>
              <a:buNone/>
            </a:pPr>
            <a:r>
              <a:rPr lang="en-US" sz="1600">
                <a:solidFill>
                  <a:schemeClr val="bg1"/>
                </a:solidFill>
                <a:latin typeface="Courier New" pitchFamily="49" charset="0"/>
              </a:rPr>
              <a:t> </a:t>
            </a:r>
          </a:p>
          <a:p>
            <a:pPr marL="457200" indent="-457200" eaLnBrk="0" hangingPunct="0">
              <a:buClr>
                <a:srgbClr val="FF0000"/>
              </a:buClr>
              <a:buFont typeface="Wingdings" pitchFamily="2" charset="2"/>
              <a:buChar char="Ø"/>
            </a:pPr>
            <a:r>
              <a:rPr lang="en-US" sz="1800" u="sng">
                <a:solidFill>
                  <a:srgbClr val="FF0000"/>
                </a:solidFill>
                <a:latin typeface="Courier New" pitchFamily="49" charset="0"/>
              </a:rPr>
              <a:t>ALL PRECEEDING ENTRIES ARE NOT REQUIRED FOR TACTICAL EQUIPMENT</a:t>
            </a:r>
            <a:r>
              <a:rPr lang="en-US" sz="1800" u="sng">
                <a:solidFill>
                  <a:schemeClr val="bg1"/>
                </a:solidFill>
                <a:latin typeface="Courier New" pitchFamily="49" charset="0"/>
              </a:rPr>
              <a:t>!</a:t>
            </a:r>
          </a:p>
          <a:p>
            <a:pPr marL="914400" lvl="1" indent="-457200" eaLnBrk="0" hangingPunct="0">
              <a:buClr>
                <a:srgbClr val="FF0000"/>
              </a:buClr>
              <a:buFont typeface="Wingdings" pitchFamily="2" charset="2"/>
              <a:buChar char="Ø"/>
            </a:pPr>
            <a:endParaRPr lang="en-US" sz="1800">
              <a:solidFill>
                <a:schemeClr val="bg1"/>
              </a:solidFill>
              <a:latin typeface="Courier New" pitchFamily="49" charset="0"/>
            </a:endParaRPr>
          </a:p>
          <a:p>
            <a:pPr marL="914400" lvl="1" indent="-457200" eaLnBrk="0" hangingPunct="0"/>
            <a:endParaRPr lang="en-US" sz="1800">
              <a:solidFill>
                <a:schemeClr val="bg1"/>
              </a:solidFill>
              <a:latin typeface="Courier New" pitchFamily="49" charset="0"/>
            </a:endParaRPr>
          </a:p>
        </p:txBody>
      </p:sp>
      <p:grpSp>
        <p:nvGrpSpPr>
          <p:cNvPr id="2" name="Group 1038"/>
          <p:cNvGrpSpPr>
            <a:grpSpLocks/>
          </p:cNvGrpSpPr>
          <p:nvPr/>
        </p:nvGrpSpPr>
        <p:grpSpPr bwMode="auto">
          <a:xfrm>
            <a:off x="4994275" y="723900"/>
            <a:ext cx="3714750" cy="1638300"/>
            <a:chOff x="3146" y="456"/>
            <a:chExt cx="2340" cy="1032"/>
          </a:xfrm>
        </p:grpSpPr>
        <p:sp>
          <p:nvSpPr>
            <p:cNvPr id="39945" name="Text Box 1036"/>
            <p:cNvSpPr txBox="1">
              <a:spLocks noChangeArrowheads="1"/>
            </p:cNvSpPr>
            <p:nvPr/>
          </p:nvSpPr>
          <p:spPr bwMode="auto">
            <a:xfrm>
              <a:off x="3146" y="838"/>
              <a:ext cx="2340" cy="650"/>
            </a:xfrm>
            <a:prstGeom prst="rect">
              <a:avLst/>
            </a:prstGeom>
            <a:noFill/>
            <a:ln w="25400">
              <a:solidFill>
                <a:srgbClr val="000000"/>
              </a:solidFill>
              <a:miter lim="800000"/>
              <a:headEnd type="none" w="sm" len="sm"/>
              <a:tailEnd type="none" w="sm" len="sm"/>
            </a:ln>
          </p:spPr>
          <p:txBody>
            <a:bodyPr wrap="none">
              <a:spAutoFit/>
            </a:bodyPr>
            <a:lstStyle/>
            <a:p>
              <a:pPr eaLnBrk="0" hangingPunct="0"/>
              <a:r>
                <a:rPr lang="en-US">
                  <a:solidFill>
                    <a:srgbClr val="FF0000"/>
                  </a:solidFill>
                  <a:latin typeface="Courier New" pitchFamily="49" charset="0"/>
                </a:rPr>
                <a:t>Not listed or no Data</a:t>
              </a:r>
            </a:p>
            <a:p>
              <a:pPr eaLnBrk="0" hangingPunct="0"/>
              <a:r>
                <a:rPr lang="en-US">
                  <a:solidFill>
                    <a:srgbClr val="FF0000"/>
                  </a:solidFill>
                  <a:latin typeface="Courier New" pitchFamily="49" charset="0"/>
                </a:rPr>
                <a:t>Plate, use info on the </a:t>
              </a:r>
            </a:p>
            <a:p>
              <a:pPr eaLnBrk="0" hangingPunct="0"/>
              <a:r>
                <a:rPr lang="en-US">
                  <a:solidFill>
                    <a:srgbClr val="FF0000"/>
                  </a:solidFill>
                  <a:latin typeface="Courier New" pitchFamily="49" charset="0"/>
                </a:rPr>
                <a:t>Parts Manual.</a:t>
              </a:r>
            </a:p>
          </p:txBody>
        </p:sp>
        <p:sp>
          <p:nvSpPr>
            <p:cNvPr id="39946" name="Line 1037"/>
            <p:cNvSpPr>
              <a:spLocks noChangeShapeType="1"/>
            </p:cNvSpPr>
            <p:nvPr/>
          </p:nvSpPr>
          <p:spPr bwMode="auto">
            <a:xfrm flipH="1" flipV="1">
              <a:off x="3168" y="456"/>
              <a:ext cx="384" cy="384"/>
            </a:xfrm>
            <a:prstGeom prst="line">
              <a:avLst/>
            </a:prstGeom>
            <a:noFill/>
            <a:ln w="25400">
              <a:solidFill>
                <a:schemeClr val="bg1"/>
              </a:solidFill>
              <a:round/>
              <a:headEnd type="none" w="sm" len="sm"/>
              <a:tailEnd type="triangle" w="sm" len="sm"/>
            </a:ln>
          </p:spPr>
          <p:txBody>
            <a:bodyPr/>
            <a:lstStyle/>
            <a:p>
              <a:endParaRPr lang="en-US"/>
            </a:p>
          </p:txBody>
        </p:sp>
      </p:gr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0228"/>
                                        </p:tgtEl>
                                        <p:attrNameLst>
                                          <p:attrName>style.visibility</p:attrName>
                                        </p:attrNameLst>
                                      </p:cBhvr>
                                      <p:to>
                                        <p:strVal val="visible"/>
                                      </p:to>
                                    </p:set>
                                  </p:childTnLst>
                                  <p:subTnLst>
                                    <p:animClr clrSpc="rgb" dir="cw">
                                      <p:cBhvr override="childStyle">
                                        <p:cTn dur="1" fill="hold" display="0" masterRel="nextClick" afterEffect="1"/>
                                        <p:tgtEl>
                                          <p:spTgt spid="180228"/>
                                        </p:tgtEl>
                                        <p:attrNameLst>
                                          <p:attrName>ppt_c</p:attrName>
                                        </p:attrNameLst>
                                      </p:cBhvr>
                                      <p:to>
                                        <a:srgbClr val="B2B2B2"/>
                                      </p:to>
                                    </p:animClr>
                                  </p:sub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180229"/>
                                        </p:tgtEl>
                                        <p:attrNameLst>
                                          <p:attrName>style.visibility</p:attrName>
                                        </p:attrNameLst>
                                      </p:cBhvr>
                                      <p:to>
                                        <p:strVal val="visible"/>
                                      </p:to>
                                    </p:set>
                                    <p:anim calcmode="lin" valueType="num">
                                      <p:cBhvr additive="base">
                                        <p:cTn id="11" dur="500" fill="hold"/>
                                        <p:tgtEl>
                                          <p:spTgt spid="180229"/>
                                        </p:tgtEl>
                                        <p:attrNameLst>
                                          <p:attrName>ppt_x</p:attrName>
                                        </p:attrNameLst>
                                      </p:cBhvr>
                                      <p:tavLst>
                                        <p:tav tm="0">
                                          <p:val>
                                            <p:strVal val="0-#ppt_w/2"/>
                                          </p:val>
                                        </p:tav>
                                        <p:tav tm="100000">
                                          <p:val>
                                            <p:strVal val="#ppt_x"/>
                                          </p:val>
                                        </p:tav>
                                      </p:tavLst>
                                    </p:anim>
                                    <p:anim calcmode="lin" valueType="num">
                                      <p:cBhvr additive="base">
                                        <p:cTn id="12" dur="500" fill="hold"/>
                                        <p:tgtEl>
                                          <p:spTgt spid="180229"/>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80229"/>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0-#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
                                        </p:tgtEl>
                                        <p:attrNameLst>
                                          <p:attrName>ppt_c</p:attrName>
                                        </p:attrNameLst>
                                      </p:cBhvr>
                                      <p:to>
                                        <a:srgbClr val="B2B2B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80230"/>
                                        </p:tgtEl>
                                        <p:attrNameLst>
                                          <p:attrName>style.visibility</p:attrName>
                                        </p:attrNameLst>
                                      </p:cBhvr>
                                      <p:to>
                                        <p:strVal val="visible"/>
                                      </p:to>
                                    </p:set>
                                  </p:childTnLst>
                                  <p:subTnLst>
                                    <p:animClr clrSpc="rgb" dir="cw">
                                      <p:cBhvr override="childStyle">
                                        <p:cTn dur="1" fill="hold" display="0" masterRel="nextClick" afterEffect="1"/>
                                        <p:tgtEl>
                                          <p:spTgt spid="180230"/>
                                        </p:tgtEl>
                                        <p:attrNameLst>
                                          <p:attrName>ppt_c</p:attrName>
                                        </p:attrNameLst>
                                      </p:cBhvr>
                                      <p:to>
                                        <a:srgbClr val="B2B2B2"/>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80231"/>
                                        </p:tgtEl>
                                        <p:attrNameLst>
                                          <p:attrName>style.visibility</p:attrName>
                                        </p:attrNameLst>
                                      </p:cBhvr>
                                      <p:to>
                                        <p:strVal val="visible"/>
                                      </p:to>
                                    </p:set>
                                  </p:childTnLst>
                                  <p:subTnLst>
                                    <p:animClr clrSpc="rgb" dir="cw">
                                      <p:cBhvr override="childStyle">
                                        <p:cTn dur="1" fill="hold" display="0" masterRel="nextClick" afterEffect="1"/>
                                        <p:tgtEl>
                                          <p:spTgt spid="180231"/>
                                        </p:tgtEl>
                                        <p:attrNameLst>
                                          <p:attrName>ppt_c</p:attrName>
                                        </p:attrNameLst>
                                      </p:cBhvr>
                                      <p:to>
                                        <a:srgbClr val="B2B2B2"/>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80232">
                                            <p:txEl>
                                              <p:pRg st="0" end="0"/>
                                            </p:txEl>
                                          </p:spTgt>
                                        </p:tgtEl>
                                        <p:attrNameLst>
                                          <p:attrName>style.visibility</p:attrName>
                                        </p:attrNameLst>
                                      </p:cBhvr>
                                      <p:to>
                                        <p:strVal val="visible"/>
                                      </p:to>
                                    </p:set>
                                  </p:childTnLst>
                                  <p:subTnLst>
                                    <p:set>
                                      <p:cBhvr override="childStyle">
                                        <p:cTn dur="1" fill="hold" display="0" masterRel="nextClick" afterEffect="1"/>
                                        <p:tgtEl>
                                          <p:spTgt spid="180232">
                                            <p:txEl>
                                              <p:pRg st="0" end="0"/>
                                            </p:txEl>
                                          </p:spTgt>
                                        </p:tgtEl>
                                        <p:attrNameLst>
                                          <p:attrName>style.visibility</p:attrName>
                                        </p:attrNameLst>
                                      </p:cBhvr>
                                      <p:to>
                                        <p:strVal val="hidden"/>
                                      </p:to>
                                    </p:set>
                                  </p:subTnLst>
                                </p:cTn>
                              </p:par>
                              <p:par>
                                <p:cTn id="31" presetID="1" presetClass="entr" presetSubtype="0" fill="hold" grpId="0" nodeType="withEffect">
                                  <p:stCondLst>
                                    <p:cond delay="0"/>
                                  </p:stCondLst>
                                  <p:childTnLst>
                                    <p:set>
                                      <p:cBhvr>
                                        <p:cTn id="32" dur="1" fill="hold">
                                          <p:stCondLst>
                                            <p:cond delay="499"/>
                                          </p:stCondLst>
                                        </p:cTn>
                                        <p:tgtEl>
                                          <p:spTgt spid="180232">
                                            <p:txEl>
                                              <p:pRg st="1" end="1"/>
                                            </p:txEl>
                                          </p:spTgt>
                                        </p:tgtEl>
                                        <p:attrNameLst>
                                          <p:attrName>style.visibility</p:attrName>
                                        </p:attrNameLst>
                                      </p:cBhvr>
                                      <p:to>
                                        <p:strVal val="visible"/>
                                      </p:to>
                                    </p:set>
                                  </p:childTnLst>
                                  <p:subTnLst>
                                    <p:set>
                                      <p:cBhvr override="childStyle">
                                        <p:cTn dur="1" fill="hold" display="0" masterRel="nextClick" afterEffect="1"/>
                                        <p:tgtEl>
                                          <p:spTgt spid="180232">
                                            <p:txEl>
                                              <p:pRg st="1" end="1"/>
                                            </p:txEl>
                                          </p:spTgt>
                                        </p:tgtEl>
                                        <p:attrNameLst>
                                          <p:attrName>style.visibility</p:attrName>
                                        </p:attrNameLst>
                                      </p:cBhvr>
                                      <p:to>
                                        <p:strVal val="hidden"/>
                                      </p:to>
                                    </p:set>
                                  </p:subTnLst>
                                </p:cTn>
                              </p:par>
                              <p:par>
                                <p:cTn id="33" presetID="1" presetClass="entr" presetSubtype="0" fill="hold" grpId="0" nodeType="withEffect">
                                  <p:stCondLst>
                                    <p:cond delay="0"/>
                                  </p:stCondLst>
                                  <p:childTnLst>
                                    <p:set>
                                      <p:cBhvr>
                                        <p:cTn id="34" dur="1" fill="hold">
                                          <p:stCondLst>
                                            <p:cond delay="499"/>
                                          </p:stCondLst>
                                        </p:cTn>
                                        <p:tgtEl>
                                          <p:spTgt spid="180232">
                                            <p:txEl>
                                              <p:pRg st="2" end="2"/>
                                            </p:txEl>
                                          </p:spTgt>
                                        </p:tgtEl>
                                        <p:attrNameLst>
                                          <p:attrName>style.visibility</p:attrName>
                                        </p:attrNameLst>
                                      </p:cBhvr>
                                      <p:to>
                                        <p:strVal val="visible"/>
                                      </p:to>
                                    </p:set>
                                  </p:childTnLst>
                                  <p:subTnLst>
                                    <p:set>
                                      <p:cBhvr override="childStyle">
                                        <p:cTn dur="1" fill="hold" display="0" masterRel="nextClick" afterEffect="1"/>
                                        <p:tgtEl>
                                          <p:spTgt spid="180232">
                                            <p:txEl>
                                              <p:pRg st="2" end="2"/>
                                            </p:txEl>
                                          </p:spTgt>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80232">
                                            <p:txEl>
                                              <p:pRg st="3" end="3"/>
                                            </p:txEl>
                                          </p:spTgt>
                                        </p:tgtEl>
                                        <p:attrNameLst>
                                          <p:attrName>style.visibility</p:attrName>
                                        </p:attrNameLst>
                                      </p:cBhvr>
                                      <p:to>
                                        <p:strVal val="visible"/>
                                      </p:to>
                                    </p:set>
                                  </p:childTnLst>
                                  <p:subTnLst>
                                    <p:set>
                                      <p:cBhvr override="childStyle">
                                        <p:cTn dur="1" fill="hold" display="0" masterRel="nextClick" afterEffect="1"/>
                                        <p:tgtEl>
                                          <p:spTgt spid="180232">
                                            <p:txEl>
                                              <p:pRg st="3" end="3"/>
                                            </p:txEl>
                                          </p:spTgt>
                                        </p:tgtEl>
                                        <p:attrNameLst>
                                          <p:attrName>style.visibility</p:attrName>
                                        </p:attrNameLst>
                                      </p:cBhvr>
                                      <p:to>
                                        <p:strVal val="hidden"/>
                                      </p:to>
                                    </p:set>
                                  </p:subTnLst>
                                </p:cTn>
                              </p:par>
                              <p:par>
                                <p:cTn id="39" presetID="1" presetClass="entr" presetSubtype="0" fill="hold" grpId="0" nodeType="withEffect">
                                  <p:stCondLst>
                                    <p:cond delay="0"/>
                                  </p:stCondLst>
                                  <p:childTnLst>
                                    <p:set>
                                      <p:cBhvr>
                                        <p:cTn id="40" dur="1" fill="hold">
                                          <p:stCondLst>
                                            <p:cond delay="499"/>
                                          </p:stCondLst>
                                        </p:cTn>
                                        <p:tgtEl>
                                          <p:spTgt spid="180232">
                                            <p:txEl>
                                              <p:pRg st="4" end="4"/>
                                            </p:txEl>
                                          </p:spTgt>
                                        </p:tgtEl>
                                        <p:attrNameLst>
                                          <p:attrName>style.visibility</p:attrName>
                                        </p:attrNameLst>
                                      </p:cBhvr>
                                      <p:to>
                                        <p:strVal val="visible"/>
                                      </p:to>
                                    </p:set>
                                  </p:childTnLst>
                                  <p:subTnLst>
                                    <p:set>
                                      <p:cBhvr override="childStyle">
                                        <p:cTn dur="1" fill="hold" display="0" masterRel="nextClick" afterEffect="1"/>
                                        <p:tgtEl>
                                          <p:spTgt spid="180232">
                                            <p:txEl>
                                              <p:pRg st="4" end="4"/>
                                            </p:txEl>
                                          </p:spTgt>
                                        </p:tgtEl>
                                        <p:attrNameLst>
                                          <p:attrName>style.visibility</p:attrName>
                                        </p:attrNameLst>
                                      </p:cBhvr>
                                      <p:to>
                                        <p:strVal val="hidden"/>
                                      </p:to>
                                    </p:set>
                                  </p:sub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499"/>
                                          </p:stCondLst>
                                        </p:cTn>
                                        <p:tgtEl>
                                          <p:spTgt spid="180232">
                                            <p:txEl>
                                              <p:pRg st="5" end="5"/>
                                            </p:txEl>
                                          </p:spTgt>
                                        </p:tgtEl>
                                        <p:attrNameLst>
                                          <p:attrName>style.visibility</p:attrName>
                                        </p:attrNameLst>
                                      </p:cBhvr>
                                      <p:to>
                                        <p:strVal val="visible"/>
                                      </p:to>
                                    </p:set>
                                  </p:childTnLst>
                                  <p:subTnLst>
                                    <p:set>
                                      <p:cBhvr override="childStyle">
                                        <p:cTn dur="1" fill="hold" display="0" masterRel="nextClick" afterEffect="1"/>
                                        <p:tgtEl>
                                          <p:spTgt spid="180232">
                                            <p:txEl>
                                              <p:pRg st="5" end="5"/>
                                            </p:txEl>
                                          </p:spTgt>
                                        </p:tgtEl>
                                        <p:attrNameLst>
                                          <p:attrName>style.visibility</p:attrName>
                                        </p:attrNameLst>
                                      </p:cBhvr>
                                      <p:to>
                                        <p:strVal val="hidden"/>
                                      </p:to>
                                    </p:set>
                                  </p:subTnLst>
                                </p:cTn>
                              </p:par>
                              <p:par>
                                <p:cTn id="45" presetID="1" presetClass="entr" presetSubtype="0" fill="hold" grpId="0" nodeType="withEffect">
                                  <p:stCondLst>
                                    <p:cond delay="0"/>
                                  </p:stCondLst>
                                  <p:childTnLst>
                                    <p:set>
                                      <p:cBhvr>
                                        <p:cTn id="46" dur="1" fill="hold">
                                          <p:stCondLst>
                                            <p:cond delay="499"/>
                                          </p:stCondLst>
                                        </p:cTn>
                                        <p:tgtEl>
                                          <p:spTgt spid="180232">
                                            <p:txEl>
                                              <p:pRg st="6" end="6"/>
                                            </p:txEl>
                                          </p:spTgt>
                                        </p:tgtEl>
                                        <p:attrNameLst>
                                          <p:attrName>style.visibility</p:attrName>
                                        </p:attrNameLst>
                                      </p:cBhvr>
                                      <p:to>
                                        <p:strVal val="visible"/>
                                      </p:to>
                                    </p:set>
                                  </p:childTnLst>
                                  <p:subTnLst>
                                    <p:set>
                                      <p:cBhvr override="childStyle">
                                        <p:cTn dur="1" fill="hold" display="0" masterRel="nextClick" afterEffect="1"/>
                                        <p:tgtEl>
                                          <p:spTgt spid="180232">
                                            <p:txEl>
                                              <p:pRg st="6" end="6"/>
                                            </p:txEl>
                                          </p:spTgt>
                                        </p:tgtEl>
                                        <p:attrNameLst>
                                          <p:attrName>style.visibility</p:attrName>
                                        </p:attrNameLst>
                                      </p:cBhvr>
                                      <p:to>
                                        <p:strVal val="hidden"/>
                                      </p:to>
                                    </p:set>
                                  </p:subTnLst>
                                </p:cTn>
                              </p:par>
                              <p:par>
                                <p:cTn id="47" presetID="1" presetClass="entr" presetSubtype="0" fill="hold" grpId="0" nodeType="withEffect">
                                  <p:stCondLst>
                                    <p:cond delay="0"/>
                                  </p:stCondLst>
                                  <p:childTnLst>
                                    <p:set>
                                      <p:cBhvr>
                                        <p:cTn id="48" dur="1" fill="hold">
                                          <p:stCondLst>
                                            <p:cond delay="499"/>
                                          </p:stCondLst>
                                        </p:cTn>
                                        <p:tgtEl>
                                          <p:spTgt spid="180232">
                                            <p:txEl>
                                              <p:pRg st="7" end="7"/>
                                            </p:txEl>
                                          </p:spTgt>
                                        </p:tgtEl>
                                        <p:attrNameLst>
                                          <p:attrName>style.visibility</p:attrName>
                                        </p:attrNameLst>
                                      </p:cBhvr>
                                      <p:to>
                                        <p:strVal val="visible"/>
                                      </p:to>
                                    </p:set>
                                  </p:childTnLst>
                                  <p:subTnLst>
                                    <p:set>
                                      <p:cBhvr override="childStyle">
                                        <p:cTn dur="1" fill="hold" display="0" masterRel="nextClick" afterEffect="1"/>
                                        <p:tgtEl>
                                          <p:spTgt spid="180232">
                                            <p:txEl>
                                              <p:pRg st="7" end="7"/>
                                            </p:txEl>
                                          </p:spTgt>
                                        </p:tgtEl>
                                        <p:attrNameLst>
                                          <p:attrName>style.visibility</p:attrName>
                                        </p:attrNameLst>
                                      </p:cBhvr>
                                      <p:to>
                                        <p:strVal val="hidden"/>
                                      </p:to>
                                    </p:set>
                                  </p:sub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499"/>
                                          </p:stCondLst>
                                        </p:cTn>
                                        <p:tgtEl>
                                          <p:spTgt spid="180232">
                                            <p:txEl>
                                              <p:pRg st="8" end="8"/>
                                            </p:txEl>
                                          </p:spTgt>
                                        </p:tgtEl>
                                        <p:attrNameLst>
                                          <p:attrName>style.visibility</p:attrName>
                                        </p:attrNameLst>
                                      </p:cBhvr>
                                      <p:to>
                                        <p:strVal val="visible"/>
                                      </p:to>
                                    </p:set>
                                  </p:childTnLst>
                                  <p:subTnLst>
                                    <p:set>
                                      <p:cBhvr override="childStyle">
                                        <p:cTn dur="1" fill="hold" display="0" masterRel="nextClick" afterEffect="1"/>
                                        <p:tgtEl>
                                          <p:spTgt spid="180232">
                                            <p:txEl>
                                              <p:pRg st="8" end="8"/>
                                            </p:txEl>
                                          </p:spTgt>
                                        </p:tgtEl>
                                        <p:attrNameLst>
                                          <p:attrName>style.visibility</p:attrName>
                                        </p:attrNameLst>
                                      </p:cBhvr>
                                      <p:to>
                                        <p:strVal val="hidden"/>
                                      </p:to>
                                    </p:set>
                                  </p:subTnLst>
                                </p:cTn>
                              </p:par>
                              <p:par>
                                <p:cTn id="53" presetID="1" presetClass="entr" presetSubtype="0" fill="hold" grpId="0" nodeType="withEffect">
                                  <p:stCondLst>
                                    <p:cond delay="0"/>
                                  </p:stCondLst>
                                  <p:childTnLst>
                                    <p:set>
                                      <p:cBhvr>
                                        <p:cTn id="54" dur="1" fill="hold">
                                          <p:stCondLst>
                                            <p:cond delay="499"/>
                                          </p:stCondLst>
                                        </p:cTn>
                                        <p:tgtEl>
                                          <p:spTgt spid="180232">
                                            <p:txEl>
                                              <p:pRg st="9" end="9"/>
                                            </p:txEl>
                                          </p:spTgt>
                                        </p:tgtEl>
                                        <p:attrNameLst>
                                          <p:attrName>style.visibility</p:attrName>
                                        </p:attrNameLst>
                                      </p:cBhvr>
                                      <p:to>
                                        <p:strVal val="visible"/>
                                      </p:to>
                                    </p:set>
                                  </p:childTnLst>
                                  <p:subTnLst>
                                    <p:set>
                                      <p:cBhvr override="childStyle">
                                        <p:cTn dur="1" fill="hold" display="0" masterRel="nextClick" afterEffect="1"/>
                                        <p:tgtEl>
                                          <p:spTgt spid="180232">
                                            <p:txEl>
                                              <p:pRg st="9" end="9"/>
                                            </p:txEl>
                                          </p:spTgt>
                                        </p:tgtEl>
                                        <p:attrNameLst>
                                          <p:attrName>style.visibility</p:attrName>
                                        </p:attrNameLst>
                                      </p:cBhvr>
                                      <p:to>
                                        <p:strVal val="hidden"/>
                                      </p:to>
                                    </p:set>
                                  </p:sub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499"/>
                                          </p:stCondLst>
                                        </p:cTn>
                                        <p:tgtEl>
                                          <p:spTgt spid="180232">
                                            <p:txEl>
                                              <p:pRg st="10" end="10"/>
                                            </p:txEl>
                                          </p:spTgt>
                                        </p:tgtEl>
                                        <p:attrNameLst>
                                          <p:attrName>style.visibility</p:attrName>
                                        </p:attrNameLst>
                                      </p:cBhvr>
                                      <p:to>
                                        <p:strVal val="visible"/>
                                      </p:to>
                                    </p:set>
                                  </p:childTnLst>
                                  <p:subTnLst>
                                    <p:set>
                                      <p:cBhvr override="childStyle">
                                        <p:cTn dur="1" fill="hold" display="0" masterRel="nextClick" afterEffect="1"/>
                                        <p:tgtEl>
                                          <p:spTgt spid="180232">
                                            <p:txEl>
                                              <p:pRg st="10" end="10"/>
                                            </p:txEl>
                                          </p:spTgt>
                                        </p:tgtEl>
                                        <p:attrNameLst>
                                          <p:attrName>style.visibility</p:attrName>
                                        </p:attrNameLst>
                                      </p:cBhvr>
                                      <p:to>
                                        <p:strVal val="hidden"/>
                                      </p:to>
                                    </p:set>
                                  </p:subTnLst>
                                </p:cTn>
                              </p:par>
                              <p:par>
                                <p:cTn id="59" presetID="1" presetClass="entr" presetSubtype="0" fill="hold" grpId="0" nodeType="withEffect">
                                  <p:stCondLst>
                                    <p:cond delay="0"/>
                                  </p:stCondLst>
                                  <p:childTnLst>
                                    <p:set>
                                      <p:cBhvr>
                                        <p:cTn id="60" dur="1" fill="hold">
                                          <p:stCondLst>
                                            <p:cond delay="499"/>
                                          </p:stCondLst>
                                        </p:cTn>
                                        <p:tgtEl>
                                          <p:spTgt spid="180232">
                                            <p:txEl>
                                              <p:pRg st="11" end="11"/>
                                            </p:txEl>
                                          </p:spTgt>
                                        </p:tgtEl>
                                        <p:attrNameLst>
                                          <p:attrName>style.visibility</p:attrName>
                                        </p:attrNameLst>
                                      </p:cBhvr>
                                      <p:to>
                                        <p:strVal val="visible"/>
                                      </p:to>
                                    </p:set>
                                  </p:childTnLst>
                                  <p:subTnLst>
                                    <p:set>
                                      <p:cBhvr override="childStyle">
                                        <p:cTn dur="1" fill="hold" display="0" masterRel="nextClick" afterEffect="1"/>
                                        <p:tgtEl>
                                          <p:spTgt spid="180232">
                                            <p:txEl>
                                              <p:pRg st="11" end="11"/>
                                            </p:txEl>
                                          </p:spTgt>
                                        </p:tgtEl>
                                        <p:attrNameLst>
                                          <p:attrName>style.visibility</p:attrName>
                                        </p:attrNameLst>
                                      </p:cBhvr>
                                      <p:to>
                                        <p:strVal val="hidden"/>
                                      </p:to>
                                    </p:set>
                                  </p:subTnLst>
                                </p:cTn>
                              </p:par>
                              <p:par>
                                <p:cTn id="61" presetID="1" presetClass="entr" presetSubtype="0" fill="hold" grpId="0" nodeType="withEffect">
                                  <p:stCondLst>
                                    <p:cond delay="0"/>
                                  </p:stCondLst>
                                  <p:childTnLst>
                                    <p:set>
                                      <p:cBhvr>
                                        <p:cTn id="62" dur="1" fill="hold">
                                          <p:stCondLst>
                                            <p:cond delay="499"/>
                                          </p:stCondLst>
                                        </p:cTn>
                                        <p:tgtEl>
                                          <p:spTgt spid="180232">
                                            <p:txEl>
                                              <p:pRg st="12" end="12"/>
                                            </p:txEl>
                                          </p:spTgt>
                                        </p:tgtEl>
                                        <p:attrNameLst>
                                          <p:attrName>style.visibility</p:attrName>
                                        </p:attrNameLst>
                                      </p:cBhvr>
                                      <p:to>
                                        <p:strVal val="visible"/>
                                      </p:to>
                                    </p:set>
                                  </p:childTnLst>
                                  <p:subTnLst>
                                    <p:set>
                                      <p:cBhvr override="childStyle">
                                        <p:cTn dur="1" fill="hold" display="0" masterRel="nextClick" afterEffect="1"/>
                                        <p:tgtEl>
                                          <p:spTgt spid="180232">
                                            <p:txEl>
                                              <p:pRg st="12" end="12"/>
                                            </p:txEl>
                                          </p:spTgt>
                                        </p:tgtEl>
                                        <p:attrNameLst>
                                          <p:attrName>style.visibility</p:attrName>
                                        </p:attrNameLst>
                                      </p:cBhvr>
                                      <p:to>
                                        <p:strVal val="hidden"/>
                                      </p:to>
                                    </p:set>
                                  </p:subTnLst>
                                </p:cTn>
                              </p:par>
                              <p:par>
                                <p:cTn id="63" presetID="1" presetClass="entr" presetSubtype="0" fill="hold" grpId="0" nodeType="withEffect">
                                  <p:stCondLst>
                                    <p:cond delay="0"/>
                                  </p:stCondLst>
                                  <p:childTnLst>
                                    <p:set>
                                      <p:cBhvr>
                                        <p:cTn id="64" dur="1" fill="hold">
                                          <p:stCondLst>
                                            <p:cond delay="499"/>
                                          </p:stCondLst>
                                        </p:cTn>
                                        <p:tgtEl>
                                          <p:spTgt spid="180232">
                                            <p:txEl>
                                              <p:pRg st="13" end="13"/>
                                            </p:txEl>
                                          </p:spTgt>
                                        </p:tgtEl>
                                        <p:attrNameLst>
                                          <p:attrName>style.visibility</p:attrName>
                                        </p:attrNameLst>
                                      </p:cBhvr>
                                      <p:to>
                                        <p:strVal val="visible"/>
                                      </p:to>
                                    </p:set>
                                  </p:childTnLst>
                                  <p:subTnLst>
                                    <p:set>
                                      <p:cBhvr override="childStyle">
                                        <p:cTn dur="1" fill="hold" display="0" masterRel="nextClick" afterEffect="1"/>
                                        <p:tgtEl>
                                          <p:spTgt spid="180232">
                                            <p:txEl>
                                              <p:pRg st="13" end="13"/>
                                            </p:txEl>
                                          </p:spTgt>
                                        </p:tgtEl>
                                        <p:attrNameLst>
                                          <p:attrName>style.visibility</p:attrName>
                                        </p:attrNameLst>
                                      </p:cBhvr>
                                      <p:to>
                                        <p:strVal val="hidden"/>
                                      </p:to>
                                    </p:set>
                                  </p:sub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499"/>
                                          </p:stCondLst>
                                        </p:cTn>
                                        <p:tgtEl>
                                          <p:spTgt spid="180232">
                                            <p:txEl>
                                              <p:pRg st="16" end="16"/>
                                            </p:txEl>
                                          </p:spTgt>
                                        </p:tgtEl>
                                        <p:attrNameLst>
                                          <p:attrName>style.visibility</p:attrName>
                                        </p:attrNameLst>
                                      </p:cBhvr>
                                      <p:to>
                                        <p:strVal val="visible"/>
                                      </p:to>
                                    </p:set>
                                  </p:childTnLst>
                                  <p:subTnLst>
                                    <p:set>
                                      <p:cBhvr override="childStyle">
                                        <p:cTn dur="1" fill="hold" display="0" masterRel="nextClick" afterEffect="1"/>
                                        <p:tgtEl>
                                          <p:spTgt spid="180232">
                                            <p:txEl>
                                              <p:pRg st="16" end="16"/>
                                            </p:txEl>
                                          </p:spTgt>
                                        </p:tgtEl>
                                        <p:attrNameLst>
                                          <p:attrName>style.visibility</p:attrName>
                                        </p:attrNameLst>
                                      </p:cBhvr>
                                      <p:to>
                                        <p:strVal val="hidden"/>
                                      </p:to>
                                    </p:set>
                                  </p:sub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499"/>
                                          </p:stCondLst>
                                        </p:cTn>
                                        <p:tgtEl>
                                          <p:spTgt spid="180232">
                                            <p:txEl>
                                              <p:pRg st="17" end="17"/>
                                            </p:txEl>
                                          </p:spTgt>
                                        </p:tgtEl>
                                        <p:attrNameLst>
                                          <p:attrName>style.visibility</p:attrName>
                                        </p:attrNameLst>
                                      </p:cBhvr>
                                      <p:to>
                                        <p:strVal val="visible"/>
                                      </p:to>
                                    </p:set>
                                  </p:childTnLst>
                                  <p:subTnLst>
                                    <p:set>
                                      <p:cBhvr override="childStyle">
                                        <p:cTn dur="1" fill="hold" display="0" masterRel="nextClick" afterEffect="1"/>
                                        <p:tgtEl>
                                          <p:spTgt spid="180232">
                                            <p:txEl>
                                              <p:pRg st="17" end="17"/>
                                            </p:txEl>
                                          </p:spTgt>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8" grpId="0" autoUpdateAnimBg="0"/>
      <p:bldP spid="180229" grpId="0" autoUpdateAnimBg="0"/>
      <p:bldP spid="180230" grpId="0" autoUpdateAnimBg="0"/>
      <p:bldP spid="180231" grpId="0" autoUpdateAnimBg="0"/>
      <p:bldP spid="180232" grpId="0" build="p" autoUpdateAnimBg="0"/>
    </p:bldLst>
  </p:timing>
</p:sld>
</file>

<file path=ppt/slides/slide2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381000"/>
            <a:ext cx="9144000" cy="1143000"/>
          </a:xfrm>
        </p:spPr>
        <p:txBody>
          <a:bodyPr/>
          <a:lstStyle/>
          <a:p>
            <a:pPr algn="ctr" eaLnBrk="1" fontAlgn="auto" hangingPunct="1">
              <a:spcAft>
                <a:spcPts val="0"/>
              </a:spcAft>
              <a:defRPr/>
            </a:pPr>
            <a:r>
              <a:rPr lang="en-US" b="1" u="sng" smtClean="0">
                <a:solidFill>
                  <a:srgbClr val="FF0000"/>
                </a:solidFill>
                <a:effectLst>
                  <a:outerShdw blurRad="38100" dist="38100" dir="2700000" algn="tl">
                    <a:srgbClr val="FFFFFF"/>
                  </a:outerShdw>
                </a:effectLst>
              </a:rPr>
              <a:t>PREPARATION INSTRUCTIONS CONT.</a:t>
            </a:r>
          </a:p>
        </p:txBody>
      </p:sp>
      <p:sp>
        <p:nvSpPr>
          <p:cNvPr id="37891" name="Rectangle 3"/>
          <p:cNvSpPr>
            <a:spLocks noGrp="1" noChangeArrowheads="1"/>
          </p:cNvSpPr>
          <p:nvPr>
            <p:ph idx="1"/>
          </p:nvPr>
        </p:nvSpPr>
        <p:spPr>
          <a:xfrm>
            <a:off x="0" y="1524000"/>
            <a:ext cx="9144000" cy="5334000"/>
          </a:xfrm>
        </p:spPr>
        <p:txBody>
          <a:bodyPr/>
          <a:lstStyle/>
          <a:p>
            <a:pPr eaLnBrk="1" hangingPunct="1">
              <a:buClr>
                <a:srgbClr val="FF0000"/>
              </a:buClr>
              <a:buFont typeface="Wingdings" pitchFamily="2" charset="2"/>
              <a:buChar char="Ø"/>
            </a:pPr>
            <a:r>
              <a:rPr lang="en-US" sz="3200" b="1" smtClean="0">
                <a:solidFill>
                  <a:srgbClr val="FFFFFF"/>
                </a:solidFill>
              </a:rPr>
              <a:t>List all MI’s from the SL-1-2 and TI-5600 for each ID#.</a:t>
            </a:r>
          </a:p>
          <a:p>
            <a:pPr eaLnBrk="1" hangingPunct="1">
              <a:buClr>
                <a:srgbClr val="FF0000"/>
              </a:buClr>
              <a:buFont typeface="Wingdings" pitchFamily="2" charset="2"/>
              <a:buChar char="Ø"/>
            </a:pPr>
            <a:endParaRPr lang="en-US" sz="2400" b="1" smtClean="0">
              <a:solidFill>
                <a:srgbClr val="FFFFFF"/>
              </a:solidFill>
            </a:endParaRPr>
          </a:p>
          <a:p>
            <a:pPr lvl="1" eaLnBrk="1" hangingPunct="1">
              <a:buClr>
                <a:srgbClr val="FF0000"/>
              </a:buClr>
              <a:buFont typeface="Wingdings" pitchFamily="2" charset="2"/>
              <a:buChar char="ü"/>
            </a:pPr>
            <a:r>
              <a:rPr lang="en-US" sz="2800" b="1" smtClean="0">
                <a:solidFill>
                  <a:srgbClr val="FFFFFF"/>
                </a:solidFill>
              </a:rPr>
              <a:t>Changes that are administrative will be recorded under the basic MI. (i.e. part # or NSN change)</a:t>
            </a:r>
          </a:p>
          <a:p>
            <a:pPr lvl="2" eaLnBrk="1" hangingPunct="1">
              <a:buClr>
                <a:srgbClr val="FF0000"/>
              </a:buClr>
              <a:buFont typeface="Wingdings" pitchFamily="2" charset="2"/>
              <a:buChar char="§"/>
            </a:pPr>
            <a:r>
              <a:rPr lang="en-US" sz="2800" b="1" smtClean="0">
                <a:solidFill>
                  <a:srgbClr val="FFFFFF"/>
                </a:solidFill>
              </a:rPr>
              <a:t>  MI xxxx xxxx w/ch 1  </a:t>
            </a:r>
          </a:p>
          <a:p>
            <a:pPr lvl="1" eaLnBrk="1" hangingPunct="1">
              <a:buClr>
                <a:srgbClr val="FF0000"/>
              </a:buClr>
              <a:buFont typeface="Wingdings" pitchFamily="2" charset="2"/>
              <a:buChar char="ü"/>
            </a:pPr>
            <a:endParaRPr lang="en-US" sz="2400" b="1" smtClean="0">
              <a:solidFill>
                <a:srgbClr val="FFFFFF"/>
              </a:solidFill>
            </a:endParaRPr>
          </a:p>
          <a:p>
            <a:pPr lvl="1" eaLnBrk="1" hangingPunct="1">
              <a:buClr>
                <a:srgbClr val="FF0000"/>
              </a:buClr>
              <a:buFont typeface="Wingdings" pitchFamily="2" charset="2"/>
              <a:buChar char="ü"/>
            </a:pPr>
            <a:r>
              <a:rPr lang="en-US" sz="2800" b="1" smtClean="0">
                <a:solidFill>
                  <a:srgbClr val="FFFFFF"/>
                </a:solidFill>
              </a:rPr>
              <a:t>Changes that alter the configuration, or adds/deletes  serial, control, or manufacturers numbers.</a:t>
            </a:r>
          </a:p>
          <a:p>
            <a:pPr lvl="2" eaLnBrk="1" hangingPunct="1">
              <a:buClr>
                <a:srgbClr val="FF0000"/>
              </a:buClr>
              <a:buFont typeface="Wingdings" pitchFamily="2" charset="2"/>
              <a:buChar char="§"/>
            </a:pPr>
            <a:r>
              <a:rPr lang="en-US" sz="2800" b="1" smtClean="0">
                <a:solidFill>
                  <a:srgbClr val="FFFFFF"/>
                </a:solidFill>
              </a:rPr>
              <a:t>Separate entry is required for verification purposes.</a:t>
            </a:r>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box(in)">
                                      <p:cBhvr>
                                        <p:cTn id="7" dur="500"/>
                                        <p:tgtEl>
                                          <p:spTgt spid="37891">
                                            <p:txEl>
                                              <p:pRg st="0" end="0"/>
                                            </p:txEl>
                                          </p:spTgt>
                                        </p:tgtEl>
                                      </p:cBhvr>
                                    </p:animEffect>
                                  </p:childTnLst>
                                  <p:subTnLst>
                                    <p:animClr clrSpc="rgb" dir="cw">
                                      <p:cBhvr override="childStyle">
                                        <p:cTn dur="1" fill="hold" display="0" masterRel="nextClick" afterEffect="1"/>
                                        <p:tgtEl>
                                          <p:spTgt spid="37891">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7891">
                                            <p:txEl>
                                              <p:pRg st="2" end="2"/>
                                            </p:txEl>
                                          </p:spTgt>
                                        </p:tgtEl>
                                        <p:attrNameLst>
                                          <p:attrName>style.visibility</p:attrName>
                                        </p:attrNameLst>
                                      </p:cBhvr>
                                      <p:to>
                                        <p:strVal val="visible"/>
                                      </p:to>
                                    </p:set>
                                    <p:animEffect transition="in" filter="box(in)">
                                      <p:cBhvr>
                                        <p:cTn id="12" dur="500"/>
                                        <p:tgtEl>
                                          <p:spTgt spid="37891">
                                            <p:txEl>
                                              <p:pRg st="2" end="2"/>
                                            </p:txEl>
                                          </p:spTgt>
                                        </p:tgtEl>
                                      </p:cBhvr>
                                    </p:animEffect>
                                  </p:childTnLst>
                                  <p:subTnLst>
                                    <p:animClr clrSpc="rgb" dir="cw">
                                      <p:cBhvr override="childStyle">
                                        <p:cTn dur="1" fill="hold" display="0" masterRel="nextClick" afterEffect="1"/>
                                        <p:tgtEl>
                                          <p:spTgt spid="37891">
                                            <p:txEl>
                                              <p:pRg st="2" end="2"/>
                                            </p:txEl>
                                          </p:spTgt>
                                        </p:tgtEl>
                                        <p:attrNameLst>
                                          <p:attrName>ppt_c</p:attrName>
                                        </p:attrNameLst>
                                      </p:cBhvr>
                                      <p:to>
                                        <a:schemeClr val="bg2"/>
                                      </p:to>
                                    </p:animClr>
                                  </p:subTnLst>
                                </p:cTn>
                              </p:par>
                              <p:par>
                                <p:cTn id="13" presetID="4" presetClass="entr" presetSubtype="16" fill="hold" grpId="0" nodeType="withEffect">
                                  <p:stCondLst>
                                    <p:cond delay="0"/>
                                  </p:stCondLst>
                                  <p:childTnLst>
                                    <p:set>
                                      <p:cBhvr>
                                        <p:cTn id="14" dur="1" fill="hold">
                                          <p:stCondLst>
                                            <p:cond delay="0"/>
                                          </p:stCondLst>
                                        </p:cTn>
                                        <p:tgtEl>
                                          <p:spTgt spid="37891">
                                            <p:txEl>
                                              <p:pRg st="3" end="3"/>
                                            </p:txEl>
                                          </p:spTgt>
                                        </p:tgtEl>
                                        <p:attrNameLst>
                                          <p:attrName>style.visibility</p:attrName>
                                        </p:attrNameLst>
                                      </p:cBhvr>
                                      <p:to>
                                        <p:strVal val="visible"/>
                                      </p:to>
                                    </p:set>
                                    <p:animEffect transition="in" filter="box(in)">
                                      <p:cBhvr>
                                        <p:cTn id="15" dur="500"/>
                                        <p:tgtEl>
                                          <p:spTgt spid="37891">
                                            <p:txEl>
                                              <p:pRg st="3" end="3"/>
                                            </p:txEl>
                                          </p:spTgt>
                                        </p:tgtEl>
                                      </p:cBhvr>
                                    </p:animEffect>
                                  </p:childTnLst>
                                  <p:subTnLst>
                                    <p:animClr clrSpc="rgb" dir="cw">
                                      <p:cBhvr override="childStyle">
                                        <p:cTn dur="1" fill="hold" display="0" masterRel="nextClick" afterEffect="1"/>
                                        <p:tgtEl>
                                          <p:spTgt spid="37891">
                                            <p:txEl>
                                              <p:pRg st="3" end="3"/>
                                            </p:txEl>
                                          </p:spTgt>
                                        </p:tgtEl>
                                        <p:attrNameLst>
                                          <p:attrName>ppt_c</p:attrName>
                                        </p:attrNameLst>
                                      </p:cBhvr>
                                      <p:to>
                                        <a:schemeClr val="bg2"/>
                                      </p:to>
                                    </p:animClr>
                                  </p:sub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37891">
                                            <p:txEl>
                                              <p:pRg st="5" end="5"/>
                                            </p:txEl>
                                          </p:spTgt>
                                        </p:tgtEl>
                                        <p:attrNameLst>
                                          <p:attrName>style.visibility</p:attrName>
                                        </p:attrNameLst>
                                      </p:cBhvr>
                                      <p:to>
                                        <p:strVal val="visible"/>
                                      </p:to>
                                    </p:set>
                                    <p:animEffect transition="in" filter="box(in)">
                                      <p:cBhvr>
                                        <p:cTn id="20" dur="500"/>
                                        <p:tgtEl>
                                          <p:spTgt spid="37891">
                                            <p:txEl>
                                              <p:pRg st="5" end="5"/>
                                            </p:txEl>
                                          </p:spTgt>
                                        </p:tgtEl>
                                      </p:cBhvr>
                                    </p:animEffect>
                                  </p:childTnLst>
                                  <p:subTnLst>
                                    <p:animClr clrSpc="rgb" dir="cw">
                                      <p:cBhvr override="childStyle">
                                        <p:cTn dur="1" fill="hold" display="0" masterRel="nextClick" afterEffect="1"/>
                                        <p:tgtEl>
                                          <p:spTgt spid="37891">
                                            <p:txEl>
                                              <p:pRg st="5" end="5"/>
                                            </p:txEl>
                                          </p:spTgt>
                                        </p:tgtEl>
                                        <p:attrNameLst>
                                          <p:attrName>ppt_c</p:attrName>
                                        </p:attrNameLst>
                                      </p:cBhvr>
                                      <p:to>
                                        <a:schemeClr val="bg2"/>
                                      </p:to>
                                    </p:animClr>
                                  </p:subTnLst>
                                </p:cTn>
                              </p:par>
                              <p:par>
                                <p:cTn id="21" presetID="4" presetClass="entr" presetSubtype="16" fill="hold" grpId="0" nodeType="withEffect">
                                  <p:stCondLst>
                                    <p:cond delay="0"/>
                                  </p:stCondLst>
                                  <p:childTnLst>
                                    <p:set>
                                      <p:cBhvr>
                                        <p:cTn id="22" dur="1" fill="hold">
                                          <p:stCondLst>
                                            <p:cond delay="0"/>
                                          </p:stCondLst>
                                        </p:cTn>
                                        <p:tgtEl>
                                          <p:spTgt spid="37891">
                                            <p:txEl>
                                              <p:pRg st="6" end="6"/>
                                            </p:txEl>
                                          </p:spTgt>
                                        </p:tgtEl>
                                        <p:attrNameLst>
                                          <p:attrName>style.visibility</p:attrName>
                                        </p:attrNameLst>
                                      </p:cBhvr>
                                      <p:to>
                                        <p:strVal val="visible"/>
                                      </p:to>
                                    </p:set>
                                    <p:animEffect transition="in" filter="box(in)">
                                      <p:cBhvr>
                                        <p:cTn id="23" dur="500"/>
                                        <p:tgtEl>
                                          <p:spTgt spid="37891">
                                            <p:txEl>
                                              <p:pRg st="6" end="6"/>
                                            </p:txEl>
                                          </p:spTgt>
                                        </p:tgtEl>
                                      </p:cBhvr>
                                    </p:animEffect>
                                  </p:childTnLst>
                                  <p:subTnLst>
                                    <p:animClr clrSpc="rgb" dir="cw">
                                      <p:cBhvr override="childStyle">
                                        <p:cTn dur="1" fill="hold" display="0" masterRel="nextClick" afterEffect="1"/>
                                        <p:tgtEl>
                                          <p:spTgt spid="37891">
                                            <p:txEl>
                                              <p:pRg st="6" end="6"/>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bldLvl="3" autoUpdateAnimBg="0"/>
    </p:bld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2930" name="Picture 1026" descr="Marine Form7"/>
          <p:cNvPicPr>
            <a:picLocks noChangeAspect="1" noChangeArrowheads="1"/>
          </p:cNvPicPr>
          <p:nvPr/>
        </p:nvPicPr>
        <p:blipFill>
          <a:blip r:embed="rId2" cstate="print"/>
          <a:srcRect/>
          <a:stretch>
            <a:fillRect/>
          </a:stretch>
        </p:blipFill>
        <p:spPr bwMode="auto">
          <a:xfrm>
            <a:off x="1752600" y="0"/>
            <a:ext cx="5791200" cy="6858000"/>
          </a:xfrm>
          <a:prstGeom prst="rect">
            <a:avLst/>
          </a:prstGeom>
          <a:noFill/>
          <a:ln w="9525">
            <a:noFill/>
            <a:miter lim="800000"/>
            <a:headEnd/>
            <a:tailEnd/>
          </a:ln>
        </p:spPr>
      </p:pic>
      <p:sp>
        <p:nvSpPr>
          <p:cNvPr id="252931" name="Rectangle 1027"/>
          <p:cNvSpPr>
            <a:spLocks noChangeArrowheads="1"/>
          </p:cNvSpPr>
          <p:nvPr/>
        </p:nvSpPr>
        <p:spPr bwMode="auto">
          <a:xfrm>
            <a:off x="1828800" y="1219200"/>
            <a:ext cx="914400" cy="5410200"/>
          </a:xfrm>
          <a:prstGeom prst="rect">
            <a:avLst/>
          </a:prstGeom>
          <a:noFill/>
          <a:ln w="57150">
            <a:solidFill>
              <a:srgbClr val="3333FF"/>
            </a:solidFill>
            <a:miter lim="800000"/>
            <a:headEnd type="none" w="sm" len="sm"/>
            <a:tailEnd type="none" w="sm" len="sm"/>
          </a:ln>
        </p:spPr>
        <p:txBody>
          <a:bodyPr wrap="none" anchor="ctr"/>
          <a:lstStyle/>
          <a:p>
            <a:endParaRPr lang="en-US"/>
          </a:p>
        </p:txBody>
      </p:sp>
    </p:spTree>
  </p:cSld>
  <p:clrMapOvr>
    <a:masterClrMapping/>
  </p:clrMapOvr>
  <p:transition spd="med">
    <p:randomBar/>
  </p:transition>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0" y="381000"/>
            <a:ext cx="9144000" cy="1143000"/>
          </a:xfrm>
        </p:spPr>
        <p:txBody>
          <a:bodyPr/>
          <a:lstStyle/>
          <a:p>
            <a:pPr algn="ctr" eaLnBrk="1" fontAlgn="auto" hangingPunct="1">
              <a:spcAft>
                <a:spcPts val="0"/>
              </a:spcAft>
              <a:defRPr/>
            </a:pPr>
            <a:r>
              <a:rPr lang="en-US" b="1" u="sng" smtClean="0">
                <a:solidFill>
                  <a:srgbClr val="FF0000"/>
                </a:solidFill>
                <a:effectLst>
                  <a:outerShdw blurRad="38100" dist="38100" dir="2700000" algn="tl">
                    <a:srgbClr val="FFFFFF"/>
                  </a:outerShdw>
                </a:effectLst>
              </a:rPr>
              <a:t>NOTE:</a:t>
            </a:r>
          </a:p>
        </p:txBody>
      </p:sp>
      <p:sp>
        <p:nvSpPr>
          <p:cNvPr id="253955" name="Rectangle 3"/>
          <p:cNvSpPr>
            <a:spLocks noGrp="1" noChangeArrowheads="1"/>
          </p:cNvSpPr>
          <p:nvPr>
            <p:ph idx="1"/>
          </p:nvPr>
        </p:nvSpPr>
        <p:spPr>
          <a:xfrm>
            <a:off x="0" y="2057400"/>
            <a:ext cx="9144000" cy="4114800"/>
          </a:xfrm>
        </p:spPr>
        <p:txBody>
          <a:bodyPr/>
          <a:lstStyle/>
          <a:p>
            <a:pPr eaLnBrk="1" hangingPunct="1">
              <a:buClr>
                <a:srgbClr val="FFFF66"/>
              </a:buClr>
              <a:buFont typeface="Wingdings" pitchFamily="2" charset="2"/>
              <a:buChar char="Ø"/>
            </a:pPr>
            <a:endParaRPr lang="en-US" b="1" smtClean="0">
              <a:solidFill>
                <a:srgbClr val="FFFFFF"/>
              </a:solidFill>
              <a:latin typeface="Courier New" pitchFamily="49" charset="0"/>
            </a:endParaRPr>
          </a:p>
          <a:p>
            <a:pPr eaLnBrk="1" hangingPunct="1">
              <a:buClr>
                <a:srgbClr val="FF0000"/>
              </a:buClr>
              <a:buFont typeface="Wingdings" pitchFamily="2" charset="2"/>
              <a:buChar char="Ø"/>
            </a:pPr>
            <a:r>
              <a:rPr lang="en-US" sz="3600" b="1" smtClean="0">
                <a:solidFill>
                  <a:srgbClr val="FFFFFF"/>
                </a:solidFill>
              </a:rPr>
              <a:t>Marine Corps Pubs. Web site may be used to identify current mods on equipment.</a:t>
            </a:r>
          </a:p>
          <a:p>
            <a:pPr eaLnBrk="1" hangingPunct="1">
              <a:buClr>
                <a:srgbClr val="00FF00"/>
              </a:buClr>
              <a:buFont typeface="Wingdings" pitchFamily="2" charset="2"/>
              <a:buChar char="Ø"/>
            </a:pPr>
            <a:endParaRPr lang="en-US" b="1" smtClean="0">
              <a:solidFill>
                <a:srgbClr val="FFFFFF"/>
              </a:solidFill>
            </a:endParaRPr>
          </a:p>
        </p:txBody>
      </p:sp>
    </p:spTree>
  </p:cSld>
  <p:clrMapOvr>
    <a:masterClrMapping/>
  </p:clrMapOvr>
  <p:transition spd="med">
    <p:randomBar/>
  </p:transition>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381000"/>
            <a:ext cx="9144000" cy="1143000"/>
          </a:xfrm>
        </p:spPr>
        <p:txBody>
          <a:bodyPr/>
          <a:lstStyle/>
          <a:p>
            <a:pPr algn="ctr" eaLnBrk="1" fontAlgn="auto" hangingPunct="1">
              <a:spcAft>
                <a:spcPts val="0"/>
              </a:spcAft>
              <a:defRPr/>
            </a:pPr>
            <a:r>
              <a:rPr lang="en-US" b="1" u="sng" smtClean="0">
                <a:solidFill>
                  <a:srgbClr val="FF0000"/>
                </a:solidFill>
                <a:effectLst>
                  <a:outerShdw blurRad="38100" dist="38100" dir="2700000" algn="tl">
                    <a:srgbClr val="FFFFFF"/>
                  </a:outerShdw>
                </a:effectLst>
              </a:rPr>
              <a:t>PREPARATION INSTRUCTIONS CONT.</a:t>
            </a:r>
          </a:p>
        </p:txBody>
      </p:sp>
      <p:sp>
        <p:nvSpPr>
          <p:cNvPr id="43011" name="Rectangle 3"/>
          <p:cNvSpPr>
            <a:spLocks noGrp="1" noChangeArrowheads="1"/>
          </p:cNvSpPr>
          <p:nvPr>
            <p:ph idx="1"/>
          </p:nvPr>
        </p:nvSpPr>
        <p:spPr>
          <a:xfrm>
            <a:off x="0" y="2057400"/>
            <a:ext cx="9144000" cy="4800600"/>
          </a:xfrm>
        </p:spPr>
        <p:txBody>
          <a:bodyPr/>
          <a:lstStyle/>
          <a:p>
            <a:pPr eaLnBrk="1" hangingPunct="1">
              <a:buClr>
                <a:srgbClr val="FF0000"/>
              </a:buClr>
              <a:buFont typeface="Wingdings" pitchFamily="2" charset="2"/>
              <a:buChar char="Ø"/>
            </a:pPr>
            <a:r>
              <a:rPr lang="en-US" sz="3200" b="1" u="sng" smtClean="0">
                <a:solidFill>
                  <a:srgbClr val="66FF33"/>
                </a:solidFill>
              </a:rPr>
              <a:t>CATEGORY &amp; REQUIRED COMPLETION DATE</a:t>
            </a:r>
            <a:r>
              <a:rPr lang="en-US" sz="3200" b="1" smtClean="0">
                <a:solidFill>
                  <a:srgbClr val="66FF33"/>
                </a:solidFill>
              </a:rPr>
              <a:t>:</a:t>
            </a:r>
          </a:p>
          <a:p>
            <a:pPr eaLnBrk="1" hangingPunct="1">
              <a:buClr>
                <a:srgbClr val="FF0000"/>
              </a:buClr>
              <a:buFont typeface="Wingdings" pitchFamily="2" charset="2"/>
              <a:buChar char="Ø"/>
            </a:pPr>
            <a:endParaRPr lang="en-US" sz="900" b="1" smtClean="0">
              <a:solidFill>
                <a:srgbClr val="66FF33"/>
              </a:solidFill>
            </a:endParaRPr>
          </a:p>
          <a:p>
            <a:pPr lvl="1" eaLnBrk="1" hangingPunct="1">
              <a:buClr>
                <a:srgbClr val="FF0000"/>
              </a:buClr>
              <a:buFont typeface="Wingdings" pitchFamily="2" charset="2"/>
              <a:buChar char="ü"/>
            </a:pPr>
            <a:r>
              <a:rPr lang="en-US" sz="2800" b="1" smtClean="0">
                <a:solidFill>
                  <a:srgbClr val="FFFFFF"/>
                </a:solidFill>
              </a:rPr>
              <a:t>“U” = Urgent Modification</a:t>
            </a:r>
          </a:p>
          <a:p>
            <a:pPr lvl="1" eaLnBrk="1" hangingPunct="1">
              <a:buClr>
                <a:srgbClr val="FF0000"/>
              </a:buClr>
              <a:buFont typeface="Wingdings" pitchFamily="2" charset="2"/>
              <a:buChar char="ü"/>
            </a:pPr>
            <a:endParaRPr lang="en-US" sz="900" b="1" smtClean="0">
              <a:solidFill>
                <a:srgbClr val="FFFFFF"/>
              </a:solidFill>
            </a:endParaRPr>
          </a:p>
          <a:p>
            <a:pPr lvl="2" eaLnBrk="1" hangingPunct="1">
              <a:buClr>
                <a:srgbClr val="FF0000"/>
              </a:buClr>
              <a:buFont typeface="Wingdings" pitchFamily="2" charset="2"/>
              <a:buChar char="§"/>
            </a:pPr>
            <a:r>
              <a:rPr lang="en-US" sz="2800" b="1" smtClean="0">
                <a:solidFill>
                  <a:srgbClr val="FFFFFF"/>
                </a:solidFill>
              </a:rPr>
              <a:t>Identified in the SL-1-2 by “URG” following the MI#.</a:t>
            </a:r>
          </a:p>
          <a:p>
            <a:pPr lvl="2" eaLnBrk="1" hangingPunct="1">
              <a:buClr>
                <a:srgbClr val="FF0000"/>
              </a:buClr>
              <a:buFont typeface="Wingdings" pitchFamily="2" charset="2"/>
              <a:buChar char="§"/>
            </a:pPr>
            <a:endParaRPr lang="en-US" sz="900" b="1" smtClean="0">
              <a:solidFill>
                <a:srgbClr val="FFFFFF"/>
              </a:solidFill>
            </a:endParaRPr>
          </a:p>
          <a:p>
            <a:pPr lvl="2" eaLnBrk="1" hangingPunct="1">
              <a:buClr>
                <a:srgbClr val="FF0000"/>
              </a:buClr>
              <a:buFont typeface="Wingdings" pitchFamily="2" charset="2"/>
              <a:buChar char="§"/>
            </a:pPr>
            <a:r>
              <a:rPr lang="en-US" sz="2800" b="1" smtClean="0">
                <a:solidFill>
                  <a:srgbClr val="FFFFFF"/>
                </a:solidFill>
              </a:rPr>
              <a:t>Indicates upon receipt, or does not have a date enter “N/A”.-</a:t>
            </a:r>
          </a:p>
          <a:p>
            <a:pPr lvl="2" eaLnBrk="1" hangingPunct="1">
              <a:buClr>
                <a:srgbClr val="FF0000"/>
              </a:buClr>
              <a:buFont typeface="Wingdings" pitchFamily="2" charset="2"/>
              <a:buChar char="§"/>
            </a:pPr>
            <a:r>
              <a:rPr lang="en-US" sz="2800" b="1" smtClean="0">
                <a:solidFill>
                  <a:srgbClr val="FFFFFF"/>
                </a:solidFill>
              </a:rPr>
              <a:t>Required Completion Date can be found in the Time Compliance Paragraph.</a:t>
            </a:r>
          </a:p>
          <a:p>
            <a:pPr lvl="2" eaLnBrk="1" hangingPunct="1">
              <a:buClr>
                <a:srgbClr val="FFFF66"/>
              </a:buClr>
              <a:buFont typeface="Wingdings" pitchFamily="2" charset="2"/>
              <a:buChar char="§"/>
            </a:pPr>
            <a:endParaRPr lang="en-US" sz="900" b="1" smtClean="0">
              <a:solidFill>
                <a:srgbClr val="FFFFFF"/>
              </a:solidFill>
            </a:endParaRPr>
          </a:p>
          <a:p>
            <a:pPr eaLnBrk="1" hangingPunct="1">
              <a:buClr>
                <a:srgbClr val="FFFF66"/>
              </a:buClr>
              <a:buFont typeface="Wingdings" pitchFamily="2" charset="2"/>
              <a:buChar char="Ø"/>
            </a:pPr>
            <a:endParaRPr lang="en-US" b="1" smtClean="0">
              <a:solidFill>
                <a:srgbClr val="FFFFFF"/>
              </a:solidFill>
            </a:endParaRPr>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Effect transition="in" filter="dissolve">
                                      <p:cBhvr>
                                        <p:cTn id="7" dur="500"/>
                                        <p:tgtEl>
                                          <p:spTgt spid="43011">
                                            <p:txEl>
                                              <p:pRg st="0" end="0"/>
                                            </p:txEl>
                                          </p:spTgt>
                                        </p:tgtEl>
                                      </p:cBhvr>
                                    </p:animEffect>
                                  </p:childTnLst>
                                  <p:subTnLst>
                                    <p:animClr clrSpc="rgb" dir="cw">
                                      <p:cBhvr override="childStyle">
                                        <p:cTn dur="1" fill="hold" display="0" masterRel="nextClick" afterEffect="1"/>
                                        <p:tgtEl>
                                          <p:spTgt spid="43011">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3011">
                                            <p:txEl>
                                              <p:pRg st="2" end="2"/>
                                            </p:txEl>
                                          </p:spTgt>
                                        </p:tgtEl>
                                        <p:attrNameLst>
                                          <p:attrName>style.visibility</p:attrName>
                                        </p:attrNameLst>
                                      </p:cBhvr>
                                      <p:to>
                                        <p:strVal val="visible"/>
                                      </p:to>
                                    </p:set>
                                    <p:animEffect transition="in" filter="dissolve">
                                      <p:cBhvr>
                                        <p:cTn id="12" dur="500"/>
                                        <p:tgtEl>
                                          <p:spTgt spid="43011">
                                            <p:txEl>
                                              <p:pRg st="2" end="2"/>
                                            </p:txEl>
                                          </p:spTgt>
                                        </p:tgtEl>
                                      </p:cBhvr>
                                    </p:animEffect>
                                  </p:childTnLst>
                                  <p:subTnLst>
                                    <p:animClr clrSpc="rgb" dir="cw">
                                      <p:cBhvr override="childStyle">
                                        <p:cTn dur="1" fill="hold" display="0" masterRel="nextClick" afterEffect="1"/>
                                        <p:tgtEl>
                                          <p:spTgt spid="43011">
                                            <p:txEl>
                                              <p:pRg st="2" end="2"/>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3011">
                                            <p:txEl>
                                              <p:pRg st="4" end="4"/>
                                            </p:txEl>
                                          </p:spTgt>
                                        </p:tgtEl>
                                        <p:attrNameLst>
                                          <p:attrName>style.visibility</p:attrName>
                                        </p:attrNameLst>
                                      </p:cBhvr>
                                      <p:to>
                                        <p:strVal val="visible"/>
                                      </p:to>
                                    </p:set>
                                    <p:animEffect transition="in" filter="dissolve">
                                      <p:cBhvr>
                                        <p:cTn id="17" dur="500"/>
                                        <p:tgtEl>
                                          <p:spTgt spid="43011">
                                            <p:txEl>
                                              <p:pRg st="4" end="4"/>
                                            </p:txEl>
                                          </p:spTgt>
                                        </p:tgtEl>
                                      </p:cBhvr>
                                    </p:animEffect>
                                  </p:childTnLst>
                                  <p:subTnLst>
                                    <p:animClr clrSpc="rgb" dir="cw">
                                      <p:cBhvr override="childStyle">
                                        <p:cTn dur="1" fill="hold" display="0" masterRel="nextClick" afterEffect="1"/>
                                        <p:tgtEl>
                                          <p:spTgt spid="43011">
                                            <p:txEl>
                                              <p:pRg st="4" end="4"/>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3011">
                                            <p:txEl>
                                              <p:pRg st="6" end="6"/>
                                            </p:txEl>
                                          </p:spTgt>
                                        </p:tgtEl>
                                        <p:attrNameLst>
                                          <p:attrName>style.visibility</p:attrName>
                                        </p:attrNameLst>
                                      </p:cBhvr>
                                      <p:to>
                                        <p:strVal val="visible"/>
                                      </p:to>
                                    </p:set>
                                    <p:animEffect transition="in" filter="dissolve">
                                      <p:cBhvr>
                                        <p:cTn id="22" dur="500"/>
                                        <p:tgtEl>
                                          <p:spTgt spid="43011">
                                            <p:txEl>
                                              <p:pRg st="6" end="6"/>
                                            </p:txEl>
                                          </p:spTgt>
                                        </p:tgtEl>
                                      </p:cBhvr>
                                    </p:animEffect>
                                  </p:childTnLst>
                                  <p:subTnLst>
                                    <p:animClr clrSpc="rgb" dir="cw">
                                      <p:cBhvr override="childStyle">
                                        <p:cTn dur="1" fill="hold" display="0" masterRel="nextClick" afterEffect="1"/>
                                        <p:tgtEl>
                                          <p:spTgt spid="43011">
                                            <p:txEl>
                                              <p:pRg st="6" end="6"/>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3011">
                                            <p:txEl>
                                              <p:pRg st="7" end="7"/>
                                            </p:txEl>
                                          </p:spTgt>
                                        </p:tgtEl>
                                        <p:attrNameLst>
                                          <p:attrName>style.visibility</p:attrName>
                                        </p:attrNameLst>
                                      </p:cBhvr>
                                      <p:to>
                                        <p:strVal val="visible"/>
                                      </p:to>
                                    </p:set>
                                    <p:animEffect transition="in" filter="dissolve">
                                      <p:cBhvr>
                                        <p:cTn id="27" dur="500"/>
                                        <p:tgtEl>
                                          <p:spTgt spid="43011">
                                            <p:txEl>
                                              <p:pRg st="7" end="7"/>
                                            </p:txEl>
                                          </p:spTgt>
                                        </p:tgtEl>
                                      </p:cBhvr>
                                    </p:animEffect>
                                  </p:childTnLst>
                                  <p:subTnLst>
                                    <p:animClr clrSpc="rgb" dir="cw">
                                      <p:cBhvr override="childStyle">
                                        <p:cTn dur="1" fill="hold" display="0" masterRel="nextClick" afterEffect="1"/>
                                        <p:tgtEl>
                                          <p:spTgt spid="43011">
                                            <p:txEl>
                                              <p:pRg st="7" end="7"/>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bldLvl="3" autoUpdateAnimBg="0"/>
    </p:bldLst>
  </p:timing>
</p:sld>
</file>

<file path=ppt/slides/slide2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0" y="381000"/>
            <a:ext cx="9144000" cy="1143000"/>
          </a:xfrm>
        </p:spPr>
        <p:txBody>
          <a:bodyPr/>
          <a:lstStyle/>
          <a:p>
            <a:pPr algn="ctr" eaLnBrk="1" fontAlgn="auto" hangingPunct="1">
              <a:spcAft>
                <a:spcPts val="0"/>
              </a:spcAft>
              <a:defRPr/>
            </a:pPr>
            <a:r>
              <a:rPr lang="en-US" b="1" u="sng" dirty="0" smtClean="0">
                <a:solidFill>
                  <a:srgbClr val="FF0000"/>
                </a:solidFill>
                <a:effectLst>
                  <a:outerShdw blurRad="38100" dist="38100" dir="2700000" algn="tl">
                    <a:srgbClr val="FFFFFF"/>
                  </a:outerShdw>
                </a:effectLst>
              </a:rPr>
              <a:t>NOTE:</a:t>
            </a:r>
          </a:p>
        </p:txBody>
      </p:sp>
      <p:sp>
        <p:nvSpPr>
          <p:cNvPr id="44035" name="Rectangle 3"/>
          <p:cNvSpPr>
            <a:spLocks noGrp="1" noChangeArrowheads="1"/>
          </p:cNvSpPr>
          <p:nvPr>
            <p:ph idx="1"/>
          </p:nvPr>
        </p:nvSpPr>
        <p:spPr>
          <a:xfrm>
            <a:off x="0" y="1905000"/>
            <a:ext cx="9144000" cy="4800600"/>
          </a:xfrm>
        </p:spPr>
        <p:txBody>
          <a:bodyPr>
            <a:normAutofit/>
          </a:bodyPr>
          <a:lstStyle/>
          <a:p>
            <a:pPr marL="411480" eaLnBrk="1" fontAlgn="auto" hangingPunct="1">
              <a:spcAft>
                <a:spcPts val="0"/>
              </a:spcAft>
              <a:buClr>
                <a:srgbClr val="FF0000"/>
              </a:buClr>
              <a:buFont typeface="Wingdings" pitchFamily="2" charset="2"/>
              <a:buChar char="Ø"/>
              <a:defRPr/>
            </a:pPr>
            <a:r>
              <a:rPr lang="en-US" b="1" dirty="0" smtClean="0">
                <a:solidFill>
                  <a:srgbClr val="FFFFFF"/>
                </a:solidFill>
              </a:rPr>
              <a:t> </a:t>
            </a:r>
            <a:r>
              <a:rPr lang="en-US" sz="3200" b="1" dirty="0" smtClean="0">
                <a:solidFill>
                  <a:srgbClr val="FFFFFF"/>
                </a:solidFill>
              </a:rPr>
              <a:t>Urgent modifications may D/L or sharply curtail the use of the item until applied.</a:t>
            </a:r>
          </a:p>
          <a:p>
            <a:pPr marL="740664" lvl="1" eaLnBrk="1" fontAlgn="auto" hangingPunct="1">
              <a:spcAft>
                <a:spcPts val="0"/>
              </a:spcAft>
              <a:buClr>
                <a:srgbClr val="FF0000"/>
              </a:buClr>
              <a:buFont typeface="Wingdings" pitchFamily="2" charset="2"/>
              <a:buChar char="ü"/>
              <a:defRPr/>
            </a:pPr>
            <a:r>
              <a:rPr lang="en-US" sz="2800" b="1" dirty="0" smtClean="0">
                <a:solidFill>
                  <a:srgbClr val="FFFFFF"/>
                </a:solidFill>
              </a:rPr>
              <a:t>Acceptance scheduling normally will not be feasible.</a:t>
            </a:r>
          </a:p>
          <a:p>
            <a:pPr marL="740664" lvl="1" eaLnBrk="1" fontAlgn="auto" hangingPunct="1">
              <a:spcAft>
                <a:spcPts val="0"/>
              </a:spcAft>
              <a:buClr>
                <a:srgbClr val="FF0000"/>
              </a:buClr>
              <a:buFont typeface="Wingdings" pitchFamily="2" charset="2"/>
              <a:buChar char="ü"/>
              <a:defRPr/>
            </a:pPr>
            <a:endParaRPr lang="en-US" sz="2400" b="1" dirty="0" smtClean="0">
              <a:solidFill>
                <a:srgbClr val="FFFFFF"/>
              </a:solidFill>
            </a:endParaRPr>
          </a:p>
          <a:p>
            <a:pPr marL="342900" lvl="1" indent="-342900" eaLnBrk="1" fontAlgn="auto" hangingPunct="1">
              <a:spcAft>
                <a:spcPts val="0"/>
              </a:spcAft>
              <a:buClr>
                <a:srgbClr val="FF0000"/>
              </a:buClr>
              <a:buFont typeface="Wingdings" pitchFamily="2" charset="2"/>
              <a:buChar char="Ø"/>
              <a:defRPr/>
            </a:pPr>
            <a:r>
              <a:rPr lang="en-US" sz="2800" b="1" dirty="0" smtClean="0">
                <a:solidFill>
                  <a:srgbClr val="FFFFFF"/>
                </a:solidFill>
              </a:rPr>
              <a:t>Other “URG” </a:t>
            </a:r>
            <a:r>
              <a:rPr lang="en-US" sz="2800" b="1" dirty="0" err="1" smtClean="0">
                <a:solidFill>
                  <a:srgbClr val="FFFFFF"/>
                </a:solidFill>
              </a:rPr>
              <a:t>Mods</a:t>
            </a:r>
            <a:r>
              <a:rPr lang="en-US" sz="2800" b="1" dirty="0" smtClean="0">
                <a:solidFill>
                  <a:srgbClr val="FFFFFF"/>
                </a:solidFill>
              </a:rPr>
              <a:t>. may lend themselves to acceptance scheduling.</a:t>
            </a:r>
          </a:p>
          <a:p>
            <a:pPr marL="342900" lvl="1" indent="-342900" eaLnBrk="1" fontAlgn="auto" hangingPunct="1">
              <a:spcAft>
                <a:spcPts val="0"/>
              </a:spcAft>
              <a:buClr>
                <a:srgbClr val="FF0000"/>
              </a:buClr>
              <a:buFont typeface="Wingdings" pitchFamily="2" charset="2"/>
              <a:buChar char="Ø"/>
              <a:defRPr/>
            </a:pPr>
            <a:endParaRPr lang="en-US" sz="2400" b="1" dirty="0" smtClean="0">
              <a:solidFill>
                <a:srgbClr val="FFFFFF"/>
              </a:solidFill>
            </a:endParaRPr>
          </a:p>
          <a:p>
            <a:pPr marL="342900" lvl="1" indent="-342900" eaLnBrk="1" fontAlgn="auto" hangingPunct="1">
              <a:spcAft>
                <a:spcPts val="0"/>
              </a:spcAft>
              <a:buClr>
                <a:srgbClr val="FF0000"/>
              </a:buClr>
              <a:buFont typeface="Wingdings" pitchFamily="2" charset="2"/>
              <a:buChar char="Ø"/>
              <a:defRPr/>
            </a:pPr>
            <a:r>
              <a:rPr lang="en-US" sz="2800" b="1" dirty="0" smtClean="0">
                <a:solidFill>
                  <a:srgbClr val="FFFFFF"/>
                </a:solidFill>
              </a:rPr>
              <a:t>The urgency of the Mod. will be considered in determining priority</a:t>
            </a:r>
            <a:r>
              <a:rPr lang="en-US" sz="2800" b="1" dirty="0" smtClean="0">
                <a:solidFill>
                  <a:srgbClr val="FFFFFF"/>
                </a:solidFill>
                <a:latin typeface="Courier New" pitchFamily="49" charset="0"/>
              </a:rPr>
              <a:t>.</a:t>
            </a:r>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checkerboard(across)">
                                      <p:cBhvr>
                                        <p:cTn id="7" dur="500"/>
                                        <p:tgtEl>
                                          <p:spTgt spid="44035">
                                            <p:txEl>
                                              <p:pRg st="0" end="0"/>
                                            </p:txEl>
                                          </p:spTgt>
                                        </p:tgtEl>
                                      </p:cBhvr>
                                    </p:animEffect>
                                  </p:childTnLst>
                                  <p:subTnLst>
                                    <p:animClr clrSpc="rgb" dir="cw">
                                      <p:cBhvr override="childStyle">
                                        <p:cTn dur="1" fill="hold" display="0" masterRel="nextClick" afterEffect="1"/>
                                        <p:tgtEl>
                                          <p:spTgt spid="44035">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4035">
                                            <p:txEl>
                                              <p:pRg st="1" end="1"/>
                                            </p:txEl>
                                          </p:spTgt>
                                        </p:tgtEl>
                                        <p:attrNameLst>
                                          <p:attrName>style.visibility</p:attrName>
                                        </p:attrNameLst>
                                      </p:cBhvr>
                                      <p:to>
                                        <p:strVal val="visible"/>
                                      </p:to>
                                    </p:set>
                                    <p:animEffect transition="in" filter="checkerboard(across)">
                                      <p:cBhvr>
                                        <p:cTn id="12" dur="500"/>
                                        <p:tgtEl>
                                          <p:spTgt spid="44035">
                                            <p:txEl>
                                              <p:pRg st="1" end="1"/>
                                            </p:txEl>
                                          </p:spTgt>
                                        </p:tgtEl>
                                      </p:cBhvr>
                                    </p:animEffect>
                                  </p:childTnLst>
                                  <p:subTnLst>
                                    <p:animClr clrSpc="rgb" dir="cw">
                                      <p:cBhvr override="childStyle">
                                        <p:cTn dur="1" fill="hold" display="0" masterRel="nextClick" afterEffect="1"/>
                                        <p:tgtEl>
                                          <p:spTgt spid="44035">
                                            <p:txEl>
                                              <p:pRg st="1" end="1"/>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4035">
                                            <p:txEl>
                                              <p:pRg st="3" end="3"/>
                                            </p:txEl>
                                          </p:spTgt>
                                        </p:tgtEl>
                                        <p:attrNameLst>
                                          <p:attrName>style.visibility</p:attrName>
                                        </p:attrNameLst>
                                      </p:cBhvr>
                                      <p:to>
                                        <p:strVal val="visible"/>
                                      </p:to>
                                    </p:set>
                                    <p:animEffect transition="in" filter="checkerboard(across)">
                                      <p:cBhvr>
                                        <p:cTn id="17" dur="500"/>
                                        <p:tgtEl>
                                          <p:spTgt spid="44035">
                                            <p:txEl>
                                              <p:pRg st="3" end="3"/>
                                            </p:txEl>
                                          </p:spTgt>
                                        </p:tgtEl>
                                      </p:cBhvr>
                                    </p:animEffect>
                                  </p:childTnLst>
                                  <p:subTnLst>
                                    <p:animClr clrSpc="rgb" dir="cw">
                                      <p:cBhvr override="childStyle">
                                        <p:cTn dur="1" fill="hold" display="0" masterRel="nextClick" afterEffect="1"/>
                                        <p:tgtEl>
                                          <p:spTgt spid="44035">
                                            <p:txEl>
                                              <p:pRg st="3" end="3"/>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4035">
                                            <p:txEl>
                                              <p:pRg st="5" end="5"/>
                                            </p:txEl>
                                          </p:spTgt>
                                        </p:tgtEl>
                                        <p:attrNameLst>
                                          <p:attrName>style.visibility</p:attrName>
                                        </p:attrNameLst>
                                      </p:cBhvr>
                                      <p:to>
                                        <p:strVal val="visible"/>
                                      </p:to>
                                    </p:set>
                                    <p:animEffect transition="in" filter="checkerboard(across)">
                                      <p:cBhvr>
                                        <p:cTn id="22" dur="500"/>
                                        <p:tgtEl>
                                          <p:spTgt spid="44035">
                                            <p:txEl>
                                              <p:pRg st="5" end="5"/>
                                            </p:txEl>
                                          </p:spTgt>
                                        </p:tgtEl>
                                      </p:cBhvr>
                                    </p:animEffect>
                                  </p:childTnLst>
                                  <p:subTnLst>
                                    <p:animClr clrSpc="rgb" dir="cw">
                                      <p:cBhvr override="childStyle">
                                        <p:cTn dur="1" fill="hold" display="0" masterRel="nextClick" afterEffect="1"/>
                                        <p:tgtEl>
                                          <p:spTgt spid="44035">
                                            <p:txEl>
                                              <p:pRg st="5" end="5"/>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bldLvl="2" autoUpdateAnimBg="0"/>
    </p:bldLst>
  </p:timing>
</p:sld>
</file>

<file path=ppt/slides/slide2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381000"/>
            <a:ext cx="9144000" cy="1143000"/>
          </a:xfrm>
        </p:spPr>
        <p:txBody>
          <a:bodyPr/>
          <a:lstStyle/>
          <a:p>
            <a:pPr algn="ctr" eaLnBrk="1" fontAlgn="auto" hangingPunct="1">
              <a:spcAft>
                <a:spcPts val="0"/>
              </a:spcAft>
              <a:defRPr/>
            </a:pPr>
            <a:r>
              <a:rPr lang="en-US" b="1" u="sng" smtClean="0">
                <a:solidFill>
                  <a:srgbClr val="FF0000"/>
                </a:solidFill>
                <a:effectLst>
                  <a:outerShdw blurRad="38100" dist="38100" dir="2700000" algn="tl">
                    <a:srgbClr val="FFFFFF"/>
                  </a:outerShdw>
                </a:effectLst>
              </a:rPr>
              <a:t>PREPARATION INSTRUCTIONS CONT.</a:t>
            </a:r>
          </a:p>
        </p:txBody>
      </p:sp>
      <p:sp>
        <p:nvSpPr>
          <p:cNvPr id="43011" name="Rectangle 3"/>
          <p:cNvSpPr>
            <a:spLocks noGrp="1" noChangeArrowheads="1"/>
          </p:cNvSpPr>
          <p:nvPr>
            <p:ph idx="1"/>
          </p:nvPr>
        </p:nvSpPr>
        <p:spPr>
          <a:xfrm>
            <a:off x="0" y="1295400"/>
            <a:ext cx="9144000" cy="5562600"/>
          </a:xfrm>
        </p:spPr>
        <p:txBody>
          <a:bodyPr/>
          <a:lstStyle/>
          <a:p>
            <a:pPr eaLnBrk="1" hangingPunct="1">
              <a:buClr>
                <a:srgbClr val="FF0000"/>
              </a:buClr>
              <a:buFont typeface="Wingdings" pitchFamily="2" charset="2"/>
              <a:buChar char="Ø"/>
            </a:pPr>
            <a:r>
              <a:rPr lang="en-US" sz="3200" b="1" u="sng" smtClean="0">
                <a:solidFill>
                  <a:srgbClr val="66FF33"/>
                </a:solidFill>
              </a:rPr>
              <a:t>CATEGORY &amp; REQUIRED COMPLETION DATE (Cont’d.)</a:t>
            </a:r>
            <a:r>
              <a:rPr lang="en-US" sz="3200" b="1" smtClean="0">
                <a:solidFill>
                  <a:srgbClr val="66FF33"/>
                </a:solidFill>
              </a:rPr>
              <a:t>:</a:t>
            </a:r>
          </a:p>
          <a:p>
            <a:pPr eaLnBrk="1" hangingPunct="1">
              <a:buClr>
                <a:srgbClr val="FF0000"/>
              </a:buClr>
              <a:buFont typeface="Wingdings" pitchFamily="2" charset="2"/>
              <a:buChar char="Ø"/>
            </a:pPr>
            <a:endParaRPr lang="en-US" sz="900" b="1" smtClean="0">
              <a:solidFill>
                <a:srgbClr val="66FF33"/>
              </a:solidFill>
            </a:endParaRPr>
          </a:p>
          <a:p>
            <a:pPr lvl="1" eaLnBrk="1" hangingPunct="1">
              <a:buClr>
                <a:srgbClr val="FF0000"/>
              </a:buClr>
              <a:buFont typeface="Wingdings" pitchFamily="2" charset="2"/>
              <a:buChar char="ü"/>
            </a:pPr>
            <a:r>
              <a:rPr lang="en-US" sz="2800" b="1" smtClean="0">
                <a:solidFill>
                  <a:srgbClr val="FFFFFF"/>
                </a:solidFill>
              </a:rPr>
              <a:t>“N” = Normal Modification</a:t>
            </a:r>
          </a:p>
          <a:p>
            <a:pPr lvl="1" eaLnBrk="1" hangingPunct="1">
              <a:buClr>
                <a:srgbClr val="FF0000"/>
              </a:buClr>
              <a:buFont typeface="Wingdings" pitchFamily="2" charset="2"/>
              <a:buChar char="ü"/>
            </a:pPr>
            <a:endParaRPr lang="en-US" sz="900" b="1" smtClean="0">
              <a:solidFill>
                <a:srgbClr val="FFFFFF"/>
              </a:solidFill>
            </a:endParaRPr>
          </a:p>
          <a:p>
            <a:pPr lvl="2" eaLnBrk="1" hangingPunct="1">
              <a:buClr>
                <a:srgbClr val="FF0000"/>
              </a:buClr>
              <a:buFont typeface="Wingdings" pitchFamily="2" charset="2"/>
              <a:buChar char="§"/>
            </a:pPr>
            <a:r>
              <a:rPr lang="en-US" sz="2800" b="1" smtClean="0">
                <a:solidFill>
                  <a:srgbClr val="FFFFFF"/>
                </a:solidFill>
              </a:rPr>
              <a:t>Not identified in the SL-1-2 as “URG”.</a:t>
            </a:r>
          </a:p>
          <a:p>
            <a:pPr lvl="2" eaLnBrk="1" hangingPunct="1">
              <a:buClr>
                <a:srgbClr val="FF0000"/>
              </a:buClr>
              <a:buFont typeface="Wingdings" pitchFamily="2" charset="2"/>
              <a:buChar char="§"/>
            </a:pPr>
            <a:endParaRPr lang="en-US" sz="900" b="1" smtClean="0">
              <a:solidFill>
                <a:srgbClr val="FFFFFF"/>
              </a:solidFill>
            </a:endParaRPr>
          </a:p>
          <a:p>
            <a:pPr lvl="2" eaLnBrk="1" hangingPunct="1">
              <a:buClr>
                <a:srgbClr val="FF0000"/>
              </a:buClr>
              <a:buFont typeface="Wingdings" pitchFamily="2" charset="2"/>
              <a:buChar char="§"/>
            </a:pPr>
            <a:r>
              <a:rPr lang="en-US" sz="2800" b="1" smtClean="0">
                <a:solidFill>
                  <a:srgbClr val="FFFFFF"/>
                </a:solidFill>
              </a:rPr>
              <a:t>Required Completion Date may be found in the Time Compliance Paragraph.</a:t>
            </a:r>
          </a:p>
          <a:p>
            <a:pPr lvl="2" eaLnBrk="1" hangingPunct="1">
              <a:buClr>
                <a:srgbClr val="FF0000"/>
              </a:buClr>
              <a:buFont typeface="Wingdings" pitchFamily="2" charset="2"/>
              <a:buChar char="§"/>
            </a:pPr>
            <a:endParaRPr lang="en-US" sz="900" b="1" smtClean="0">
              <a:solidFill>
                <a:srgbClr val="FFFFFF"/>
              </a:solidFill>
            </a:endParaRPr>
          </a:p>
          <a:p>
            <a:pPr lvl="2" eaLnBrk="1" hangingPunct="1">
              <a:buClr>
                <a:srgbClr val="FF0000"/>
              </a:buClr>
              <a:buFont typeface="Wingdings" pitchFamily="2" charset="2"/>
              <a:buChar char="§"/>
            </a:pPr>
            <a:r>
              <a:rPr lang="en-US" sz="2800" b="1" smtClean="0">
                <a:solidFill>
                  <a:srgbClr val="FFFFFF"/>
                </a:solidFill>
              </a:rPr>
              <a:t>Does not have a date, RCD is one year from the date of publication.</a:t>
            </a:r>
          </a:p>
          <a:p>
            <a:pPr eaLnBrk="1" hangingPunct="1">
              <a:buClr>
                <a:srgbClr val="FFFF66"/>
              </a:buClr>
              <a:buFont typeface="Wingdings" pitchFamily="2" charset="2"/>
              <a:buChar char="Ø"/>
            </a:pPr>
            <a:endParaRPr lang="en-US" b="1" smtClean="0">
              <a:solidFill>
                <a:srgbClr val="FFFFFF"/>
              </a:solidFill>
            </a:endParaRPr>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Effect transition="in" filter="dissolve">
                                      <p:cBhvr>
                                        <p:cTn id="7" dur="500"/>
                                        <p:tgtEl>
                                          <p:spTgt spid="43011">
                                            <p:txEl>
                                              <p:pRg st="0" end="0"/>
                                            </p:txEl>
                                          </p:spTgt>
                                        </p:tgtEl>
                                      </p:cBhvr>
                                    </p:animEffect>
                                  </p:childTnLst>
                                  <p:subTnLst>
                                    <p:animClr clrSpc="rgb" dir="cw">
                                      <p:cBhvr override="childStyle">
                                        <p:cTn dur="1" fill="hold" display="0" masterRel="nextClick" afterEffect="1"/>
                                        <p:tgtEl>
                                          <p:spTgt spid="43011">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3011">
                                            <p:txEl>
                                              <p:pRg st="2" end="2"/>
                                            </p:txEl>
                                          </p:spTgt>
                                        </p:tgtEl>
                                        <p:attrNameLst>
                                          <p:attrName>style.visibility</p:attrName>
                                        </p:attrNameLst>
                                      </p:cBhvr>
                                      <p:to>
                                        <p:strVal val="visible"/>
                                      </p:to>
                                    </p:set>
                                    <p:animEffect transition="in" filter="dissolve">
                                      <p:cBhvr>
                                        <p:cTn id="12" dur="500"/>
                                        <p:tgtEl>
                                          <p:spTgt spid="43011">
                                            <p:txEl>
                                              <p:pRg st="2" end="2"/>
                                            </p:txEl>
                                          </p:spTgt>
                                        </p:tgtEl>
                                      </p:cBhvr>
                                    </p:animEffect>
                                  </p:childTnLst>
                                  <p:subTnLst>
                                    <p:animClr clrSpc="rgb" dir="cw">
                                      <p:cBhvr override="childStyle">
                                        <p:cTn dur="1" fill="hold" display="0" masterRel="nextClick" afterEffect="1"/>
                                        <p:tgtEl>
                                          <p:spTgt spid="43011">
                                            <p:txEl>
                                              <p:pRg st="2" end="2"/>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3011">
                                            <p:txEl>
                                              <p:pRg st="4" end="4"/>
                                            </p:txEl>
                                          </p:spTgt>
                                        </p:tgtEl>
                                        <p:attrNameLst>
                                          <p:attrName>style.visibility</p:attrName>
                                        </p:attrNameLst>
                                      </p:cBhvr>
                                      <p:to>
                                        <p:strVal val="visible"/>
                                      </p:to>
                                    </p:set>
                                    <p:animEffect transition="in" filter="dissolve">
                                      <p:cBhvr>
                                        <p:cTn id="17" dur="500"/>
                                        <p:tgtEl>
                                          <p:spTgt spid="43011">
                                            <p:txEl>
                                              <p:pRg st="4" end="4"/>
                                            </p:txEl>
                                          </p:spTgt>
                                        </p:tgtEl>
                                      </p:cBhvr>
                                    </p:animEffect>
                                  </p:childTnLst>
                                  <p:subTnLst>
                                    <p:animClr clrSpc="rgb" dir="cw">
                                      <p:cBhvr override="childStyle">
                                        <p:cTn dur="1" fill="hold" display="0" masterRel="nextClick" afterEffect="1"/>
                                        <p:tgtEl>
                                          <p:spTgt spid="43011">
                                            <p:txEl>
                                              <p:pRg st="4" end="4"/>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3011">
                                            <p:txEl>
                                              <p:pRg st="6" end="6"/>
                                            </p:txEl>
                                          </p:spTgt>
                                        </p:tgtEl>
                                        <p:attrNameLst>
                                          <p:attrName>style.visibility</p:attrName>
                                        </p:attrNameLst>
                                      </p:cBhvr>
                                      <p:to>
                                        <p:strVal val="visible"/>
                                      </p:to>
                                    </p:set>
                                    <p:animEffect transition="in" filter="dissolve">
                                      <p:cBhvr>
                                        <p:cTn id="22" dur="500"/>
                                        <p:tgtEl>
                                          <p:spTgt spid="43011">
                                            <p:txEl>
                                              <p:pRg st="6" end="6"/>
                                            </p:txEl>
                                          </p:spTgt>
                                        </p:tgtEl>
                                      </p:cBhvr>
                                    </p:animEffect>
                                  </p:childTnLst>
                                  <p:subTnLst>
                                    <p:animClr clrSpc="rgb" dir="cw">
                                      <p:cBhvr override="childStyle">
                                        <p:cTn dur="1" fill="hold" display="0" masterRel="nextClick" afterEffect="1"/>
                                        <p:tgtEl>
                                          <p:spTgt spid="43011">
                                            <p:txEl>
                                              <p:pRg st="6" end="6"/>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3011">
                                            <p:txEl>
                                              <p:pRg st="8" end="8"/>
                                            </p:txEl>
                                          </p:spTgt>
                                        </p:tgtEl>
                                        <p:attrNameLst>
                                          <p:attrName>style.visibility</p:attrName>
                                        </p:attrNameLst>
                                      </p:cBhvr>
                                      <p:to>
                                        <p:strVal val="visible"/>
                                      </p:to>
                                    </p:set>
                                    <p:animEffect transition="in" filter="dissolve">
                                      <p:cBhvr>
                                        <p:cTn id="27" dur="500"/>
                                        <p:tgtEl>
                                          <p:spTgt spid="43011">
                                            <p:txEl>
                                              <p:pRg st="8" end="8"/>
                                            </p:txEl>
                                          </p:spTgt>
                                        </p:tgtEl>
                                      </p:cBhvr>
                                    </p:animEffect>
                                  </p:childTnLst>
                                  <p:subTnLst>
                                    <p:animClr clrSpc="rgb" dir="cw">
                                      <p:cBhvr override="childStyle">
                                        <p:cTn dur="1" fill="hold" display="0" masterRel="nextClick" afterEffect="1"/>
                                        <p:tgtEl>
                                          <p:spTgt spid="43011">
                                            <p:txEl>
                                              <p:pRg st="8" end="8"/>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bldLvl="3" autoUpdateAnimBg="0"/>
    </p:bld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8050" name="Picture 1026" descr="Marine Form7"/>
          <p:cNvPicPr>
            <a:picLocks noChangeAspect="1" noChangeArrowheads="1"/>
          </p:cNvPicPr>
          <p:nvPr/>
        </p:nvPicPr>
        <p:blipFill>
          <a:blip r:embed="rId2" cstate="print"/>
          <a:srcRect/>
          <a:stretch>
            <a:fillRect/>
          </a:stretch>
        </p:blipFill>
        <p:spPr bwMode="auto">
          <a:xfrm>
            <a:off x="1752600" y="0"/>
            <a:ext cx="5791200" cy="6858000"/>
          </a:xfrm>
          <a:prstGeom prst="rect">
            <a:avLst/>
          </a:prstGeom>
          <a:noFill/>
          <a:ln w="9525">
            <a:noFill/>
            <a:miter lim="800000"/>
            <a:headEnd/>
            <a:tailEnd/>
          </a:ln>
        </p:spPr>
      </p:pic>
      <p:sp>
        <p:nvSpPr>
          <p:cNvPr id="258051" name="Rectangle 1027"/>
          <p:cNvSpPr>
            <a:spLocks noChangeArrowheads="1"/>
          </p:cNvSpPr>
          <p:nvPr/>
        </p:nvSpPr>
        <p:spPr bwMode="auto">
          <a:xfrm>
            <a:off x="2667000" y="1066800"/>
            <a:ext cx="990600" cy="5791200"/>
          </a:xfrm>
          <a:prstGeom prst="rect">
            <a:avLst/>
          </a:prstGeom>
          <a:noFill/>
          <a:ln w="57150">
            <a:solidFill>
              <a:srgbClr val="3333FF"/>
            </a:solidFill>
            <a:miter lim="800000"/>
            <a:headEnd type="none" w="sm" len="sm"/>
            <a:tailEnd type="none" w="sm" len="sm"/>
          </a:ln>
        </p:spPr>
        <p:txBody>
          <a:bodyPr wrap="none" anchor="ctr"/>
          <a:lstStyle/>
          <a:p>
            <a:endParaRPr lang="en-US"/>
          </a:p>
        </p:txBody>
      </p:sp>
    </p:spTree>
  </p:cSld>
  <p:clrMapOvr>
    <a:masterClrMapping/>
  </p:clrMapOvr>
  <p:transition spd="med">
    <p:randomBar/>
  </p:transition>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0" y="381000"/>
            <a:ext cx="9144000" cy="1143000"/>
          </a:xfrm>
        </p:spPr>
        <p:txBody>
          <a:bodyPr/>
          <a:lstStyle/>
          <a:p>
            <a:pPr algn="ctr" eaLnBrk="1" fontAlgn="auto" hangingPunct="1">
              <a:spcAft>
                <a:spcPts val="0"/>
              </a:spcAft>
              <a:defRPr/>
            </a:pPr>
            <a:r>
              <a:rPr lang="en-US" b="1" u="sng" smtClean="0">
                <a:solidFill>
                  <a:srgbClr val="FF0000"/>
                </a:solidFill>
                <a:effectLst>
                  <a:outerShdw blurRad="38100" dist="38100" dir="2700000" algn="tl">
                    <a:srgbClr val="FFFFFF"/>
                  </a:outerShdw>
                </a:effectLst>
              </a:rPr>
              <a:t>PREPARATION INSTRUCTIONS CONT.</a:t>
            </a:r>
          </a:p>
        </p:txBody>
      </p:sp>
      <p:sp>
        <p:nvSpPr>
          <p:cNvPr id="46083" name="Rectangle 3"/>
          <p:cNvSpPr>
            <a:spLocks noGrp="1" noChangeArrowheads="1"/>
          </p:cNvSpPr>
          <p:nvPr>
            <p:ph idx="1"/>
          </p:nvPr>
        </p:nvSpPr>
        <p:spPr>
          <a:xfrm>
            <a:off x="0" y="2209800"/>
            <a:ext cx="9144000" cy="4343400"/>
          </a:xfrm>
        </p:spPr>
        <p:txBody>
          <a:bodyPr/>
          <a:lstStyle/>
          <a:p>
            <a:pPr eaLnBrk="1" hangingPunct="1">
              <a:buClr>
                <a:srgbClr val="FF0000"/>
              </a:buClr>
              <a:buFont typeface="Wingdings" pitchFamily="2" charset="2"/>
              <a:buChar char="Ø"/>
            </a:pPr>
            <a:r>
              <a:rPr lang="en-US" sz="3600" b="1" smtClean="0">
                <a:solidFill>
                  <a:srgbClr val="FFFFFF"/>
                </a:solidFill>
              </a:rPr>
              <a:t>Level “A” Pack, need not be opened to perform Normal modifications.</a:t>
            </a:r>
          </a:p>
          <a:p>
            <a:pPr eaLnBrk="1" hangingPunct="1">
              <a:buClr>
                <a:srgbClr val="FF0000"/>
              </a:buClr>
              <a:buFont typeface="Wingdings" pitchFamily="2" charset="2"/>
              <a:buChar char="Ø"/>
            </a:pPr>
            <a:endParaRPr lang="en-US" sz="3600" b="1" smtClean="0">
              <a:solidFill>
                <a:srgbClr val="FFFFFF"/>
              </a:solidFill>
            </a:endParaRPr>
          </a:p>
          <a:p>
            <a:pPr lvl="1" eaLnBrk="1" hangingPunct="1">
              <a:buClr>
                <a:srgbClr val="FF0000"/>
              </a:buClr>
              <a:buFont typeface="Times New Roman" pitchFamily="18" charset="0"/>
              <a:buChar char="*"/>
            </a:pPr>
            <a:r>
              <a:rPr lang="en-US" sz="3200" b="1" smtClean="0">
                <a:solidFill>
                  <a:srgbClr val="FFFFFF"/>
                </a:solidFill>
              </a:rPr>
              <a:t>Mod. Kits will be ordered and stored until item is removed.</a:t>
            </a:r>
          </a:p>
          <a:p>
            <a:pPr eaLnBrk="1" hangingPunct="1">
              <a:buClr>
                <a:srgbClr val="FFFF66"/>
              </a:buClr>
              <a:buFont typeface="Wingdings" pitchFamily="2" charset="2"/>
              <a:buNone/>
            </a:pPr>
            <a:endParaRPr lang="en-US" b="1" smtClean="0">
              <a:solidFill>
                <a:srgbClr val="FFFFFF"/>
              </a:solidFill>
            </a:endParaRPr>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Effect transition="in" filter="blinds(horizontal)">
                                      <p:cBhvr>
                                        <p:cTn id="7" dur="500"/>
                                        <p:tgtEl>
                                          <p:spTgt spid="46083">
                                            <p:txEl>
                                              <p:pRg st="0" end="0"/>
                                            </p:txEl>
                                          </p:spTgt>
                                        </p:tgtEl>
                                      </p:cBhvr>
                                    </p:animEffect>
                                  </p:childTnLst>
                                  <p:subTnLst>
                                    <p:animClr clrSpc="rgb" dir="cw">
                                      <p:cBhvr override="childStyle">
                                        <p:cTn dur="1" fill="hold" display="0" masterRel="nextClick" afterEffect="1"/>
                                        <p:tgtEl>
                                          <p:spTgt spid="46083">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6083">
                                            <p:txEl>
                                              <p:pRg st="2" end="2"/>
                                            </p:txEl>
                                          </p:spTgt>
                                        </p:tgtEl>
                                        <p:attrNameLst>
                                          <p:attrName>style.visibility</p:attrName>
                                        </p:attrNameLst>
                                      </p:cBhvr>
                                      <p:to>
                                        <p:strVal val="visible"/>
                                      </p:to>
                                    </p:set>
                                    <p:animEffect transition="in" filter="blinds(horizontal)">
                                      <p:cBhvr>
                                        <p:cTn id="12" dur="500"/>
                                        <p:tgtEl>
                                          <p:spTgt spid="46083">
                                            <p:txEl>
                                              <p:pRg st="2" end="2"/>
                                            </p:txEl>
                                          </p:spTgt>
                                        </p:tgtEl>
                                      </p:cBhvr>
                                    </p:animEffect>
                                  </p:childTnLst>
                                  <p:subTnLst>
                                    <p:animClr clrSpc="rgb" dir="cw">
                                      <p:cBhvr override="childStyle">
                                        <p:cTn dur="1" fill="hold" display="0" masterRel="nextClick" afterEffect="1"/>
                                        <p:tgtEl>
                                          <p:spTgt spid="46083">
                                            <p:txEl>
                                              <p:pRg st="2" end="2"/>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bldLvl="2" autoUpdateAnimBg="0"/>
    </p:bldLst>
  </p:timing>
</p:sld>
</file>

<file path=ppt/slides/slide2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0" y="381000"/>
            <a:ext cx="9144000" cy="1143000"/>
          </a:xfrm>
        </p:spPr>
        <p:txBody>
          <a:bodyPr/>
          <a:lstStyle/>
          <a:p>
            <a:pPr algn="ctr" eaLnBrk="1" fontAlgn="auto" hangingPunct="1">
              <a:spcAft>
                <a:spcPts val="0"/>
              </a:spcAft>
              <a:defRPr/>
            </a:pPr>
            <a:r>
              <a:rPr lang="en-US" b="1" u="sng" smtClean="0">
                <a:solidFill>
                  <a:srgbClr val="FF0000"/>
                </a:solidFill>
                <a:effectLst>
                  <a:outerShdw blurRad="38100" dist="38100" dir="2700000" algn="tl">
                    <a:srgbClr val="FFFFFF"/>
                  </a:outerShdw>
                </a:effectLst>
              </a:rPr>
              <a:t>NOTE:</a:t>
            </a:r>
          </a:p>
        </p:txBody>
      </p:sp>
      <p:sp>
        <p:nvSpPr>
          <p:cNvPr id="47107" name="Rectangle 3"/>
          <p:cNvSpPr>
            <a:spLocks noGrp="1" noChangeArrowheads="1"/>
          </p:cNvSpPr>
          <p:nvPr>
            <p:ph idx="1"/>
          </p:nvPr>
        </p:nvSpPr>
        <p:spPr>
          <a:xfrm>
            <a:off x="0" y="1600200"/>
            <a:ext cx="9144000" cy="4114800"/>
          </a:xfrm>
        </p:spPr>
        <p:txBody>
          <a:bodyPr/>
          <a:lstStyle/>
          <a:p>
            <a:pPr eaLnBrk="1" hangingPunct="1">
              <a:buClr>
                <a:srgbClr val="FF0000"/>
              </a:buClr>
              <a:buFont typeface="Wingdings" pitchFamily="2" charset="2"/>
              <a:buChar char="Ø"/>
            </a:pPr>
            <a:r>
              <a:rPr lang="en-US" sz="3200" b="1" smtClean="0">
                <a:solidFill>
                  <a:srgbClr val="FFFFFF"/>
                </a:solidFill>
              </a:rPr>
              <a:t>Normal Mods. should be planned to coincide with normal maintenance actions. (scheduled maint.)</a:t>
            </a:r>
          </a:p>
          <a:p>
            <a:pPr eaLnBrk="1" hangingPunct="1">
              <a:buClr>
                <a:srgbClr val="FF0000"/>
              </a:buClr>
              <a:buFont typeface="Wingdings" pitchFamily="2" charset="2"/>
              <a:buChar char="Ø"/>
            </a:pPr>
            <a:endParaRPr lang="en-US" sz="2400" b="1" smtClean="0">
              <a:solidFill>
                <a:srgbClr val="66FF33"/>
              </a:solidFill>
            </a:endParaRPr>
          </a:p>
          <a:p>
            <a:pPr eaLnBrk="1" hangingPunct="1">
              <a:buClr>
                <a:srgbClr val="FF0000"/>
              </a:buClr>
              <a:buFont typeface="Wingdings" pitchFamily="2" charset="2"/>
              <a:buChar char="Ø"/>
            </a:pPr>
            <a:r>
              <a:rPr lang="en-US" sz="3200" b="1" smtClean="0">
                <a:solidFill>
                  <a:srgbClr val="FFFFFF"/>
                </a:solidFill>
              </a:rPr>
              <a:t>Major factor in determining application of Mod. is operational commitments.</a:t>
            </a:r>
          </a:p>
          <a:p>
            <a:pPr lvl="1" eaLnBrk="1" hangingPunct="1">
              <a:buClr>
                <a:srgbClr val="FF0000"/>
              </a:buClr>
              <a:buFont typeface="Wingdings" pitchFamily="2" charset="2"/>
              <a:buChar char="ü"/>
            </a:pPr>
            <a:r>
              <a:rPr lang="en-US" sz="2800" b="1" smtClean="0">
                <a:solidFill>
                  <a:srgbClr val="FFFFFF"/>
                </a:solidFill>
              </a:rPr>
              <a:t>Mods. Should be applied prior to deployments or extended operations.</a:t>
            </a:r>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Effect transition="in" filter="dissolve">
                                      <p:cBhvr>
                                        <p:cTn id="7" dur="500"/>
                                        <p:tgtEl>
                                          <p:spTgt spid="47107">
                                            <p:txEl>
                                              <p:pRg st="0" end="0"/>
                                            </p:txEl>
                                          </p:spTgt>
                                        </p:tgtEl>
                                      </p:cBhvr>
                                    </p:animEffect>
                                  </p:childTnLst>
                                  <p:subTnLst>
                                    <p:animClr clrSpc="rgb" dir="cw">
                                      <p:cBhvr override="childStyle">
                                        <p:cTn dur="1" fill="hold" display="0" masterRel="nextClick" afterEffect="1"/>
                                        <p:tgtEl>
                                          <p:spTgt spid="47107">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7107">
                                            <p:txEl>
                                              <p:pRg st="2" end="2"/>
                                            </p:txEl>
                                          </p:spTgt>
                                        </p:tgtEl>
                                        <p:attrNameLst>
                                          <p:attrName>style.visibility</p:attrName>
                                        </p:attrNameLst>
                                      </p:cBhvr>
                                      <p:to>
                                        <p:strVal val="visible"/>
                                      </p:to>
                                    </p:set>
                                    <p:animEffect transition="in" filter="dissolve">
                                      <p:cBhvr>
                                        <p:cTn id="12" dur="500"/>
                                        <p:tgtEl>
                                          <p:spTgt spid="47107">
                                            <p:txEl>
                                              <p:pRg st="2" end="2"/>
                                            </p:txEl>
                                          </p:spTgt>
                                        </p:tgtEl>
                                      </p:cBhvr>
                                    </p:animEffect>
                                  </p:childTnLst>
                                  <p:subTnLst>
                                    <p:animClr clrSpc="rgb" dir="cw">
                                      <p:cBhvr override="childStyle">
                                        <p:cTn dur="1" fill="hold" display="0" masterRel="nextClick" afterEffect="1"/>
                                        <p:tgtEl>
                                          <p:spTgt spid="47107">
                                            <p:txEl>
                                              <p:pRg st="2" end="2"/>
                                            </p:txEl>
                                          </p:spTgt>
                                        </p:tgtEl>
                                        <p:attrNameLst>
                                          <p:attrName>ppt_c</p:attrName>
                                        </p:attrNameLst>
                                      </p:cBhvr>
                                      <p:to>
                                        <a:schemeClr val="bg2"/>
                                      </p:to>
                                    </p:animClr>
                                  </p:subTnLst>
                                </p:cTn>
                              </p:par>
                              <p:par>
                                <p:cTn id="13" presetID="9" presetClass="entr" presetSubtype="0" fill="hold" grpId="0" nodeType="withEffect">
                                  <p:stCondLst>
                                    <p:cond delay="0"/>
                                  </p:stCondLst>
                                  <p:childTnLst>
                                    <p:set>
                                      <p:cBhvr>
                                        <p:cTn id="14" dur="1" fill="hold">
                                          <p:stCondLst>
                                            <p:cond delay="0"/>
                                          </p:stCondLst>
                                        </p:cTn>
                                        <p:tgtEl>
                                          <p:spTgt spid="47107">
                                            <p:txEl>
                                              <p:pRg st="3" end="3"/>
                                            </p:txEl>
                                          </p:spTgt>
                                        </p:tgtEl>
                                        <p:attrNameLst>
                                          <p:attrName>style.visibility</p:attrName>
                                        </p:attrNameLst>
                                      </p:cBhvr>
                                      <p:to>
                                        <p:strVal val="visible"/>
                                      </p:to>
                                    </p:set>
                                    <p:animEffect transition="in" filter="dissolve">
                                      <p:cBhvr>
                                        <p:cTn id="15" dur="500"/>
                                        <p:tgtEl>
                                          <p:spTgt spid="47107">
                                            <p:txEl>
                                              <p:pRg st="3" end="3"/>
                                            </p:txEl>
                                          </p:spTgt>
                                        </p:tgtEl>
                                      </p:cBhvr>
                                    </p:animEffect>
                                  </p:childTnLst>
                                  <p:subTnLst>
                                    <p:animClr clrSpc="rgb" dir="cw">
                                      <p:cBhvr override="childStyle">
                                        <p:cTn dur="1" fill="hold" display="0" masterRel="nextClick" afterEffect="1"/>
                                        <p:tgtEl>
                                          <p:spTgt spid="47107">
                                            <p:txEl>
                                              <p:pRg st="3" end="3"/>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bldLvl="2" autoUpdateAnimBg="0"/>
    </p:bldLst>
  </p:timing>
</p:sld>
</file>

<file path=ppt/slides/slide2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0" y="381000"/>
            <a:ext cx="9144000" cy="1143000"/>
          </a:xfrm>
        </p:spPr>
        <p:txBody>
          <a:bodyPr/>
          <a:lstStyle/>
          <a:p>
            <a:pPr algn="ctr" eaLnBrk="1" fontAlgn="auto" hangingPunct="1">
              <a:spcAft>
                <a:spcPts val="0"/>
              </a:spcAft>
              <a:defRPr/>
            </a:pPr>
            <a:r>
              <a:rPr lang="en-US" b="1" u="sng" smtClean="0">
                <a:solidFill>
                  <a:srgbClr val="FF0000"/>
                </a:solidFill>
                <a:effectLst>
                  <a:outerShdw blurRad="38100" dist="38100" dir="2700000" algn="tl">
                    <a:srgbClr val="FFFFFF"/>
                  </a:outerShdw>
                </a:effectLst>
              </a:rPr>
              <a:t>PREPARATION INSTRUCTIONS CONT.</a:t>
            </a:r>
          </a:p>
        </p:txBody>
      </p:sp>
      <p:sp>
        <p:nvSpPr>
          <p:cNvPr id="48131" name="Rectangle 3"/>
          <p:cNvSpPr>
            <a:spLocks noGrp="1" noChangeArrowheads="1"/>
          </p:cNvSpPr>
          <p:nvPr>
            <p:ph idx="1"/>
          </p:nvPr>
        </p:nvSpPr>
        <p:spPr>
          <a:xfrm>
            <a:off x="228600" y="1295400"/>
            <a:ext cx="8686800" cy="4267200"/>
          </a:xfrm>
        </p:spPr>
        <p:txBody>
          <a:bodyPr/>
          <a:lstStyle/>
          <a:p>
            <a:pPr eaLnBrk="1" hangingPunct="1">
              <a:buClr>
                <a:srgbClr val="FF0000"/>
              </a:buClr>
              <a:buFont typeface="Wingdings" pitchFamily="2" charset="2"/>
              <a:buChar char="Ø"/>
            </a:pPr>
            <a:r>
              <a:rPr lang="en-US" sz="3200" b="1" smtClean="0">
                <a:solidFill>
                  <a:srgbClr val="FFFFFF"/>
                </a:solidFill>
              </a:rPr>
              <a:t>Determine applicability of each MI to the item.</a:t>
            </a:r>
          </a:p>
          <a:p>
            <a:pPr lvl="1" eaLnBrk="1" hangingPunct="1">
              <a:buClr>
                <a:srgbClr val="FF0000"/>
              </a:buClr>
              <a:buFont typeface="Wingdings" pitchFamily="2" charset="2"/>
              <a:buChar char="ü"/>
            </a:pPr>
            <a:r>
              <a:rPr lang="en-US" sz="2800" b="1" smtClean="0">
                <a:solidFill>
                  <a:srgbClr val="FFFFFF"/>
                </a:solidFill>
              </a:rPr>
              <a:t>Found in the “Major Item affected” paragraph.</a:t>
            </a:r>
          </a:p>
          <a:p>
            <a:pPr lvl="1" eaLnBrk="1" hangingPunct="1">
              <a:buClr>
                <a:srgbClr val="FF0000"/>
              </a:buClr>
              <a:buFont typeface="Wingdings" pitchFamily="2" charset="2"/>
              <a:buChar char="ü"/>
            </a:pPr>
            <a:endParaRPr lang="en-US" sz="2800" b="1" smtClean="0">
              <a:solidFill>
                <a:srgbClr val="FFFFFF"/>
              </a:solidFill>
            </a:endParaRPr>
          </a:p>
          <a:p>
            <a:pPr eaLnBrk="1" hangingPunct="1">
              <a:buClr>
                <a:srgbClr val="FF0000"/>
              </a:buClr>
              <a:buFont typeface="Wingdings" pitchFamily="2" charset="2"/>
              <a:buChar char="Ø"/>
            </a:pPr>
            <a:r>
              <a:rPr lang="en-US" sz="3200" b="1" smtClean="0">
                <a:solidFill>
                  <a:srgbClr val="FFFFFF"/>
                </a:solidFill>
              </a:rPr>
              <a:t>Determine current status of MI by:</a:t>
            </a:r>
          </a:p>
          <a:p>
            <a:pPr lvl="1" eaLnBrk="1" hangingPunct="1">
              <a:buClr>
                <a:srgbClr val="FF0000"/>
              </a:buClr>
              <a:buFont typeface="Wingdings" pitchFamily="2" charset="2"/>
              <a:buChar char="ü"/>
            </a:pPr>
            <a:r>
              <a:rPr lang="en-US" sz="2800" b="1" smtClean="0">
                <a:solidFill>
                  <a:srgbClr val="FFFFFF"/>
                </a:solidFill>
              </a:rPr>
              <a:t>Inspection.</a:t>
            </a:r>
          </a:p>
          <a:p>
            <a:pPr lvl="1" eaLnBrk="1" hangingPunct="1">
              <a:buClr>
                <a:srgbClr val="FF0000"/>
              </a:buClr>
              <a:buFont typeface="Wingdings" pitchFamily="2" charset="2"/>
              <a:buChar char="ü"/>
            </a:pPr>
            <a:r>
              <a:rPr lang="en-US" sz="2800" b="1" smtClean="0">
                <a:solidFill>
                  <a:srgbClr val="FFFFFF"/>
                </a:solidFill>
              </a:rPr>
              <a:t>Records.</a:t>
            </a:r>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Effect transition="in" filter="checkerboard(across)">
                                      <p:cBhvr>
                                        <p:cTn id="7" dur="500"/>
                                        <p:tgtEl>
                                          <p:spTgt spid="48131">
                                            <p:txEl>
                                              <p:pRg st="0" end="0"/>
                                            </p:txEl>
                                          </p:spTgt>
                                        </p:tgtEl>
                                      </p:cBhvr>
                                    </p:animEffect>
                                  </p:childTnLst>
                                  <p:subTnLst>
                                    <p:animClr clrSpc="rgb" dir="cw">
                                      <p:cBhvr override="childStyle">
                                        <p:cTn dur="1" fill="hold" display="0" masterRel="nextClick" afterEffect="1"/>
                                        <p:tgtEl>
                                          <p:spTgt spid="48131">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8131">
                                            <p:txEl>
                                              <p:pRg st="1" end="1"/>
                                            </p:txEl>
                                          </p:spTgt>
                                        </p:tgtEl>
                                        <p:attrNameLst>
                                          <p:attrName>style.visibility</p:attrName>
                                        </p:attrNameLst>
                                      </p:cBhvr>
                                      <p:to>
                                        <p:strVal val="visible"/>
                                      </p:to>
                                    </p:set>
                                    <p:animEffect transition="in" filter="checkerboard(across)">
                                      <p:cBhvr>
                                        <p:cTn id="12" dur="500"/>
                                        <p:tgtEl>
                                          <p:spTgt spid="48131">
                                            <p:txEl>
                                              <p:pRg st="1" end="1"/>
                                            </p:txEl>
                                          </p:spTgt>
                                        </p:tgtEl>
                                      </p:cBhvr>
                                    </p:animEffect>
                                  </p:childTnLst>
                                  <p:subTnLst>
                                    <p:animClr clrSpc="rgb" dir="cw">
                                      <p:cBhvr override="childStyle">
                                        <p:cTn dur="1" fill="hold" display="0" masterRel="nextClick" afterEffect="1"/>
                                        <p:tgtEl>
                                          <p:spTgt spid="48131">
                                            <p:txEl>
                                              <p:pRg st="1" end="1"/>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8131">
                                            <p:txEl>
                                              <p:pRg st="3" end="3"/>
                                            </p:txEl>
                                          </p:spTgt>
                                        </p:tgtEl>
                                        <p:attrNameLst>
                                          <p:attrName>style.visibility</p:attrName>
                                        </p:attrNameLst>
                                      </p:cBhvr>
                                      <p:to>
                                        <p:strVal val="visible"/>
                                      </p:to>
                                    </p:set>
                                    <p:animEffect transition="in" filter="checkerboard(across)">
                                      <p:cBhvr>
                                        <p:cTn id="17" dur="500"/>
                                        <p:tgtEl>
                                          <p:spTgt spid="48131">
                                            <p:txEl>
                                              <p:pRg st="3" end="3"/>
                                            </p:txEl>
                                          </p:spTgt>
                                        </p:tgtEl>
                                      </p:cBhvr>
                                    </p:animEffect>
                                  </p:childTnLst>
                                  <p:subTnLst>
                                    <p:animClr clrSpc="rgb" dir="cw">
                                      <p:cBhvr override="childStyle">
                                        <p:cTn dur="1" fill="hold" display="0" masterRel="nextClick" afterEffect="1"/>
                                        <p:tgtEl>
                                          <p:spTgt spid="48131">
                                            <p:txEl>
                                              <p:pRg st="3" end="3"/>
                                            </p:txEl>
                                          </p:spTgt>
                                        </p:tgtEl>
                                        <p:attrNameLst>
                                          <p:attrName>ppt_c</p:attrName>
                                        </p:attrNameLst>
                                      </p:cBhvr>
                                      <p:to>
                                        <a:schemeClr val="bg2"/>
                                      </p:to>
                                    </p:animClr>
                                  </p:subTnLst>
                                </p:cTn>
                              </p:par>
                              <p:par>
                                <p:cTn id="18" presetID="5" presetClass="entr" presetSubtype="10" fill="hold" grpId="0" nodeType="withEffect">
                                  <p:stCondLst>
                                    <p:cond delay="0"/>
                                  </p:stCondLst>
                                  <p:childTnLst>
                                    <p:set>
                                      <p:cBhvr>
                                        <p:cTn id="19" dur="1" fill="hold">
                                          <p:stCondLst>
                                            <p:cond delay="0"/>
                                          </p:stCondLst>
                                        </p:cTn>
                                        <p:tgtEl>
                                          <p:spTgt spid="48131">
                                            <p:txEl>
                                              <p:pRg st="4" end="4"/>
                                            </p:txEl>
                                          </p:spTgt>
                                        </p:tgtEl>
                                        <p:attrNameLst>
                                          <p:attrName>style.visibility</p:attrName>
                                        </p:attrNameLst>
                                      </p:cBhvr>
                                      <p:to>
                                        <p:strVal val="visible"/>
                                      </p:to>
                                    </p:set>
                                    <p:animEffect transition="in" filter="checkerboard(across)">
                                      <p:cBhvr>
                                        <p:cTn id="20" dur="500"/>
                                        <p:tgtEl>
                                          <p:spTgt spid="48131">
                                            <p:txEl>
                                              <p:pRg st="4" end="4"/>
                                            </p:txEl>
                                          </p:spTgt>
                                        </p:tgtEl>
                                      </p:cBhvr>
                                    </p:animEffect>
                                  </p:childTnLst>
                                  <p:subTnLst>
                                    <p:animClr clrSpc="rgb" dir="cw">
                                      <p:cBhvr override="childStyle">
                                        <p:cTn dur="1" fill="hold" display="0" masterRel="nextClick" afterEffect="1"/>
                                        <p:tgtEl>
                                          <p:spTgt spid="48131">
                                            <p:txEl>
                                              <p:pRg st="4" end="4"/>
                                            </p:txEl>
                                          </p:spTgt>
                                        </p:tgtEl>
                                        <p:attrNameLst>
                                          <p:attrName>ppt_c</p:attrName>
                                        </p:attrNameLst>
                                      </p:cBhvr>
                                      <p:to>
                                        <a:schemeClr val="bg2"/>
                                      </p:to>
                                    </p:animClr>
                                  </p:subTnLst>
                                </p:cTn>
                              </p:par>
                              <p:par>
                                <p:cTn id="21" presetID="5" presetClass="entr" presetSubtype="10" fill="hold" grpId="0" nodeType="withEffect">
                                  <p:stCondLst>
                                    <p:cond delay="0"/>
                                  </p:stCondLst>
                                  <p:childTnLst>
                                    <p:set>
                                      <p:cBhvr>
                                        <p:cTn id="22" dur="1" fill="hold">
                                          <p:stCondLst>
                                            <p:cond delay="0"/>
                                          </p:stCondLst>
                                        </p:cTn>
                                        <p:tgtEl>
                                          <p:spTgt spid="48131">
                                            <p:txEl>
                                              <p:pRg st="5" end="5"/>
                                            </p:txEl>
                                          </p:spTgt>
                                        </p:tgtEl>
                                        <p:attrNameLst>
                                          <p:attrName>style.visibility</p:attrName>
                                        </p:attrNameLst>
                                      </p:cBhvr>
                                      <p:to>
                                        <p:strVal val="visible"/>
                                      </p:to>
                                    </p:set>
                                    <p:animEffect transition="in" filter="checkerboard(across)">
                                      <p:cBhvr>
                                        <p:cTn id="23" dur="500"/>
                                        <p:tgtEl>
                                          <p:spTgt spid="48131">
                                            <p:txEl>
                                              <p:pRg st="5" end="5"/>
                                            </p:txEl>
                                          </p:spTgt>
                                        </p:tgtEl>
                                      </p:cBhvr>
                                    </p:animEffect>
                                  </p:childTnLst>
                                  <p:subTnLst>
                                    <p:animClr clrSpc="rgb" dir="cw">
                                      <p:cBhvr override="childStyle">
                                        <p:cTn dur="1" fill="hold" display="0" masterRel="nextClick" afterEffect="1"/>
                                        <p:tgtEl>
                                          <p:spTgt spid="48131">
                                            <p:txEl>
                                              <p:pRg st="5" end="5"/>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bldLvl="2"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86" name="Rectangle 10"/>
          <p:cNvSpPr>
            <a:spLocks noGrp="1" noChangeArrowheads="1"/>
          </p:cNvSpPr>
          <p:nvPr>
            <p:ph idx="1"/>
          </p:nvPr>
        </p:nvSpPr>
        <p:spPr>
          <a:xfrm>
            <a:off x="0" y="1657350"/>
            <a:ext cx="9144000" cy="5029200"/>
          </a:xfrm>
        </p:spPr>
        <p:txBody>
          <a:bodyPr/>
          <a:lstStyle/>
          <a:p>
            <a:pPr eaLnBrk="1" hangingPunct="1">
              <a:buClr>
                <a:srgbClr val="FF0000"/>
              </a:buClr>
              <a:buFont typeface="Wingdings" pitchFamily="2" charset="2"/>
              <a:buChar char="Ø"/>
            </a:pPr>
            <a:r>
              <a:rPr lang="en-US" b="1" smtClean="0"/>
              <a:t>Remarks.</a:t>
            </a:r>
          </a:p>
          <a:p>
            <a:pPr eaLnBrk="1" hangingPunct="1">
              <a:buClr>
                <a:srgbClr val="FFFF00"/>
              </a:buClr>
              <a:buFont typeface="Wingdings" pitchFamily="2" charset="2"/>
              <a:buChar char="Ø"/>
            </a:pPr>
            <a:endParaRPr lang="en-US" sz="800" b="1" smtClean="0"/>
          </a:p>
          <a:p>
            <a:pPr lvl="1" eaLnBrk="1" hangingPunct="1">
              <a:buClr>
                <a:srgbClr val="FF0000"/>
              </a:buClr>
              <a:buFont typeface="Wingdings" pitchFamily="2" charset="2"/>
              <a:buChar char="ü"/>
            </a:pPr>
            <a:r>
              <a:rPr lang="en-US" sz="3200" b="1" smtClean="0">
                <a:solidFill>
                  <a:schemeClr val="tx1"/>
                </a:solidFill>
              </a:rPr>
              <a:t>When equipments time indicator is replaced, enter the date changed and the old and new hours.</a:t>
            </a:r>
          </a:p>
          <a:p>
            <a:pPr lvl="1" eaLnBrk="1" hangingPunct="1">
              <a:buClr>
                <a:srgbClr val="FF0000"/>
              </a:buClr>
              <a:buFont typeface="Wingdings" pitchFamily="2" charset="2"/>
              <a:buChar char="ü"/>
            </a:pPr>
            <a:endParaRPr lang="en-US" sz="2000" b="1" smtClean="0">
              <a:solidFill>
                <a:schemeClr val="tx1"/>
              </a:solidFill>
            </a:endParaRPr>
          </a:p>
          <a:p>
            <a:pPr lvl="1" eaLnBrk="1" hangingPunct="1">
              <a:buClr>
                <a:srgbClr val="FF0000"/>
              </a:buClr>
              <a:buFont typeface="Wingdings" pitchFamily="2" charset="2"/>
              <a:buChar char="ü"/>
            </a:pPr>
            <a:endParaRPr lang="en-US" sz="3200" b="1" smtClean="0">
              <a:solidFill>
                <a:schemeClr val="tx1"/>
              </a:solidFill>
            </a:endParaRPr>
          </a:p>
          <a:p>
            <a:pPr lvl="1" eaLnBrk="1" hangingPunct="1">
              <a:buClr>
                <a:srgbClr val="FF0000"/>
              </a:buClr>
              <a:buFont typeface="Wingdings" pitchFamily="2" charset="2"/>
              <a:buChar char="ü"/>
            </a:pPr>
            <a:r>
              <a:rPr lang="en-US" sz="3200" b="1" smtClean="0">
                <a:solidFill>
                  <a:schemeClr val="tx1"/>
                </a:solidFill>
              </a:rPr>
              <a:t>Enter the date when performed for all equipment that requires Load Test, ACI, and NDT.</a:t>
            </a:r>
          </a:p>
        </p:txBody>
      </p:sp>
      <p:sp>
        <p:nvSpPr>
          <p:cNvPr id="25602" name="Rectangle 9"/>
          <p:cNvSpPr>
            <a:spLocks noGrp="1" noChangeArrowheads="1"/>
          </p:cNvSpPr>
          <p:nvPr>
            <p:ph type="title"/>
          </p:nvPr>
        </p:nvSpPr>
        <p:spPr>
          <a:xfrm>
            <a:off x="0" y="0"/>
            <a:ext cx="9144000" cy="1828800"/>
          </a:xfrm>
        </p:spPr>
        <p:txBody>
          <a:bodyPr>
            <a:normAutofit fontScale="90000"/>
          </a:bodyPr>
          <a:lstStyle/>
          <a:p>
            <a:pPr algn="ctr" eaLnBrk="1" fontAlgn="auto" hangingPunct="1">
              <a:spcAft>
                <a:spcPts val="0"/>
              </a:spcAft>
              <a:defRPr/>
            </a:pPr>
            <a:r>
              <a:rPr sz="6000" b="1" smtClean="0">
                <a:solidFill>
                  <a:srgbClr val="FF0000"/>
                </a:solidFill>
              </a:rPr>
              <a:t>PREPARATION INSTRUCTIONS CONT.</a:t>
            </a:r>
          </a:p>
        </p:txBody>
      </p:sp>
      <p:pic>
        <p:nvPicPr>
          <p:cNvPr id="4" name="Picture 3" descr="hour meter.bmp"/>
          <p:cNvPicPr>
            <a:picLocks noChangeAspect="1"/>
          </p:cNvPicPr>
          <p:nvPr/>
        </p:nvPicPr>
        <p:blipFill>
          <a:blip r:embed="rId2" cstate="print"/>
          <a:srcRect/>
          <a:stretch>
            <a:fillRect/>
          </a:stretch>
        </p:blipFill>
        <p:spPr bwMode="auto">
          <a:xfrm>
            <a:off x="6324600" y="3429000"/>
            <a:ext cx="1295400" cy="1066800"/>
          </a:xfrm>
          <a:prstGeom prst="rect">
            <a:avLst/>
          </a:prstGeom>
          <a:noFill/>
          <a:ln w="9525">
            <a:noFill/>
            <a:miter lim="800000"/>
            <a:headEnd/>
            <a:tailEnd/>
          </a:ln>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4" fill="hold" grpId="0" nodeType="clickEffect">
                                  <p:stCondLst>
                                    <p:cond delay="0"/>
                                  </p:stCondLst>
                                  <p:childTnLst>
                                    <p:set>
                                      <p:cBhvr>
                                        <p:cTn id="6" dur="1" fill="hold">
                                          <p:stCondLst>
                                            <p:cond delay="0"/>
                                          </p:stCondLst>
                                        </p:cTn>
                                        <p:tgtEl>
                                          <p:spTgt spid="24586">
                                            <p:txEl>
                                              <p:pRg st="0" end="0"/>
                                            </p:txEl>
                                          </p:spTgt>
                                        </p:tgtEl>
                                        <p:attrNameLst>
                                          <p:attrName>style.visibility</p:attrName>
                                        </p:attrNameLst>
                                      </p:cBhvr>
                                      <p:to>
                                        <p:strVal val="visible"/>
                                      </p:to>
                                    </p:set>
                                    <p:anim calcmode="lin" valueType="num">
                                      <p:cBhvr>
                                        <p:cTn id="7" dur="500" fill="hold"/>
                                        <p:tgtEl>
                                          <p:spTgt spid="24586">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24586">
                                            <p:txEl>
                                              <p:pRg st="0" end="0"/>
                                            </p:txEl>
                                          </p:spTgt>
                                        </p:tgtEl>
                                        <p:attrNameLst>
                                          <p:attrName>ppt_y</p:attrName>
                                        </p:attrNameLst>
                                      </p:cBhvr>
                                      <p:tavLst>
                                        <p:tav tm="0">
                                          <p:val>
                                            <p:strVal val="#ppt_y+#ppt_h/2"/>
                                          </p:val>
                                        </p:tav>
                                        <p:tav tm="100000">
                                          <p:val>
                                            <p:strVal val="#ppt_y"/>
                                          </p:val>
                                        </p:tav>
                                      </p:tavLst>
                                    </p:anim>
                                    <p:anim calcmode="lin" valueType="num">
                                      <p:cBhvr>
                                        <p:cTn id="9" dur="500" fill="hold"/>
                                        <p:tgtEl>
                                          <p:spTgt spid="24586">
                                            <p:txEl>
                                              <p:pRg st="0" end="0"/>
                                            </p:txEl>
                                          </p:spTgt>
                                        </p:tgtEl>
                                        <p:attrNameLst>
                                          <p:attrName>ppt_w</p:attrName>
                                        </p:attrNameLst>
                                      </p:cBhvr>
                                      <p:tavLst>
                                        <p:tav tm="0">
                                          <p:val>
                                            <p:strVal val="#ppt_w"/>
                                          </p:val>
                                        </p:tav>
                                        <p:tav tm="100000">
                                          <p:val>
                                            <p:strVal val="#ppt_w"/>
                                          </p:val>
                                        </p:tav>
                                      </p:tavLst>
                                    </p:anim>
                                    <p:anim calcmode="lin" valueType="num">
                                      <p:cBhvr>
                                        <p:cTn id="10" dur="500" fill="hold"/>
                                        <p:tgtEl>
                                          <p:spTgt spid="24586">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4" fill="hold" grpId="0" nodeType="clickEffect">
                                  <p:stCondLst>
                                    <p:cond delay="0"/>
                                  </p:stCondLst>
                                  <p:childTnLst>
                                    <p:set>
                                      <p:cBhvr>
                                        <p:cTn id="14" dur="1" fill="hold">
                                          <p:stCondLst>
                                            <p:cond delay="0"/>
                                          </p:stCondLst>
                                        </p:cTn>
                                        <p:tgtEl>
                                          <p:spTgt spid="24586">
                                            <p:txEl>
                                              <p:pRg st="2" end="2"/>
                                            </p:txEl>
                                          </p:spTgt>
                                        </p:tgtEl>
                                        <p:attrNameLst>
                                          <p:attrName>style.visibility</p:attrName>
                                        </p:attrNameLst>
                                      </p:cBhvr>
                                      <p:to>
                                        <p:strVal val="visible"/>
                                      </p:to>
                                    </p:set>
                                    <p:anim calcmode="lin" valueType="num">
                                      <p:cBhvr>
                                        <p:cTn id="15" dur="500" fill="hold"/>
                                        <p:tgtEl>
                                          <p:spTgt spid="24586">
                                            <p:txEl>
                                              <p:pRg st="2" end="2"/>
                                            </p:txEl>
                                          </p:spTgt>
                                        </p:tgtEl>
                                        <p:attrNameLst>
                                          <p:attrName>ppt_x</p:attrName>
                                        </p:attrNameLst>
                                      </p:cBhvr>
                                      <p:tavLst>
                                        <p:tav tm="0">
                                          <p:val>
                                            <p:strVal val="#ppt_x"/>
                                          </p:val>
                                        </p:tav>
                                        <p:tav tm="100000">
                                          <p:val>
                                            <p:strVal val="#ppt_x"/>
                                          </p:val>
                                        </p:tav>
                                      </p:tavLst>
                                    </p:anim>
                                    <p:anim calcmode="lin" valueType="num">
                                      <p:cBhvr>
                                        <p:cTn id="16" dur="500" fill="hold"/>
                                        <p:tgtEl>
                                          <p:spTgt spid="24586">
                                            <p:txEl>
                                              <p:pRg st="2" end="2"/>
                                            </p:txEl>
                                          </p:spTgt>
                                        </p:tgtEl>
                                        <p:attrNameLst>
                                          <p:attrName>ppt_y</p:attrName>
                                        </p:attrNameLst>
                                      </p:cBhvr>
                                      <p:tavLst>
                                        <p:tav tm="0">
                                          <p:val>
                                            <p:strVal val="#ppt_y+#ppt_h/2"/>
                                          </p:val>
                                        </p:tav>
                                        <p:tav tm="100000">
                                          <p:val>
                                            <p:strVal val="#ppt_y"/>
                                          </p:val>
                                        </p:tav>
                                      </p:tavLst>
                                    </p:anim>
                                    <p:anim calcmode="lin" valueType="num">
                                      <p:cBhvr>
                                        <p:cTn id="17" dur="500" fill="hold"/>
                                        <p:tgtEl>
                                          <p:spTgt spid="24586">
                                            <p:txEl>
                                              <p:pRg st="2" end="2"/>
                                            </p:txEl>
                                          </p:spTgt>
                                        </p:tgtEl>
                                        <p:attrNameLst>
                                          <p:attrName>ppt_w</p:attrName>
                                        </p:attrNameLst>
                                      </p:cBhvr>
                                      <p:tavLst>
                                        <p:tav tm="0">
                                          <p:val>
                                            <p:strVal val="#ppt_w"/>
                                          </p:val>
                                        </p:tav>
                                        <p:tav tm="100000">
                                          <p:val>
                                            <p:strVal val="#ppt_w"/>
                                          </p:val>
                                        </p:tav>
                                      </p:tavLst>
                                    </p:anim>
                                    <p:anim calcmode="lin" valueType="num">
                                      <p:cBhvr>
                                        <p:cTn id="18" dur="500" fill="hold"/>
                                        <p:tgtEl>
                                          <p:spTgt spid="24586">
                                            <p:txEl>
                                              <p:pRg st="2" end="2"/>
                                            </p:txEl>
                                          </p:spTgt>
                                        </p:tgtEl>
                                        <p:attrNameLst>
                                          <p:attrName>ppt_h</p:attrName>
                                        </p:attrNameLst>
                                      </p:cBhvr>
                                      <p:tavLst>
                                        <p:tav tm="0">
                                          <p:val>
                                            <p:fltVal val="0"/>
                                          </p:val>
                                        </p:tav>
                                        <p:tav tm="100000">
                                          <p:val>
                                            <p:strVal val="#ppt_h"/>
                                          </p:val>
                                        </p:tav>
                                      </p:tavLst>
                                    </p:anim>
                                  </p:childTnLst>
                                </p:cTn>
                              </p:par>
                              <p:par>
                                <p:cTn id="19" presetID="10"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2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7" presetClass="entr" presetSubtype="4" fill="hold" grpId="0" nodeType="clickEffect">
                                  <p:stCondLst>
                                    <p:cond delay="0"/>
                                  </p:stCondLst>
                                  <p:childTnLst>
                                    <p:set>
                                      <p:cBhvr>
                                        <p:cTn id="25" dur="1" fill="hold">
                                          <p:stCondLst>
                                            <p:cond delay="0"/>
                                          </p:stCondLst>
                                        </p:cTn>
                                        <p:tgtEl>
                                          <p:spTgt spid="24586">
                                            <p:txEl>
                                              <p:pRg st="5" end="5"/>
                                            </p:txEl>
                                          </p:spTgt>
                                        </p:tgtEl>
                                        <p:attrNameLst>
                                          <p:attrName>style.visibility</p:attrName>
                                        </p:attrNameLst>
                                      </p:cBhvr>
                                      <p:to>
                                        <p:strVal val="visible"/>
                                      </p:to>
                                    </p:set>
                                    <p:anim calcmode="lin" valueType="num">
                                      <p:cBhvr>
                                        <p:cTn id="26" dur="500" fill="hold"/>
                                        <p:tgtEl>
                                          <p:spTgt spid="24586">
                                            <p:txEl>
                                              <p:pRg st="5" end="5"/>
                                            </p:txEl>
                                          </p:spTgt>
                                        </p:tgtEl>
                                        <p:attrNameLst>
                                          <p:attrName>ppt_x</p:attrName>
                                        </p:attrNameLst>
                                      </p:cBhvr>
                                      <p:tavLst>
                                        <p:tav tm="0">
                                          <p:val>
                                            <p:strVal val="#ppt_x"/>
                                          </p:val>
                                        </p:tav>
                                        <p:tav tm="100000">
                                          <p:val>
                                            <p:strVal val="#ppt_x"/>
                                          </p:val>
                                        </p:tav>
                                      </p:tavLst>
                                    </p:anim>
                                    <p:anim calcmode="lin" valueType="num">
                                      <p:cBhvr>
                                        <p:cTn id="27" dur="500" fill="hold"/>
                                        <p:tgtEl>
                                          <p:spTgt spid="24586">
                                            <p:txEl>
                                              <p:pRg st="5" end="5"/>
                                            </p:txEl>
                                          </p:spTgt>
                                        </p:tgtEl>
                                        <p:attrNameLst>
                                          <p:attrName>ppt_y</p:attrName>
                                        </p:attrNameLst>
                                      </p:cBhvr>
                                      <p:tavLst>
                                        <p:tav tm="0">
                                          <p:val>
                                            <p:strVal val="#ppt_y+#ppt_h/2"/>
                                          </p:val>
                                        </p:tav>
                                        <p:tav tm="100000">
                                          <p:val>
                                            <p:strVal val="#ppt_y"/>
                                          </p:val>
                                        </p:tav>
                                      </p:tavLst>
                                    </p:anim>
                                    <p:anim calcmode="lin" valueType="num">
                                      <p:cBhvr>
                                        <p:cTn id="28" dur="500" fill="hold"/>
                                        <p:tgtEl>
                                          <p:spTgt spid="24586">
                                            <p:txEl>
                                              <p:pRg st="5" end="5"/>
                                            </p:txEl>
                                          </p:spTgt>
                                        </p:tgtEl>
                                        <p:attrNameLst>
                                          <p:attrName>ppt_w</p:attrName>
                                        </p:attrNameLst>
                                      </p:cBhvr>
                                      <p:tavLst>
                                        <p:tav tm="0">
                                          <p:val>
                                            <p:strVal val="#ppt_w"/>
                                          </p:val>
                                        </p:tav>
                                        <p:tav tm="100000">
                                          <p:val>
                                            <p:strVal val="#ppt_w"/>
                                          </p:val>
                                        </p:tav>
                                      </p:tavLst>
                                    </p:anim>
                                    <p:anim calcmode="lin" valueType="num">
                                      <p:cBhvr>
                                        <p:cTn id="29" dur="500" fill="hold"/>
                                        <p:tgtEl>
                                          <p:spTgt spid="24586">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6" grpId="0" build="p" bldLvl="2" autoUpdateAnimBg="0"/>
    </p:bldLst>
  </p:timing>
</p:sld>
</file>

<file path=ppt/slides/slide2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a:xfrm>
            <a:off x="304800" y="0"/>
            <a:ext cx="9144000" cy="1143000"/>
          </a:xfrm>
        </p:spPr>
        <p:txBody>
          <a:bodyPr/>
          <a:lstStyle/>
          <a:p>
            <a:pPr eaLnBrk="1" fontAlgn="auto" hangingPunct="1">
              <a:spcAft>
                <a:spcPts val="0"/>
              </a:spcAft>
              <a:defRPr/>
            </a:pPr>
            <a:r>
              <a:rPr lang="en-US" b="1" dirty="0" smtClean="0">
                <a:solidFill>
                  <a:srgbClr val="FFFFFF"/>
                </a:solidFill>
              </a:rPr>
              <a:t>Enter appropriate </a:t>
            </a:r>
            <a:r>
              <a:rPr lang="en-US" b="1" dirty="0" smtClean="0">
                <a:solidFill>
                  <a:srgbClr val="66FF33"/>
                </a:solidFill>
              </a:rPr>
              <a:t>Action Codes</a:t>
            </a:r>
            <a:r>
              <a:rPr lang="en-US" b="1" dirty="0" smtClean="0">
                <a:solidFill>
                  <a:srgbClr val="FFFFFF"/>
                </a:solidFill>
              </a:rPr>
              <a:t>:</a:t>
            </a:r>
          </a:p>
        </p:txBody>
      </p:sp>
      <p:sp>
        <p:nvSpPr>
          <p:cNvPr id="17411" name="Rectangle 3"/>
          <p:cNvSpPr>
            <a:spLocks noGrp="1" noChangeArrowheads="1"/>
          </p:cNvSpPr>
          <p:nvPr>
            <p:ph idx="1"/>
          </p:nvPr>
        </p:nvSpPr>
        <p:spPr>
          <a:xfrm>
            <a:off x="0" y="1066800"/>
            <a:ext cx="9144000" cy="6248400"/>
          </a:xfrm>
        </p:spPr>
        <p:txBody>
          <a:bodyPr/>
          <a:lstStyle/>
          <a:p>
            <a:pPr eaLnBrk="1" hangingPunct="1">
              <a:buClr>
                <a:srgbClr val="FFFF66"/>
              </a:buClr>
              <a:buFont typeface="Wingdings" pitchFamily="2" charset="2"/>
              <a:buChar char="Ø"/>
            </a:pPr>
            <a:endParaRPr lang="en-US" sz="1000" b="1" smtClean="0">
              <a:solidFill>
                <a:srgbClr val="FFFFFF"/>
              </a:solidFill>
            </a:endParaRPr>
          </a:p>
          <a:p>
            <a:pPr lvl="1" eaLnBrk="1" hangingPunct="1">
              <a:buClr>
                <a:srgbClr val="FF0000"/>
              </a:buClr>
              <a:buFont typeface="Wingdings" pitchFamily="2" charset="2"/>
              <a:buChar char="ü"/>
            </a:pPr>
            <a:r>
              <a:rPr lang="en-US" sz="3200" b="1" u="sng" smtClean="0">
                <a:solidFill>
                  <a:srgbClr val="66FF33"/>
                </a:solidFill>
              </a:rPr>
              <a:t>NA.</a:t>
            </a:r>
            <a:r>
              <a:rPr lang="en-US" sz="3200" b="1" smtClean="0">
                <a:solidFill>
                  <a:srgbClr val="FFFFFF"/>
                </a:solidFill>
              </a:rPr>
              <a:t>  Apply to specific serial numbers, this code identifies those items the  MI does not apply to. </a:t>
            </a:r>
          </a:p>
          <a:p>
            <a:pPr lvl="2" eaLnBrk="1" hangingPunct="1">
              <a:buClr>
                <a:srgbClr val="FF0000"/>
              </a:buClr>
              <a:buFont typeface="Wingdings" pitchFamily="2" charset="2"/>
              <a:buChar char="ü"/>
            </a:pPr>
            <a:r>
              <a:rPr lang="en-US" sz="3200" b="1" smtClean="0">
                <a:solidFill>
                  <a:srgbClr val="FFFFFF"/>
                </a:solidFill>
              </a:rPr>
              <a:t> Req’d Julian date.</a:t>
            </a:r>
          </a:p>
          <a:p>
            <a:pPr lvl="1" eaLnBrk="1" hangingPunct="1">
              <a:buClr>
                <a:srgbClr val="FF0000"/>
              </a:buClr>
              <a:buFont typeface="Wingdings" pitchFamily="2" charset="2"/>
              <a:buChar char="ü"/>
            </a:pPr>
            <a:endParaRPr lang="en-US" sz="1100" b="1" smtClean="0">
              <a:solidFill>
                <a:srgbClr val="FFFFFF"/>
              </a:solidFill>
            </a:endParaRPr>
          </a:p>
          <a:p>
            <a:pPr lvl="1" eaLnBrk="1" hangingPunct="1">
              <a:buClr>
                <a:srgbClr val="FF0000"/>
              </a:buClr>
              <a:buFont typeface="Wingdings" pitchFamily="2" charset="2"/>
              <a:buChar char="ü"/>
            </a:pPr>
            <a:r>
              <a:rPr lang="en-US" sz="3200" b="1" u="sng" smtClean="0">
                <a:solidFill>
                  <a:srgbClr val="66FF33"/>
                </a:solidFill>
              </a:rPr>
              <a:t>PR.</a:t>
            </a:r>
            <a:r>
              <a:rPr lang="en-US" sz="3200" b="1" smtClean="0">
                <a:solidFill>
                  <a:srgbClr val="FFFFFF"/>
                </a:solidFill>
              </a:rPr>
              <a:t>  Applies when the unit requires the publication. (Date the pub was ordered and doc # in remarks)-</a:t>
            </a:r>
          </a:p>
          <a:p>
            <a:pPr lvl="1" eaLnBrk="1" hangingPunct="1">
              <a:buClr>
                <a:srgbClr val="FF0000"/>
              </a:buClr>
              <a:buFont typeface="Wingdings" pitchFamily="2" charset="2"/>
              <a:buChar char="ü"/>
            </a:pPr>
            <a:endParaRPr lang="en-US" sz="1100" b="1" smtClean="0">
              <a:solidFill>
                <a:srgbClr val="FFFFFF"/>
              </a:solidFill>
            </a:endParaRPr>
          </a:p>
          <a:p>
            <a:pPr lvl="1" eaLnBrk="1" hangingPunct="1">
              <a:buClr>
                <a:srgbClr val="FF0000"/>
              </a:buClr>
              <a:buFont typeface="Wingdings" pitchFamily="2" charset="2"/>
              <a:buChar char="ü"/>
            </a:pPr>
            <a:r>
              <a:rPr lang="en-US" sz="3200" b="1" u="sng" smtClean="0">
                <a:solidFill>
                  <a:srgbClr val="66FF33"/>
                </a:solidFill>
              </a:rPr>
              <a:t>AR.</a:t>
            </a:r>
            <a:r>
              <a:rPr lang="en-US" sz="3200" b="1" smtClean="0">
                <a:solidFill>
                  <a:srgbClr val="FFFFFF"/>
                </a:solidFill>
              </a:rPr>
              <a:t>  Apply to equip. that require a specific repair action. Example, 5</a:t>
            </a:r>
            <a:r>
              <a:rPr lang="en-US" sz="3200" b="1" baseline="30000" smtClean="0">
                <a:solidFill>
                  <a:srgbClr val="FFFFFF"/>
                </a:solidFill>
              </a:rPr>
              <a:t>th</a:t>
            </a:r>
            <a:r>
              <a:rPr lang="en-US" sz="3200" b="1" smtClean="0">
                <a:solidFill>
                  <a:srgbClr val="FFFFFF"/>
                </a:solidFill>
              </a:rPr>
              <a:t> Ech. repairs. </a:t>
            </a:r>
          </a:p>
          <a:p>
            <a:pPr lvl="2" eaLnBrk="1" hangingPunct="1">
              <a:buClr>
                <a:srgbClr val="FFFF66"/>
              </a:buClr>
              <a:buFontTx/>
              <a:buNone/>
            </a:pPr>
            <a:endParaRPr lang="en-US" b="1" smtClean="0">
              <a:solidFill>
                <a:srgbClr val="FFFFFF"/>
              </a:solidFill>
            </a:endParaRPr>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animEffect transition="in" filter="checkerboard(across)">
                                      <p:cBhvr>
                                        <p:cTn id="7" dur="500"/>
                                        <p:tgtEl>
                                          <p:spTgt spid="17411">
                                            <p:txEl>
                                              <p:pRg st="1" end="1"/>
                                            </p:txEl>
                                          </p:spTgt>
                                        </p:tgtEl>
                                      </p:cBhvr>
                                    </p:animEffect>
                                  </p:childTnLst>
                                  <p:subTnLst>
                                    <p:animClr clrSpc="rgb" dir="cw">
                                      <p:cBhvr override="childStyle">
                                        <p:cTn dur="1" fill="hold" display="0" masterRel="nextClick" afterEffect="1"/>
                                        <p:tgtEl>
                                          <p:spTgt spid="17411">
                                            <p:txEl>
                                              <p:pRg st="1" end="1"/>
                                            </p:txEl>
                                          </p:spTgt>
                                        </p:tgtEl>
                                        <p:attrNameLst>
                                          <p:attrName>ppt_c</p:attrName>
                                        </p:attrNameLst>
                                      </p:cBhvr>
                                      <p:to>
                                        <a:schemeClr val="bg2"/>
                                      </p:to>
                                    </p:animClr>
                                  </p:subTnLst>
                                </p:cTn>
                              </p:par>
                              <p:par>
                                <p:cTn id="8" presetID="5" presetClass="entr" presetSubtype="10" fill="hold" grpId="0" nodeType="withEffect">
                                  <p:stCondLst>
                                    <p:cond delay="0"/>
                                  </p:stCondLst>
                                  <p:childTnLst>
                                    <p:set>
                                      <p:cBhvr>
                                        <p:cTn id="9" dur="1" fill="hold">
                                          <p:stCondLst>
                                            <p:cond delay="0"/>
                                          </p:stCondLst>
                                        </p:cTn>
                                        <p:tgtEl>
                                          <p:spTgt spid="17411">
                                            <p:txEl>
                                              <p:pRg st="2" end="2"/>
                                            </p:txEl>
                                          </p:spTgt>
                                        </p:tgtEl>
                                        <p:attrNameLst>
                                          <p:attrName>style.visibility</p:attrName>
                                        </p:attrNameLst>
                                      </p:cBhvr>
                                      <p:to>
                                        <p:strVal val="visible"/>
                                      </p:to>
                                    </p:set>
                                    <p:animEffect transition="in" filter="checkerboard(across)">
                                      <p:cBhvr>
                                        <p:cTn id="10" dur="500"/>
                                        <p:tgtEl>
                                          <p:spTgt spid="17411">
                                            <p:txEl>
                                              <p:pRg st="2" end="2"/>
                                            </p:txEl>
                                          </p:spTgt>
                                        </p:tgtEl>
                                      </p:cBhvr>
                                    </p:animEffect>
                                  </p:childTnLst>
                                  <p:subTnLst>
                                    <p:animClr clrSpc="rgb" dir="cw">
                                      <p:cBhvr override="childStyle">
                                        <p:cTn dur="1" fill="hold" display="0" masterRel="nextClick" afterEffect="1"/>
                                        <p:tgtEl>
                                          <p:spTgt spid="17411">
                                            <p:txEl>
                                              <p:pRg st="2" end="2"/>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7411">
                                            <p:txEl>
                                              <p:pRg st="4" end="4"/>
                                            </p:txEl>
                                          </p:spTgt>
                                        </p:tgtEl>
                                        <p:attrNameLst>
                                          <p:attrName>style.visibility</p:attrName>
                                        </p:attrNameLst>
                                      </p:cBhvr>
                                      <p:to>
                                        <p:strVal val="visible"/>
                                      </p:to>
                                    </p:set>
                                    <p:animEffect transition="in" filter="checkerboard(across)">
                                      <p:cBhvr>
                                        <p:cTn id="15" dur="500"/>
                                        <p:tgtEl>
                                          <p:spTgt spid="17411">
                                            <p:txEl>
                                              <p:pRg st="4" end="4"/>
                                            </p:txEl>
                                          </p:spTgt>
                                        </p:tgtEl>
                                      </p:cBhvr>
                                    </p:animEffect>
                                  </p:childTnLst>
                                  <p:subTnLst>
                                    <p:animClr clrSpc="rgb" dir="cw">
                                      <p:cBhvr override="childStyle">
                                        <p:cTn dur="1" fill="hold" display="0" masterRel="nextClick" afterEffect="1"/>
                                        <p:tgtEl>
                                          <p:spTgt spid="17411">
                                            <p:txEl>
                                              <p:pRg st="4" end="4"/>
                                            </p:txEl>
                                          </p:spTgt>
                                        </p:tgtEl>
                                        <p:attrNameLst>
                                          <p:attrName>ppt_c</p:attrName>
                                        </p:attrNameLst>
                                      </p:cBhvr>
                                      <p:to>
                                        <a:schemeClr val="bg2"/>
                                      </p:to>
                                    </p:animClr>
                                  </p:sub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17411">
                                            <p:txEl>
                                              <p:pRg st="6" end="6"/>
                                            </p:txEl>
                                          </p:spTgt>
                                        </p:tgtEl>
                                        <p:attrNameLst>
                                          <p:attrName>style.visibility</p:attrName>
                                        </p:attrNameLst>
                                      </p:cBhvr>
                                      <p:to>
                                        <p:strVal val="visible"/>
                                      </p:to>
                                    </p:set>
                                    <p:animEffect transition="in" filter="checkerboard(across)">
                                      <p:cBhvr>
                                        <p:cTn id="20" dur="500"/>
                                        <p:tgtEl>
                                          <p:spTgt spid="17411">
                                            <p:txEl>
                                              <p:pRg st="6" end="6"/>
                                            </p:txEl>
                                          </p:spTgt>
                                        </p:tgtEl>
                                      </p:cBhvr>
                                    </p:animEffect>
                                  </p:childTnLst>
                                  <p:subTnLst>
                                    <p:animClr clrSpc="rgb" dir="cw">
                                      <p:cBhvr override="childStyle">
                                        <p:cTn dur="1" fill="hold" display="0" masterRel="nextClick" afterEffect="1"/>
                                        <p:tgtEl>
                                          <p:spTgt spid="17411">
                                            <p:txEl>
                                              <p:pRg st="6" end="6"/>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bldLvl="2" autoUpdateAnimBg="0"/>
    </p:bld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0"/>
            <a:ext cx="9144000" cy="533400"/>
          </a:xfrm>
        </p:spPr>
        <p:txBody>
          <a:bodyPr/>
          <a:lstStyle/>
          <a:p>
            <a:pPr algn="ctr" eaLnBrk="1" fontAlgn="auto" hangingPunct="1">
              <a:spcAft>
                <a:spcPts val="0"/>
              </a:spcAft>
              <a:defRPr/>
            </a:pPr>
            <a:r>
              <a:rPr lang="en-US" b="1" u="sng" smtClean="0">
                <a:solidFill>
                  <a:srgbClr val="FF0000"/>
                </a:solidFill>
                <a:effectLst>
                  <a:outerShdw blurRad="38100" dist="38100" dir="2700000" algn="tl">
                    <a:srgbClr val="FFFFFF"/>
                  </a:outerShdw>
                </a:effectLst>
              </a:rPr>
              <a:t>FSMAO CLARIFICATION</a:t>
            </a:r>
          </a:p>
        </p:txBody>
      </p:sp>
      <p:sp>
        <p:nvSpPr>
          <p:cNvPr id="263171" name="Rectangle 3"/>
          <p:cNvSpPr>
            <a:spLocks noGrp="1" noChangeArrowheads="1"/>
          </p:cNvSpPr>
          <p:nvPr>
            <p:ph idx="1"/>
          </p:nvPr>
        </p:nvSpPr>
        <p:spPr>
          <a:xfrm>
            <a:off x="0" y="1066800"/>
            <a:ext cx="9144000" cy="5791200"/>
          </a:xfrm>
        </p:spPr>
        <p:txBody>
          <a:bodyPr/>
          <a:lstStyle/>
          <a:p>
            <a:pPr eaLnBrk="1" hangingPunct="1">
              <a:buClr>
                <a:srgbClr val="FF0000"/>
              </a:buClr>
              <a:buFont typeface="Wingdings" pitchFamily="2" charset="2"/>
              <a:buChar char="Ø"/>
            </a:pPr>
            <a:r>
              <a:rPr lang="en-US" sz="3200" b="1" smtClean="0">
                <a:solidFill>
                  <a:srgbClr val="FFFFFF"/>
                </a:solidFill>
              </a:rPr>
              <a:t>The action code, “AR” should be used on the modification control records for end items that may not require the modification to be applied (e.g., radio mounts; not all unit’s vehicles would require these mounts, so the modification is optional yet required to be identified for that particular end item). The “AR” entry allows the flexibility of changing the modification record in the event the modification is applied to that end item at a later date. AR action code entries are made in pencil and do not require a Julian date. </a:t>
            </a:r>
          </a:p>
        </p:txBody>
      </p:sp>
    </p:spTree>
  </p:cSld>
  <p:clrMapOvr>
    <a:masterClrMapping/>
  </p:clrMapOvr>
  <p:transition spd="med">
    <p:randomBar/>
  </p:transition>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a:xfrm>
            <a:off x="685800" y="0"/>
            <a:ext cx="9144000" cy="762000"/>
          </a:xfrm>
        </p:spPr>
        <p:txBody>
          <a:bodyPr/>
          <a:lstStyle/>
          <a:p>
            <a:pPr eaLnBrk="1" fontAlgn="auto" hangingPunct="1">
              <a:spcAft>
                <a:spcPts val="0"/>
              </a:spcAft>
              <a:defRPr/>
            </a:pPr>
            <a:r>
              <a:rPr lang="en-US" b="1" u="sng" dirty="0" smtClean="0">
                <a:solidFill>
                  <a:srgbClr val="66FF33"/>
                </a:solidFill>
              </a:rPr>
              <a:t>ACTION CODES (Cont’d.)</a:t>
            </a:r>
          </a:p>
        </p:txBody>
      </p:sp>
      <p:sp>
        <p:nvSpPr>
          <p:cNvPr id="18435" name="Rectangle 3"/>
          <p:cNvSpPr>
            <a:spLocks noGrp="1" noChangeArrowheads="1"/>
          </p:cNvSpPr>
          <p:nvPr>
            <p:ph idx="1"/>
          </p:nvPr>
        </p:nvSpPr>
        <p:spPr>
          <a:xfrm>
            <a:off x="0" y="762000"/>
            <a:ext cx="9144000" cy="6096000"/>
          </a:xfrm>
        </p:spPr>
        <p:txBody>
          <a:bodyPr/>
          <a:lstStyle/>
          <a:p>
            <a:pPr algn="ctr" eaLnBrk="1" hangingPunct="1">
              <a:buClr>
                <a:srgbClr val="FFFF66"/>
              </a:buClr>
              <a:buFontTx/>
              <a:buNone/>
            </a:pPr>
            <a:endParaRPr lang="en-US" sz="800" b="1" u="sng" smtClean="0">
              <a:solidFill>
                <a:srgbClr val="66FF33"/>
              </a:solidFill>
            </a:endParaRPr>
          </a:p>
          <a:p>
            <a:pPr lvl="1" eaLnBrk="1" hangingPunct="1">
              <a:buClr>
                <a:srgbClr val="FF0000"/>
              </a:buClr>
              <a:buFont typeface="Wingdings" pitchFamily="2" charset="2"/>
              <a:buChar char="ü"/>
            </a:pPr>
            <a:r>
              <a:rPr lang="en-US" sz="2800" b="1" u="sng" smtClean="0">
                <a:solidFill>
                  <a:srgbClr val="66FF33"/>
                </a:solidFill>
              </a:rPr>
              <a:t>C.</a:t>
            </a:r>
            <a:r>
              <a:rPr lang="en-US" sz="2800" b="1" smtClean="0">
                <a:solidFill>
                  <a:srgbClr val="FFFFFF"/>
                </a:solidFill>
              </a:rPr>
              <a:t>  Completed </a:t>
            </a:r>
            <a:r>
              <a:rPr lang="en-US" sz="2800" b="1" u="sng" smtClean="0">
                <a:solidFill>
                  <a:srgbClr val="FFFFFF"/>
                </a:solidFill>
              </a:rPr>
              <a:t>while in custody</a:t>
            </a:r>
            <a:r>
              <a:rPr lang="en-US" sz="2800" b="1" smtClean="0">
                <a:solidFill>
                  <a:srgbClr val="FFFFFF"/>
                </a:solidFill>
              </a:rPr>
              <a:t>.</a:t>
            </a:r>
          </a:p>
          <a:p>
            <a:pPr lvl="2" eaLnBrk="1" hangingPunct="1">
              <a:buClr>
                <a:srgbClr val="FF0000"/>
              </a:buClr>
              <a:buFont typeface="Wingdings" pitchFamily="2" charset="2"/>
              <a:buChar char="ü"/>
            </a:pPr>
            <a:r>
              <a:rPr lang="en-US" sz="2800" b="1" smtClean="0">
                <a:solidFill>
                  <a:srgbClr val="FFFFFF"/>
                </a:solidFill>
              </a:rPr>
              <a:t> Includes item modified from the supporting maintenance activity. </a:t>
            </a:r>
          </a:p>
          <a:p>
            <a:pPr lvl="2" eaLnBrk="1" hangingPunct="1">
              <a:buClr>
                <a:srgbClr val="FF0000"/>
              </a:buClr>
              <a:buFont typeface="Wingdings" pitchFamily="2" charset="2"/>
              <a:buChar char="ü"/>
            </a:pPr>
            <a:r>
              <a:rPr lang="en-US" sz="2800" b="1" smtClean="0">
                <a:solidFill>
                  <a:srgbClr val="FFFFFF"/>
                </a:solidFill>
              </a:rPr>
              <a:t>Julian Date.</a:t>
            </a:r>
          </a:p>
          <a:p>
            <a:pPr lvl="1" eaLnBrk="1" hangingPunct="1">
              <a:buClr>
                <a:srgbClr val="FF0000"/>
              </a:buClr>
              <a:buFont typeface="Wingdings" pitchFamily="2" charset="2"/>
              <a:buChar char="ü"/>
            </a:pPr>
            <a:endParaRPr lang="en-US" sz="2400" b="1" u="sng" smtClean="0">
              <a:solidFill>
                <a:srgbClr val="FFFFFF"/>
              </a:solidFill>
            </a:endParaRPr>
          </a:p>
          <a:p>
            <a:pPr lvl="1" eaLnBrk="1" hangingPunct="1">
              <a:buClr>
                <a:srgbClr val="FF0000"/>
              </a:buClr>
              <a:buFont typeface="Wingdings" pitchFamily="2" charset="2"/>
              <a:buChar char="ü"/>
            </a:pPr>
            <a:r>
              <a:rPr lang="en-US" sz="2800" b="1" u="sng" smtClean="0">
                <a:solidFill>
                  <a:srgbClr val="66FF33"/>
                </a:solidFill>
              </a:rPr>
              <a:t>V.</a:t>
            </a:r>
            <a:r>
              <a:rPr lang="en-US" sz="2800" b="1" smtClean="0">
                <a:solidFill>
                  <a:srgbClr val="FFFFFF"/>
                </a:solidFill>
              </a:rPr>
              <a:t>  Applies to equipment that has had the MI applied prior to receiving. </a:t>
            </a:r>
          </a:p>
          <a:p>
            <a:pPr lvl="2" eaLnBrk="1" hangingPunct="1">
              <a:buClr>
                <a:srgbClr val="FF0000"/>
              </a:buClr>
              <a:buFont typeface="Wingdings" pitchFamily="2" charset="2"/>
              <a:buChar char="ü"/>
            </a:pPr>
            <a:r>
              <a:rPr lang="en-US" sz="2800" b="1" smtClean="0">
                <a:solidFill>
                  <a:srgbClr val="FFFFFF"/>
                </a:solidFill>
              </a:rPr>
              <a:t>Julian Date.-</a:t>
            </a:r>
          </a:p>
          <a:p>
            <a:pPr eaLnBrk="1" hangingPunct="1">
              <a:buClr>
                <a:srgbClr val="FF0000"/>
              </a:buClr>
              <a:buFont typeface="Wingdings" pitchFamily="2" charset="2"/>
              <a:buChar char="ü"/>
            </a:pPr>
            <a:endParaRPr lang="en-US" sz="2400" b="1" u="sng" smtClean="0">
              <a:solidFill>
                <a:srgbClr val="FFFFFF"/>
              </a:solidFill>
            </a:endParaRPr>
          </a:p>
          <a:p>
            <a:pPr lvl="1" eaLnBrk="1" hangingPunct="1">
              <a:buClr>
                <a:srgbClr val="FF0000"/>
              </a:buClr>
              <a:buFont typeface="Wingdings" pitchFamily="2" charset="2"/>
              <a:buChar char="ü"/>
            </a:pPr>
            <a:r>
              <a:rPr lang="en-US" sz="2800" b="1" u="sng" smtClean="0">
                <a:solidFill>
                  <a:srgbClr val="66FF33"/>
                </a:solidFill>
              </a:rPr>
              <a:t>ERO#.</a:t>
            </a:r>
            <a:r>
              <a:rPr lang="en-US" sz="2800" b="1" smtClean="0">
                <a:solidFill>
                  <a:srgbClr val="FFFFFF"/>
                </a:solidFill>
              </a:rPr>
              <a:t>  Goes in the action code column when it has been identified that a mod is required but not complete and an ERO opened.</a:t>
            </a:r>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43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8435">
                                            <p:txEl>
                                              <p:pRg st="1" end="1"/>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43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8435">
                                            <p:txEl>
                                              <p:pRg st="2" end="2"/>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8435">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8435">
                                            <p:txEl>
                                              <p:pRg st="3" end="3"/>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8435">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18435">
                                            <p:txEl>
                                              <p:pRg st="5" end="5"/>
                                            </p:txEl>
                                          </p:spTgt>
                                        </p:tgtEl>
                                        <p:attrNameLst>
                                          <p:attrName>ppt_c</p:attrName>
                                        </p:attrNameLst>
                                      </p:cBhvr>
                                      <p:to>
                                        <a:schemeClr val="bg2"/>
                                      </p:to>
                                    </p:animClr>
                                  </p:subTnLst>
                                </p:cTn>
                              </p:par>
                              <p:par>
                                <p:cTn id="19" presetID="1" presetClass="entr" presetSubtype="0" fill="hold" grpId="0" nodeType="withEffect">
                                  <p:stCondLst>
                                    <p:cond delay="0"/>
                                  </p:stCondLst>
                                  <p:childTnLst>
                                    <p:set>
                                      <p:cBhvr>
                                        <p:cTn id="20" dur="1" fill="hold">
                                          <p:stCondLst>
                                            <p:cond delay="499"/>
                                          </p:stCondLst>
                                        </p:cTn>
                                        <p:tgtEl>
                                          <p:spTgt spid="18435">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18435">
                                            <p:txEl>
                                              <p:pRg st="6" end="6"/>
                                            </p:txEl>
                                          </p:spTgt>
                                        </p:tgtEl>
                                        <p:attrNameLst>
                                          <p:attrName>ppt_c</p:attrName>
                                        </p:attrNameLst>
                                      </p:cBhvr>
                                      <p:to>
                                        <a:schemeClr val="bg2"/>
                                      </p:to>
                                    </p:animClr>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18435">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18435">
                                            <p:txEl>
                                              <p:pRg st="8" end="8"/>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2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381000"/>
            <a:ext cx="9144000" cy="1143000"/>
          </a:xfrm>
        </p:spPr>
        <p:txBody>
          <a:bodyPr/>
          <a:lstStyle/>
          <a:p>
            <a:pPr algn="ctr" eaLnBrk="1" fontAlgn="auto" hangingPunct="1">
              <a:spcAft>
                <a:spcPts val="0"/>
              </a:spcAft>
              <a:defRPr/>
            </a:pPr>
            <a:r>
              <a:rPr lang="en-US" b="1" u="sng" smtClean="0">
                <a:solidFill>
                  <a:srgbClr val="FF0000"/>
                </a:solidFill>
                <a:effectLst>
                  <a:outerShdw blurRad="38100" dist="38100" dir="2700000" algn="tl">
                    <a:srgbClr val="FFFFFF"/>
                  </a:outerShdw>
                </a:effectLst>
              </a:rPr>
              <a:t>PREPARATION INSTRUCTIONS CONT.</a:t>
            </a:r>
          </a:p>
        </p:txBody>
      </p:sp>
      <p:sp>
        <p:nvSpPr>
          <p:cNvPr id="19459" name="Rectangle 3"/>
          <p:cNvSpPr>
            <a:spLocks noGrp="1" noChangeArrowheads="1"/>
          </p:cNvSpPr>
          <p:nvPr>
            <p:ph idx="1"/>
          </p:nvPr>
        </p:nvSpPr>
        <p:spPr>
          <a:xfrm>
            <a:off x="0" y="1524000"/>
            <a:ext cx="9144000" cy="5334000"/>
          </a:xfrm>
        </p:spPr>
        <p:txBody>
          <a:bodyPr/>
          <a:lstStyle/>
          <a:p>
            <a:pPr eaLnBrk="1" hangingPunct="1">
              <a:buClr>
                <a:srgbClr val="FF0000"/>
              </a:buClr>
              <a:buFont typeface="Wingdings" pitchFamily="2" charset="2"/>
              <a:buChar char="Ø"/>
            </a:pPr>
            <a:r>
              <a:rPr lang="en-US" sz="3600" b="1" u="sng" smtClean="0">
                <a:solidFill>
                  <a:srgbClr val="66FF33"/>
                </a:solidFill>
              </a:rPr>
              <a:t>Remarks Block.</a:t>
            </a:r>
            <a:r>
              <a:rPr lang="en-US" sz="3600" b="1" smtClean="0"/>
              <a:t>  </a:t>
            </a:r>
            <a:r>
              <a:rPr lang="en-US" sz="3600" b="1" smtClean="0">
                <a:solidFill>
                  <a:srgbClr val="FFFFFF"/>
                </a:solidFill>
              </a:rPr>
              <a:t>Used to add any additional information such as:</a:t>
            </a:r>
          </a:p>
          <a:p>
            <a:pPr eaLnBrk="1" hangingPunct="1">
              <a:buClr>
                <a:srgbClr val="FF0000"/>
              </a:buClr>
              <a:buFont typeface="Wingdings" pitchFamily="2" charset="2"/>
              <a:buChar char="Ø"/>
            </a:pPr>
            <a:endParaRPr lang="en-US" sz="1000" b="1" smtClean="0">
              <a:solidFill>
                <a:srgbClr val="FFFFFF"/>
              </a:solidFill>
            </a:endParaRPr>
          </a:p>
          <a:p>
            <a:pPr lvl="1" eaLnBrk="1" hangingPunct="1">
              <a:buClr>
                <a:srgbClr val="FF0000"/>
              </a:buClr>
              <a:buFont typeface="Wingdings" pitchFamily="2" charset="2"/>
              <a:buChar char="ü"/>
            </a:pPr>
            <a:r>
              <a:rPr lang="en-US" sz="3200" b="1" smtClean="0">
                <a:solidFill>
                  <a:srgbClr val="FFFFFF"/>
                </a:solidFill>
              </a:rPr>
              <a:t>Nomenclature for sec/reps that have been modified.</a:t>
            </a:r>
          </a:p>
          <a:p>
            <a:pPr lvl="1" eaLnBrk="1" hangingPunct="1">
              <a:buClr>
                <a:srgbClr val="FF0000"/>
              </a:buClr>
              <a:buFont typeface="Wingdings" pitchFamily="2" charset="2"/>
              <a:buChar char="ü"/>
            </a:pPr>
            <a:endParaRPr lang="en-US" sz="1000" b="1" smtClean="0">
              <a:solidFill>
                <a:srgbClr val="FFFFFF"/>
              </a:solidFill>
            </a:endParaRPr>
          </a:p>
          <a:p>
            <a:pPr lvl="1" eaLnBrk="1" hangingPunct="1">
              <a:buClr>
                <a:srgbClr val="FF0000"/>
              </a:buClr>
              <a:buFont typeface="Wingdings" pitchFamily="2" charset="2"/>
              <a:buChar char="ü"/>
            </a:pPr>
            <a:r>
              <a:rPr lang="en-US" sz="3200" b="1" smtClean="0">
                <a:solidFill>
                  <a:srgbClr val="FFFFFF"/>
                </a:solidFill>
              </a:rPr>
              <a:t>Document numbers. (PR)-</a:t>
            </a:r>
          </a:p>
          <a:p>
            <a:pPr lvl="1" eaLnBrk="1" hangingPunct="1">
              <a:buClr>
                <a:srgbClr val="FF0000"/>
              </a:buClr>
              <a:buFont typeface="Wingdings" pitchFamily="2" charset="2"/>
              <a:buChar char="ü"/>
            </a:pPr>
            <a:endParaRPr lang="en-US" sz="1000" b="1" smtClean="0">
              <a:solidFill>
                <a:srgbClr val="FFFFFF"/>
              </a:solidFill>
            </a:endParaRPr>
          </a:p>
          <a:p>
            <a:pPr lvl="1" eaLnBrk="1" hangingPunct="1">
              <a:buClr>
                <a:srgbClr val="FF0000"/>
              </a:buClr>
              <a:buFont typeface="Wingdings" pitchFamily="2" charset="2"/>
              <a:buChar char="ü"/>
            </a:pPr>
            <a:r>
              <a:rPr lang="en-US" sz="3200" b="1" smtClean="0">
                <a:solidFill>
                  <a:srgbClr val="FFFFFF"/>
                </a:solidFill>
              </a:rPr>
              <a:t>Non-availability of equipment. (deployment, admin storage/deadline)</a:t>
            </a:r>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checkerboard(across)">
                                      <p:cBhvr>
                                        <p:cTn id="7" dur="500"/>
                                        <p:tgtEl>
                                          <p:spTgt spid="19459">
                                            <p:txEl>
                                              <p:pRg st="0" end="0"/>
                                            </p:txEl>
                                          </p:spTgt>
                                        </p:tgtEl>
                                      </p:cBhvr>
                                    </p:animEffect>
                                  </p:childTnLst>
                                  <p:subTnLst>
                                    <p:animClr clrSpc="rgb" dir="cw">
                                      <p:cBhvr override="childStyle">
                                        <p:cTn dur="1" fill="hold" display="0" masterRel="nextClick" afterEffect="1"/>
                                        <p:tgtEl>
                                          <p:spTgt spid="19459">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9459">
                                            <p:txEl>
                                              <p:pRg st="2" end="2"/>
                                            </p:txEl>
                                          </p:spTgt>
                                        </p:tgtEl>
                                        <p:attrNameLst>
                                          <p:attrName>style.visibility</p:attrName>
                                        </p:attrNameLst>
                                      </p:cBhvr>
                                      <p:to>
                                        <p:strVal val="visible"/>
                                      </p:to>
                                    </p:set>
                                    <p:animEffect transition="in" filter="checkerboard(across)">
                                      <p:cBhvr>
                                        <p:cTn id="12" dur="500"/>
                                        <p:tgtEl>
                                          <p:spTgt spid="19459">
                                            <p:txEl>
                                              <p:pRg st="2" end="2"/>
                                            </p:txEl>
                                          </p:spTgt>
                                        </p:tgtEl>
                                      </p:cBhvr>
                                    </p:animEffect>
                                  </p:childTnLst>
                                  <p:subTnLst>
                                    <p:animClr clrSpc="rgb" dir="cw">
                                      <p:cBhvr override="childStyle">
                                        <p:cTn dur="1" fill="hold" display="0" masterRel="nextClick" afterEffect="1"/>
                                        <p:tgtEl>
                                          <p:spTgt spid="19459">
                                            <p:txEl>
                                              <p:pRg st="2" end="2"/>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9459">
                                            <p:txEl>
                                              <p:pRg st="4" end="4"/>
                                            </p:txEl>
                                          </p:spTgt>
                                        </p:tgtEl>
                                        <p:attrNameLst>
                                          <p:attrName>style.visibility</p:attrName>
                                        </p:attrNameLst>
                                      </p:cBhvr>
                                      <p:to>
                                        <p:strVal val="visible"/>
                                      </p:to>
                                    </p:set>
                                    <p:animEffect transition="in" filter="checkerboard(across)">
                                      <p:cBhvr>
                                        <p:cTn id="17" dur="500"/>
                                        <p:tgtEl>
                                          <p:spTgt spid="19459">
                                            <p:txEl>
                                              <p:pRg st="4" end="4"/>
                                            </p:txEl>
                                          </p:spTgt>
                                        </p:tgtEl>
                                      </p:cBhvr>
                                    </p:animEffect>
                                  </p:childTnLst>
                                  <p:subTnLst>
                                    <p:animClr clrSpc="rgb" dir="cw">
                                      <p:cBhvr override="childStyle">
                                        <p:cTn dur="1" fill="hold" display="0" masterRel="nextClick" afterEffect="1"/>
                                        <p:tgtEl>
                                          <p:spTgt spid="19459">
                                            <p:txEl>
                                              <p:pRg st="4" end="4"/>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9459">
                                            <p:txEl>
                                              <p:pRg st="6" end="6"/>
                                            </p:txEl>
                                          </p:spTgt>
                                        </p:tgtEl>
                                        <p:attrNameLst>
                                          <p:attrName>style.visibility</p:attrName>
                                        </p:attrNameLst>
                                      </p:cBhvr>
                                      <p:to>
                                        <p:strVal val="visible"/>
                                      </p:to>
                                    </p:set>
                                    <p:animEffect transition="in" filter="checkerboard(across)">
                                      <p:cBhvr>
                                        <p:cTn id="22" dur="500"/>
                                        <p:tgtEl>
                                          <p:spTgt spid="19459">
                                            <p:txEl>
                                              <p:pRg st="6" end="6"/>
                                            </p:txEl>
                                          </p:spTgt>
                                        </p:tgtEl>
                                      </p:cBhvr>
                                    </p:animEffect>
                                  </p:childTnLst>
                                  <p:subTnLst>
                                    <p:animClr clrSpc="rgb" dir="cw">
                                      <p:cBhvr override="childStyle">
                                        <p:cTn dur="1" fill="hold" display="0" masterRel="nextClick" afterEffect="1"/>
                                        <p:tgtEl>
                                          <p:spTgt spid="19459">
                                            <p:txEl>
                                              <p:pRg st="6" end="6"/>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bldLvl="2" autoUpdateAnimBg="0"/>
    </p:bld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42" name="Picture 2" descr="Marine Form7"/>
          <p:cNvPicPr>
            <a:picLocks noChangeAspect="1" noChangeArrowheads="1"/>
          </p:cNvPicPr>
          <p:nvPr/>
        </p:nvPicPr>
        <p:blipFill>
          <a:blip r:embed="rId2" cstate="print"/>
          <a:srcRect/>
          <a:stretch>
            <a:fillRect/>
          </a:stretch>
        </p:blipFill>
        <p:spPr bwMode="auto">
          <a:xfrm>
            <a:off x="1828800" y="0"/>
            <a:ext cx="5257800" cy="6858000"/>
          </a:xfrm>
          <a:prstGeom prst="rect">
            <a:avLst/>
          </a:prstGeom>
          <a:noFill/>
          <a:ln w="9525">
            <a:noFill/>
            <a:miter lim="800000"/>
            <a:headEnd/>
            <a:tailEnd/>
          </a:ln>
        </p:spPr>
      </p:pic>
      <p:sp>
        <p:nvSpPr>
          <p:cNvPr id="14340" name="Text Box 4"/>
          <p:cNvSpPr txBox="1">
            <a:spLocks noChangeArrowheads="1"/>
          </p:cNvSpPr>
          <p:nvPr/>
        </p:nvSpPr>
        <p:spPr bwMode="auto">
          <a:xfrm>
            <a:off x="4419600" y="393700"/>
            <a:ext cx="2578100" cy="274638"/>
          </a:xfrm>
          <a:prstGeom prst="rect">
            <a:avLst/>
          </a:prstGeom>
          <a:noFill/>
          <a:ln w="12700">
            <a:noFill/>
            <a:miter lim="800000"/>
            <a:headEnd type="none" w="sm" len="sm"/>
            <a:tailEnd type="none" w="sm" len="sm"/>
          </a:ln>
        </p:spPr>
        <p:txBody>
          <a:bodyPr wrap="none">
            <a:spAutoFit/>
          </a:bodyPr>
          <a:lstStyle/>
          <a:p>
            <a:r>
              <a:rPr lang="en-US" sz="1200">
                <a:solidFill>
                  <a:srgbClr val="FF0000"/>
                </a:solidFill>
                <a:latin typeface="Courier New" pitchFamily="49" charset="0"/>
              </a:rPr>
              <a:t>DTC 8606 4000 lbs Forklift</a:t>
            </a:r>
          </a:p>
        </p:txBody>
      </p:sp>
      <p:sp>
        <p:nvSpPr>
          <p:cNvPr id="14341" name="Text Box 5"/>
          <p:cNvSpPr txBox="1">
            <a:spLocks noChangeArrowheads="1"/>
          </p:cNvSpPr>
          <p:nvPr/>
        </p:nvSpPr>
        <p:spPr bwMode="auto">
          <a:xfrm>
            <a:off x="4708525" y="582613"/>
            <a:ext cx="644525" cy="274637"/>
          </a:xfrm>
          <a:prstGeom prst="rect">
            <a:avLst/>
          </a:prstGeom>
          <a:noFill/>
          <a:ln w="12700">
            <a:noFill/>
            <a:miter lim="800000"/>
            <a:headEnd type="none" w="sm" len="sm"/>
            <a:tailEnd type="none" w="sm" len="sm"/>
          </a:ln>
        </p:spPr>
        <p:txBody>
          <a:bodyPr wrap="none">
            <a:spAutoFit/>
          </a:bodyPr>
          <a:lstStyle/>
          <a:p>
            <a:r>
              <a:rPr lang="en-US" sz="1200">
                <a:solidFill>
                  <a:srgbClr val="FF0000"/>
                </a:solidFill>
                <a:latin typeface="Courier New" pitchFamily="49" charset="0"/>
              </a:rPr>
              <a:t>B2566</a:t>
            </a:r>
          </a:p>
        </p:txBody>
      </p:sp>
      <p:sp>
        <p:nvSpPr>
          <p:cNvPr id="14342" name="Text Box 6"/>
          <p:cNvSpPr txBox="1">
            <a:spLocks noChangeArrowheads="1"/>
          </p:cNvSpPr>
          <p:nvPr/>
        </p:nvSpPr>
        <p:spPr bwMode="auto">
          <a:xfrm>
            <a:off x="5089525" y="811213"/>
            <a:ext cx="736600" cy="274637"/>
          </a:xfrm>
          <a:prstGeom prst="rect">
            <a:avLst/>
          </a:prstGeom>
          <a:noFill/>
          <a:ln w="12700">
            <a:noFill/>
            <a:miter lim="800000"/>
            <a:headEnd type="none" w="sm" len="sm"/>
            <a:tailEnd type="none" w="sm" len="sm"/>
          </a:ln>
        </p:spPr>
        <p:txBody>
          <a:bodyPr wrap="none">
            <a:spAutoFit/>
          </a:bodyPr>
          <a:lstStyle/>
          <a:p>
            <a:r>
              <a:rPr lang="en-US" sz="1200">
                <a:solidFill>
                  <a:srgbClr val="FF0000"/>
                </a:solidFill>
                <a:latin typeface="Courier New" pitchFamily="49" charset="0"/>
              </a:rPr>
              <a:t>09135A</a:t>
            </a:r>
          </a:p>
        </p:txBody>
      </p:sp>
      <p:sp>
        <p:nvSpPr>
          <p:cNvPr id="14343" name="Text Box 7"/>
          <p:cNvSpPr txBox="1">
            <a:spLocks noChangeArrowheads="1"/>
          </p:cNvSpPr>
          <p:nvPr/>
        </p:nvSpPr>
        <p:spPr bwMode="auto">
          <a:xfrm rot="-4429500">
            <a:off x="3606007" y="1554956"/>
            <a:ext cx="736600" cy="274637"/>
          </a:xfrm>
          <a:prstGeom prst="rect">
            <a:avLst/>
          </a:prstGeom>
          <a:noFill/>
          <a:ln w="12700">
            <a:noFill/>
            <a:miter lim="800000"/>
            <a:headEnd type="none" w="sm" len="sm"/>
            <a:tailEnd type="none" w="sm" len="sm"/>
          </a:ln>
        </p:spPr>
        <p:txBody>
          <a:bodyPr wrap="none">
            <a:spAutoFit/>
          </a:bodyPr>
          <a:lstStyle/>
          <a:p>
            <a:r>
              <a:rPr lang="en-US" sz="1200">
                <a:solidFill>
                  <a:srgbClr val="FF0000"/>
                </a:solidFill>
                <a:latin typeface="Courier New" pitchFamily="49" charset="0"/>
              </a:rPr>
              <a:t>548892</a:t>
            </a:r>
          </a:p>
        </p:txBody>
      </p:sp>
      <p:sp>
        <p:nvSpPr>
          <p:cNvPr id="14344" name="Text Box 8"/>
          <p:cNvSpPr txBox="1">
            <a:spLocks noChangeArrowheads="1"/>
          </p:cNvSpPr>
          <p:nvPr/>
        </p:nvSpPr>
        <p:spPr bwMode="auto">
          <a:xfrm>
            <a:off x="1752600" y="2286000"/>
            <a:ext cx="1022350" cy="244475"/>
          </a:xfrm>
          <a:prstGeom prst="rect">
            <a:avLst/>
          </a:prstGeom>
          <a:noFill/>
          <a:ln w="12700">
            <a:noFill/>
            <a:miter lim="800000"/>
            <a:headEnd type="none" w="sm" len="sm"/>
            <a:tailEnd type="none" w="sm" len="sm"/>
          </a:ln>
        </p:spPr>
        <p:txBody>
          <a:bodyPr wrap="none">
            <a:spAutoFit/>
          </a:bodyPr>
          <a:lstStyle/>
          <a:p>
            <a:r>
              <a:rPr lang="en-US" sz="1000">
                <a:solidFill>
                  <a:srgbClr val="FF0000"/>
                </a:solidFill>
                <a:latin typeface="Courier New" pitchFamily="49" charset="0"/>
              </a:rPr>
              <a:t>09135-25/10</a:t>
            </a:r>
          </a:p>
        </p:txBody>
      </p:sp>
      <p:sp>
        <p:nvSpPr>
          <p:cNvPr id="14345" name="Text Box 9"/>
          <p:cNvSpPr txBox="1">
            <a:spLocks noChangeArrowheads="1"/>
          </p:cNvSpPr>
          <p:nvPr/>
        </p:nvSpPr>
        <p:spPr bwMode="auto">
          <a:xfrm>
            <a:off x="2651125" y="2279650"/>
            <a:ext cx="260350" cy="244475"/>
          </a:xfrm>
          <a:prstGeom prst="rect">
            <a:avLst/>
          </a:prstGeom>
          <a:noFill/>
          <a:ln w="12700">
            <a:noFill/>
            <a:miter lim="800000"/>
            <a:headEnd type="none" w="sm" len="sm"/>
            <a:tailEnd type="none" w="sm" len="sm"/>
          </a:ln>
        </p:spPr>
        <p:txBody>
          <a:bodyPr wrap="none">
            <a:spAutoFit/>
          </a:bodyPr>
          <a:lstStyle/>
          <a:p>
            <a:r>
              <a:rPr lang="en-US" sz="1000">
                <a:solidFill>
                  <a:srgbClr val="FF0000"/>
                </a:solidFill>
                <a:latin typeface="Courier New" pitchFamily="49" charset="0"/>
              </a:rPr>
              <a:t>N</a:t>
            </a:r>
          </a:p>
        </p:txBody>
      </p:sp>
      <p:sp>
        <p:nvSpPr>
          <p:cNvPr id="14346" name="Text Box 10"/>
          <p:cNvSpPr txBox="1">
            <a:spLocks noChangeArrowheads="1"/>
          </p:cNvSpPr>
          <p:nvPr/>
        </p:nvSpPr>
        <p:spPr bwMode="auto">
          <a:xfrm>
            <a:off x="2803525" y="2279650"/>
            <a:ext cx="723900" cy="246063"/>
          </a:xfrm>
          <a:prstGeom prst="rect">
            <a:avLst/>
          </a:prstGeom>
          <a:noFill/>
          <a:ln w="12700">
            <a:noFill/>
            <a:miter lim="800000"/>
            <a:headEnd type="none" w="sm" len="sm"/>
            <a:tailEnd type="none" w="sm" len="sm"/>
          </a:ln>
        </p:spPr>
        <p:txBody>
          <a:bodyPr wrap="none">
            <a:spAutoFit/>
          </a:bodyPr>
          <a:lstStyle/>
          <a:p>
            <a:r>
              <a:rPr lang="en-US" sz="1000">
                <a:solidFill>
                  <a:srgbClr val="FF0000"/>
                </a:solidFill>
                <a:latin typeface="Courier New" pitchFamily="49" charset="0"/>
              </a:rPr>
              <a:t>23FEB87</a:t>
            </a:r>
          </a:p>
        </p:txBody>
      </p:sp>
      <p:sp>
        <p:nvSpPr>
          <p:cNvPr id="14347" name="Text Box 11"/>
          <p:cNvSpPr txBox="1">
            <a:spLocks noChangeArrowheads="1"/>
          </p:cNvSpPr>
          <p:nvPr/>
        </p:nvSpPr>
        <p:spPr bwMode="auto">
          <a:xfrm>
            <a:off x="3390900" y="2298700"/>
            <a:ext cx="661988" cy="228600"/>
          </a:xfrm>
          <a:prstGeom prst="rect">
            <a:avLst/>
          </a:prstGeom>
          <a:noFill/>
          <a:ln w="12700">
            <a:noFill/>
            <a:miter lim="800000"/>
            <a:headEnd type="none" w="sm" len="sm"/>
            <a:tailEnd type="none" w="sm" len="sm"/>
          </a:ln>
        </p:spPr>
        <p:txBody>
          <a:bodyPr wrap="none">
            <a:spAutoFit/>
          </a:bodyPr>
          <a:lstStyle/>
          <a:p>
            <a:r>
              <a:rPr lang="en-US" sz="900">
                <a:solidFill>
                  <a:srgbClr val="FF0000"/>
                </a:solidFill>
                <a:latin typeface="Courier New" pitchFamily="49" charset="0"/>
              </a:rPr>
              <a:t>C-86100</a:t>
            </a:r>
          </a:p>
        </p:txBody>
      </p:sp>
      <p:sp>
        <p:nvSpPr>
          <p:cNvPr id="14348" name="Text Box 12"/>
          <p:cNvSpPr txBox="1">
            <a:spLocks noChangeArrowheads="1"/>
          </p:cNvSpPr>
          <p:nvPr/>
        </p:nvSpPr>
        <p:spPr bwMode="auto">
          <a:xfrm>
            <a:off x="1752600" y="2971800"/>
            <a:ext cx="5724525" cy="2246313"/>
          </a:xfrm>
          <a:prstGeom prst="rect">
            <a:avLst/>
          </a:prstGeom>
          <a:noFill/>
          <a:ln w="12700">
            <a:noFill/>
            <a:miter lim="800000"/>
            <a:headEnd type="none" w="sm" len="sm"/>
            <a:tailEnd type="none" w="sm" len="sm"/>
          </a:ln>
        </p:spPr>
        <p:txBody>
          <a:bodyPr wrap="none">
            <a:spAutoFit/>
          </a:bodyPr>
          <a:lstStyle/>
          <a:p>
            <a:pPr>
              <a:buFontTx/>
              <a:buChar char="•"/>
            </a:pPr>
            <a:r>
              <a:rPr lang="en-US">
                <a:solidFill>
                  <a:schemeClr val="bg1"/>
                </a:solidFill>
                <a:latin typeface="Courier New" pitchFamily="49" charset="0"/>
              </a:rPr>
              <a:t>Action Codes “N/A”, “C”, and “V” </a:t>
            </a:r>
          </a:p>
          <a:p>
            <a:r>
              <a:rPr lang="en-US">
                <a:solidFill>
                  <a:schemeClr val="bg1"/>
                </a:solidFill>
                <a:latin typeface="Courier New" pitchFamily="49" charset="0"/>
              </a:rPr>
              <a:t>Require a julian date. These entries</a:t>
            </a:r>
          </a:p>
          <a:p>
            <a:r>
              <a:rPr lang="en-US">
                <a:solidFill>
                  <a:schemeClr val="bg1"/>
                </a:solidFill>
                <a:latin typeface="Courier New" pitchFamily="49" charset="0"/>
              </a:rPr>
              <a:t>Will be entered in pen.</a:t>
            </a:r>
          </a:p>
          <a:p>
            <a:endParaRPr lang="en-US">
              <a:solidFill>
                <a:schemeClr val="bg1"/>
              </a:solidFill>
              <a:latin typeface="Courier New" pitchFamily="49" charset="0"/>
            </a:endParaRPr>
          </a:p>
          <a:p>
            <a:r>
              <a:rPr lang="en-US">
                <a:solidFill>
                  <a:schemeClr val="bg1"/>
                </a:solidFill>
                <a:latin typeface="Courier New" pitchFamily="49" charset="0"/>
              </a:rPr>
              <a:t>All other action codes “PR”, “AR”,</a:t>
            </a:r>
          </a:p>
          <a:p>
            <a:r>
              <a:rPr lang="en-US">
                <a:solidFill>
                  <a:schemeClr val="bg1"/>
                </a:solidFill>
                <a:latin typeface="Courier New" pitchFamily="49" charset="0"/>
              </a:rPr>
              <a:t>And ERO# will be in pencil.</a:t>
            </a:r>
          </a:p>
          <a:p>
            <a:endParaRPr lang="en-US">
              <a:solidFill>
                <a:schemeClr val="bg1"/>
              </a:solidFill>
              <a:latin typeface="Courier New" pitchFamily="49" charset="0"/>
            </a:endParaRPr>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4340"/>
                                        </p:tgtEl>
                                        <p:attrNameLst>
                                          <p:attrName>style.visibility</p:attrName>
                                        </p:attrNameLst>
                                      </p:cBhvr>
                                      <p:to>
                                        <p:strVal val="visible"/>
                                      </p:to>
                                    </p:set>
                                    <p:anim calcmode="lin" valueType="num">
                                      <p:cBhvr>
                                        <p:cTn id="7" dur="1000" fill="hold"/>
                                        <p:tgtEl>
                                          <p:spTgt spid="14340"/>
                                        </p:tgtEl>
                                        <p:attrNameLst>
                                          <p:attrName>ppt_w</p:attrName>
                                        </p:attrNameLst>
                                      </p:cBhvr>
                                      <p:tavLst>
                                        <p:tav tm="0">
                                          <p:val>
                                            <p:strVal val="#ppt_w*0.70"/>
                                          </p:val>
                                        </p:tav>
                                        <p:tav tm="100000">
                                          <p:val>
                                            <p:strVal val="#ppt_w"/>
                                          </p:val>
                                        </p:tav>
                                      </p:tavLst>
                                    </p:anim>
                                    <p:anim calcmode="lin" valueType="num">
                                      <p:cBhvr>
                                        <p:cTn id="8" dur="1000" fill="hold"/>
                                        <p:tgtEl>
                                          <p:spTgt spid="14340"/>
                                        </p:tgtEl>
                                        <p:attrNameLst>
                                          <p:attrName>ppt_h</p:attrName>
                                        </p:attrNameLst>
                                      </p:cBhvr>
                                      <p:tavLst>
                                        <p:tav tm="0">
                                          <p:val>
                                            <p:strVal val="#ppt_h"/>
                                          </p:val>
                                        </p:tav>
                                        <p:tav tm="100000">
                                          <p:val>
                                            <p:strVal val="#ppt_h"/>
                                          </p:val>
                                        </p:tav>
                                      </p:tavLst>
                                    </p:anim>
                                    <p:animEffect transition="in" filter="fade">
                                      <p:cBhvr>
                                        <p:cTn id="9" dur="1000"/>
                                        <p:tgtEl>
                                          <p:spTgt spid="14340"/>
                                        </p:tgtEl>
                                      </p:cBhvr>
                                    </p:animEffect>
                                  </p:childTnLst>
                                  <p:subTnLst>
                                    <p:animClr clrSpc="rgb" dir="cw">
                                      <p:cBhvr override="childStyle">
                                        <p:cTn dur="1" fill="hold" display="0" masterRel="nextClick" afterEffect="1"/>
                                        <p:tgtEl>
                                          <p:spTgt spid="14340"/>
                                        </p:tgtEl>
                                        <p:attrNameLst>
                                          <p:attrName>ppt_c</p:attrName>
                                        </p:attrNameLst>
                                      </p:cBhvr>
                                      <p:to>
                                        <a:schemeClr val="bg2"/>
                                      </p:to>
                                    </p:animClr>
                                  </p:sub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14341"/>
                                        </p:tgtEl>
                                        <p:attrNameLst>
                                          <p:attrName>style.visibility</p:attrName>
                                        </p:attrNameLst>
                                      </p:cBhvr>
                                      <p:to>
                                        <p:strVal val="visible"/>
                                      </p:to>
                                    </p:set>
                                  </p:childTnLst>
                                  <p:subTnLst>
                                    <p:animClr clrSpc="rgb" dir="cw">
                                      <p:cBhvr override="childStyle">
                                        <p:cTn dur="1" fill="hold" display="0" masterRel="nextClick" afterEffect="1"/>
                                        <p:tgtEl>
                                          <p:spTgt spid="14341"/>
                                        </p:tgtEl>
                                        <p:attrNameLst>
                                          <p:attrName>ppt_c</p:attrName>
                                        </p:attrNameLst>
                                      </p:cBhvr>
                                      <p:to>
                                        <a:schemeClr val="bg2"/>
                                      </p:to>
                                    </p:animClr>
                                  </p:sub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14342"/>
                                        </p:tgtEl>
                                        <p:attrNameLst>
                                          <p:attrName>style.visibility</p:attrName>
                                        </p:attrNameLst>
                                      </p:cBhvr>
                                      <p:to>
                                        <p:strVal val="visible"/>
                                      </p:to>
                                    </p:set>
                                  </p:childTnLst>
                                  <p:subTnLst>
                                    <p:animClr clrSpc="rgb" dir="cw">
                                      <p:cBhvr override="childStyle">
                                        <p:cTn dur="1" fill="hold" display="0" masterRel="nextClick" afterEffect="1"/>
                                        <p:tgtEl>
                                          <p:spTgt spid="14342"/>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15" presetClass="entr" presetSubtype="0" fill="hold" grpId="0" nodeType="clickEffect">
                                  <p:stCondLst>
                                    <p:cond delay="0"/>
                                  </p:stCondLst>
                                  <p:childTnLst>
                                    <p:set>
                                      <p:cBhvr>
                                        <p:cTn id="21" dur="1" fill="hold">
                                          <p:stCondLst>
                                            <p:cond delay="0"/>
                                          </p:stCondLst>
                                        </p:cTn>
                                        <p:tgtEl>
                                          <p:spTgt spid="14343"/>
                                        </p:tgtEl>
                                        <p:attrNameLst>
                                          <p:attrName>style.visibility</p:attrName>
                                        </p:attrNameLst>
                                      </p:cBhvr>
                                      <p:to>
                                        <p:strVal val="visible"/>
                                      </p:to>
                                    </p:set>
                                    <p:anim calcmode="lin" valueType="num">
                                      <p:cBhvr>
                                        <p:cTn id="22" dur="1000" fill="hold"/>
                                        <p:tgtEl>
                                          <p:spTgt spid="14343"/>
                                        </p:tgtEl>
                                        <p:attrNameLst>
                                          <p:attrName>ppt_w</p:attrName>
                                        </p:attrNameLst>
                                      </p:cBhvr>
                                      <p:tavLst>
                                        <p:tav tm="0">
                                          <p:val>
                                            <p:fltVal val="0"/>
                                          </p:val>
                                        </p:tav>
                                        <p:tav tm="100000">
                                          <p:val>
                                            <p:strVal val="#ppt_w"/>
                                          </p:val>
                                        </p:tav>
                                      </p:tavLst>
                                    </p:anim>
                                    <p:anim calcmode="lin" valueType="num">
                                      <p:cBhvr>
                                        <p:cTn id="23" dur="1000" fill="hold"/>
                                        <p:tgtEl>
                                          <p:spTgt spid="14343"/>
                                        </p:tgtEl>
                                        <p:attrNameLst>
                                          <p:attrName>ppt_h</p:attrName>
                                        </p:attrNameLst>
                                      </p:cBhvr>
                                      <p:tavLst>
                                        <p:tav tm="0">
                                          <p:val>
                                            <p:fltVal val="0"/>
                                          </p:val>
                                        </p:tav>
                                        <p:tav tm="100000">
                                          <p:val>
                                            <p:strVal val="#ppt_h"/>
                                          </p:val>
                                        </p:tav>
                                      </p:tavLst>
                                    </p:anim>
                                    <p:anim calcmode="lin" valueType="num">
                                      <p:cBhvr>
                                        <p:cTn id="24" dur="1000" fill="hold"/>
                                        <p:tgtEl>
                                          <p:spTgt spid="14343"/>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14343"/>
                                        </p:tgtEl>
                                        <p:attrNameLst>
                                          <p:attrName>ppt_y</p:attrName>
                                        </p:attrNameLst>
                                      </p:cBhvr>
                                      <p:tavLst>
                                        <p:tav tm="0" fmla="#ppt_y+(sin(-2*pi*(1-$))*-#ppt_x+cos(-2*pi*(1-$))*(1-#ppt_y))*(1-$)">
                                          <p:val>
                                            <p:fltVal val="0"/>
                                          </p:val>
                                        </p:tav>
                                        <p:tav tm="100000">
                                          <p:val>
                                            <p:fltVal val="1"/>
                                          </p:val>
                                        </p:tav>
                                      </p:tavLst>
                                    </p:anim>
                                  </p:childTnLst>
                                  <p:subTnLst>
                                    <p:animClr clrSpc="rgb" dir="cw">
                                      <p:cBhvr override="childStyle">
                                        <p:cTn dur="1" fill="hold" display="0" masterRel="nextClick" afterEffect="1"/>
                                        <p:tgtEl>
                                          <p:spTgt spid="14343"/>
                                        </p:tgtEl>
                                        <p:attrNameLst>
                                          <p:attrName>ppt_c</p:attrName>
                                        </p:attrNameLst>
                                      </p:cBhvr>
                                      <p:to>
                                        <a:schemeClr val="bg2"/>
                                      </p:to>
                                    </p:animClr>
                                  </p:sub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499"/>
                                          </p:stCondLst>
                                        </p:cTn>
                                        <p:tgtEl>
                                          <p:spTgt spid="14344"/>
                                        </p:tgtEl>
                                        <p:attrNameLst>
                                          <p:attrName>style.visibility</p:attrName>
                                        </p:attrNameLst>
                                      </p:cBhvr>
                                      <p:to>
                                        <p:strVal val="visible"/>
                                      </p:to>
                                    </p:set>
                                  </p:childTnLst>
                                  <p:subTnLst>
                                    <p:animClr clrSpc="rgb" dir="cw">
                                      <p:cBhvr override="childStyle">
                                        <p:cTn dur="1" fill="hold" display="0" masterRel="nextClick" afterEffect="1"/>
                                        <p:tgtEl>
                                          <p:spTgt spid="14344"/>
                                        </p:tgtEl>
                                        <p:attrNameLst>
                                          <p:attrName>ppt_c</p:attrName>
                                        </p:attrNameLst>
                                      </p:cBhvr>
                                      <p:to>
                                        <a:schemeClr val="bg2"/>
                                      </p:to>
                                    </p:animClr>
                                  </p:sub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499"/>
                                          </p:stCondLst>
                                        </p:cTn>
                                        <p:tgtEl>
                                          <p:spTgt spid="14345"/>
                                        </p:tgtEl>
                                        <p:attrNameLst>
                                          <p:attrName>style.visibility</p:attrName>
                                        </p:attrNameLst>
                                      </p:cBhvr>
                                      <p:to>
                                        <p:strVal val="visible"/>
                                      </p:to>
                                    </p:set>
                                  </p:childTnLst>
                                  <p:subTnLst>
                                    <p:animClr clrSpc="rgb" dir="cw">
                                      <p:cBhvr override="childStyle">
                                        <p:cTn dur="1" fill="hold" display="0" masterRel="nextClick" afterEffect="1"/>
                                        <p:tgtEl>
                                          <p:spTgt spid="14345"/>
                                        </p:tgtEl>
                                        <p:attrNameLst>
                                          <p:attrName>ppt_c</p:attrName>
                                        </p:attrNameLst>
                                      </p:cBhvr>
                                      <p:to>
                                        <a:schemeClr val="bg2"/>
                                      </p:to>
                                    </p:animClr>
                                  </p:sub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499"/>
                                          </p:stCondLst>
                                        </p:cTn>
                                        <p:tgtEl>
                                          <p:spTgt spid="14346"/>
                                        </p:tgtEl>
                                        <p:attrNameLst>
                                          <p:attrName>style.visibility</p:attrName>
                                        </p:attrNameLst>
                                      </p:cBhvr>
                                      <p:to>
                                        <p:strVal val="visible"/>
                                      </p:to>
                                    </p:set>
                                  </p:childTnLst>
                                  <p:subTnLst>
                                    <p:animClr clrSpc="rgb" dir="cw">
                                      <p:cBhvr override="childStyle">
                                        <p:cTn dur="1" fill="hold" display="0" masterRel="nextClick" afterEffect="1"/>
                                        <p:tgtEl>
                                          <p:spTgt spid="14346"/>
                                        </p:tgtEl>
                                        <p:attrNameLst>
                                          <p:attrName>ppt_c</p:attrName>
                                        </p:attrNameLst>
                                      </p:cBhvr>
                                      <p:to>
                                        <a:schemeClr val="bg2"/>
                                      </p:to>
                                    </p:animClr>
                                  </p:sub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499"/>
                                          </p:stCondLst>
                                        </p:cTn>
                                        <p:tgtEl>
                                          <p:spTgt spid="14347"/>
                                        </p:tgtEl>
                                        <p:attrNameLst>
                                          <p:attrName>style.visibility</p:attrName>
                                        </p:attrNameLst>
                                      </p:cBhvr>
                                      <p:to>
                                        <p:strVal val="visible"/>
                                      </p:to>
                                    </p:set>
                                  </p:childTnLst>
                                  <p:subTnLst>
                                    <p:animClr clrSpc="rgb" dir="cw">
                                      <p:cBhvr override="childStyle">
                                        <p:cTn dur="1" fill="hold" display="0" masterRel="nextClick" afterEffect="1"/>
                                        <p:tgtEl>
                                          <p:spTgt spid="14347"/>
                                        </p:tgtEl>
                                        <p:attrNameLst>
                                          <p:attrName>ppt_c</p:attrName>
                                        </p:attrNameLst>
                                      </p:cBhvr>
                                      <p:to>
                                        <a:schemeClr val="bg2"/>
                                      </p:to>
                                    </p:animClr>
                                  </p:sub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499"/>
                                          </p:stCondLst>
                                        </p:cTn>
                                        <p:tgtEl>
                                          <p:spTgt spid="14348"/>
                                        </p:tgtEl>
                                        <p:attrNameLst>
                                          <p:attrName>style.visibility</p:attrName>
                                        </p:attrNameLst>
                                      </p:cBhvr>
                                      <p:to>
                                        <p:strVal val="visible"/>
                                      </p:to>
                                    </p:set>
                                  </p:childTnLst>
                                  <p:subTnLst>
                                    <p:animClr clrSpc="rgb" dir="cw">
                                      <p:cBhvr override="childStyle">
                                        <p:cTn dur="1" fill="hold" display="0" masterRel="nextClick" afterEffect="1"/>
                                        <p:tgtEl>
                                          <p:spTgt spid="14348"/>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autoUpdateAnimBg="0"/>
      <p:bldP spid="14341" grpId="0" autoUpdateAnimBg="0"/>
      <p:bldP spid="14342" grpId="0" autoUpdateAnimBg="0"/>
      <p:bldP spid="14343" grpId="0" autoUpdateAnimBg="0"/>
      <p:bldP spid="14344" grpId="0" autoUpdateAnimBg="0"/>
      <p:bldP spid="14345" grpId="0" autoUpdateAnimBg="0"/>
      <p:bldP spid="14346" grpId="0" autoUpdateAnimBg="0"/>
      <p:bldP spid="14347" grpId="0" autoUpdateAnimBg="0"/>
      <p:bldP spid="14348" grpId="0" autoUpdateAnimBg="0"/>
    </p:bld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0" y="381000"/>
            <a:ext cx="9144000" cy="1143000"/>
          </a:xfrm>
        </p:spPr>
        <p:txBody>
          <a:bodyPr/>
          <a:lstStyle/>
          <a:p>
            <a:pPr algn="ctr" eaLnBrk="1" fontAlgn="auto" hangingPunct="1">
              <a:spcAft>
                <a:spcPts val="0"/>
              </a:spcAft>
              <a:defRPr/>
            </a:pPr>
            <a:r>
              <a:rPr lang="en-US" b="1" u="sng" smtClean="0">
                <a:solidFill>
                  <a:srgbClr val="FF0000"/>
                </a:solidFill>
                <a:effectLst>
                  <a:outerShdw blurRad="38100" dist="38100" dir="2700000" algn="tl">
                    <a:srgbClr val="FFFFFF"/>
                  </a:outerShdw>
                </a:effectLst>
              </a:rPr>
              <a:t>PREPARATION INSTRUCTIONS CONT.</a:t>
            </a:r>
          </a:p>
        </p:txBody>
      </p:sp>
      <p:sp>
        <p:nvSpPr>
          <p:cNvPr id="267267" name="Rectangle 3"/>
          <p:cNvSpPr>
            <a:spLocks noGrp="1" noChangeArrowheads="1"/>
          </p:cNvSpPr>
          <p:nvPr>
            <p:ph idx="1"/>
          </p:nvPr>
        </p:nvSpPr>
        <p:spPr>
          <a:xfrm>
            <a:off x="0" y="2819400"/>
            <a:ext cx="9144000" cy="2362200"/>
          </a:xfrm>
        </p:spPr>
        <p:txBody>
          <a:bodyPr/>
          <a:lstStyle/>
          <a:p>
            <a:pPr eaLnBrk="1" hangingPunct="1">
              <a:buClr>
                <a:srgbClr val="FF0000"/>
              </a:buClr>
              <a:buFont typeface="Wingdings" pitchFamily="2" charset="2"/>
              <a:buChar char="Ø"/>
            </a:pPr>
            <a:r>
              <a:rPr lang="en-US" sz="3200" b="1" smtClean="0">
                <a:solidFill>
                  <a:srgbClr val="FFFFFF"/>
                </a:solidFill>
              </a:rPr>
              <a:t>Using each revision of SL-1-2 and TI-5600, verify each record to ensure all mod information is  current.</a:t>
            </a:r>
          </a:p>
          <a:p>
            <a:pPr eaLnBrk="1" hangingPunct="1">
              <a:buClr>
                <a:srgbClr val="FFFF66"/>
              </a:buClr>
              <a:buFont typeface="Wingdings" pitchFamily="2" charset="2"/>
              <a:buChar char="Ø"/>
            </a:pPr>
            <a:endParaRPr lang="en-US" b="1" smtClean="0">
              <a:solidFill>
                <a:srgbClr val="FFFFFF"/>
              </a:solidFill>
            </a:endParaRPr>
          </a:p>
        </p:txBody>
      </p:sp>
    </p:spTree>
  </p:cSld>
  <p:clrMapOvr>
    <a:masterClrMapping/>
  </p:clrMapOvr>
  <p:transition spd="med">
    <p:randomBar/>
  </p:transition>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381000"/>
            <a:ext cx="9144000" cy="1143000"/>
          </a:xfrm>
        </p:spPr>
        <p:txBody>
          <a:bodyPr/>
          <a:lstStyle/>
          <a:p>
            <a:pPr algn="ctr" eaLnBrk="1" fontAlgn="auto" hangingPunct="1">
              <a:spcAft>
                <a:spcPts val="0"/>
              </a:spcAft>
              <a:defRPr/>
            </a:pPr>
            <a:r>
              <a:rPr lang="en-US" b="1" u="sng" dirty="0" smtClean="0">
                <a:solidFill>
                  <a:srgbClr val="FF0000"/>
                </a:solidFill>
                <a:effectLst>
                  <a:outerShdw blurRad="38100" dist="38100" dir="2700000" algn="tl">
                    <a:srgbClr val="FFFFFF"/>
                  </a:outerShdw>
                </a:effectLst>
              </a:rPr>
              <a:t>PREPARATION INSTRUCTIONS CONT.</a:t>
            </a:r>
          </a:p>
        </p:txBody>
      </p:sp>
      <p:sp>
        <p:nvSpPr>
          <p:cNvPr id="20483" name="Rectangle 3"/>
          <p:cNvSpPr>
            <a:spLocks noGrp="1" noChangeArrowheads="1"/>
          </p:cNvSpPr>
          <p:nvPr>
            <p:ph idx="1"/>
          </p:nvPr>
        </p:nvSpPr>
        <p:spPr>
          <a:xfrm>
            <a:off x="0" y="1752600"/>
            <a:ext cx="9144000" cy="5105400"/>
          </a:xfrm>
        </p:spPr>
        <p:txBody>
          <a:bodyPr/>
          <a:lstStyle/>
          <a:p>
            <a:pPr marL="609600" indent="-609600" eaLnBrk="1" hangingPunct="1">
              <a:buClr>
                <a:srgbClr val="FF0000"/>
              </a:buClr>
              <a:buFont typeface="Wingdings" pitchFamily="2" charset="2"/>
              <a:buChar char="Ø"/>
            </a:pPr>
            <a:r>
              <a:rPr lang="en-US" sz="3200" b="1" smtClean="0">
                <a:solidFill>
                  <a:srgbClr val="FFFFFF"/>
                </a:solidFill>
              </a:rPr>
              <a:t>Upon receipt of a new MI you must:</a:t>
            </a:r>
          </a:p>
          <a:p>
            <a:pPr marL="990600" lvl="1" indent="-533400" eaLnBrk="1" hangingPunct="1">
              <a:buClr>
                <a:srgbClr val="FF0000"/>
              </a:buClr>
              <a:buFont typeface="Wingdings" pitchFamily="2" charset="2"/>
              <a:buChar char="ü"/>
            </a:pPr>
            <a:r>
              <a:rPr lang="en-US" sz="2800" b="1" smtClean="0">
                <a:solidFill>
                  <a:srgbClr val="FFFFFF"/>
                </a:solidFill>
              </a:rPr>
              <a:t>Determine if you have that gear.</a:t>
            </a:r>
          </a:p>
          <a:p>
            <a:pPr marL="990600" lvl="1" indent="-533400" eaLnBrk="1" hangingPunct="1">
              <a:buClr>
                <a:srgbClr val="FF0000"/>
              </a:buClr>
              <a:buFont typeface="Wingdings" pitchFamily="2" charset="2"/>
              <a:buChar char="ü"/>
            </a:pPr>
            <a:r>
              <a:rPr lang="en-US" sz="2800" b="1" smtClean="0">
                <a:solidFill>
                  <a:srgbClr val="FFFFFF"/>
                </a:solidFill>
              </a:rPr>
              <a:t>Enter the MI #, category and required completion date.</a:t>
            </a:r>
          </a:p>
          <a:p>
            <a:pPr marL="990600" lvl="1" indent="-533400" eaLnBrk="1" hangingPunct="1">
              <a:buClr>
                <a:srgbClr val="FF0000"/>
              </a:buClr>
              <a:buFont typeface="Wingdings" pitchFamily="2" charset="2"/>
              <a:buChar char="ü"/>
            </a:pPr>
            <a:r>
              <a:rPr lang="en-US" sz="2800" b="1" smtClean="0">
                <a:solidFill>
                  <a:srgbClr val="FFFFFF"/>
                </a:solidFill>
              </a:rPr>
              <a:t>Determine applicability to those items held by the unit.</a:t>
            </a:r>
          </a:p>
          <a:p>
            <a:pPr marL="990600" lvl="1" indent="-533400" eaLnBrk="1" hangingPunct="1">
              <a:buClr>
                <a:srgbClr val="FF0000"/>
              </a:buClr>
              <a:buFont typeface="Wingdings" pitchFamily="2" charset="2"/>
              <a:buChar char="ü"/>
            </a:pPr>
            <a:r>
              <a:rPr lang="en-US" sz="2800" b="1" smtClean="0">
                <a:solidFill>
                  <a:srgbClr val="FFFFFF"/>
                </a:solidFill>
              </a:rPr>
              <a:t>Initiate appropriate action.</a:t>
            </a:r>
          </a:p>
          <a:p>
            <a:pPr marL="990600" lvl="1" indent="-533400" eaLnBrk="1" hangingPunct="1">
              <a:buClr>
                <a:srgbClr val="FF0000"/>
              </a:buClr>
              <a:buFont typeface="Wingdings" pitchFamily="2" charset="2"/>
              <a:buChar char="ü"/>
            </a:pPr>
            <a:r>
              <a:rPr lang="en-US" sz="2800" b="1" smtClean="0">
                <a:solidFill>
                  <a:srgbClr val="FFFFFF"/>
                </a:solidFill>
              </a:rPr>
              <a:t>Update records upon completion of action.-</a:t>
            </a:r>
          </a:p>
          <a:p>
            <a:pPr marL="609600" indent="-609600" eaLnBrk="1" hangingPunct="1">
              <a:buClr>
                <a:srgbClr val="FF0000"/>
              </a:buClr>
              <a:buFont typeface="Times New Roman" pitchFamily="18" charset="0"/>
              <a:buChar char="*"/>
            </a:pPr>
            <a:r>
              <a:rPr lang="en-US" sz="3200" b="1" smtClean="0">
                <a:solidFill>
                  <a:srgbClr val="FFFFFF"/>
                </a:solidFill>
              </a:rPr>
              <a:t>Use pencil for temporary entries.</a:t>
            </a:r>
            <a:endParaRPr lang="en-US" b="1" smtClean="0">
              <a:solidFill>
                <a:srgbClr val="FFFFFF"/>
              </a:solidFill>
            </a:endParaRPr>
          </a:p>
          <a:p>
            <a:pPr marL="990600" lvl="1" indent="-533400" eaLnBrk="1" hangingPunct="1">
              <a:buFontTx/>
              <a:buAutoNum type="arabicPeriod"/>
            </a:pPr>
            <a:endParaRPr lang="en-US" b="1" smtClean="0">
              <a:solidFill>
                <a:srgbClr val="FFFFFF"/>
              </a:solidFill>
            </a:endParaRPr>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checkerboard(across)">
                                      <p:cBhvr>
                                        <p:cTn id="7" dur="500"/>
                                        <p:tgtEl>
                                          <p:spTgt spid="20483">
                                            <p:txEl>
                                              <p:pRg st="0" end="0"/>
                                            </p:txEl>
                                          </p:spTgt>
                                        </p:tgtEl>
                                      </p:cBhvr>
                                    </p:animEffect>
                                  </p:childTnLst>
                                  <p:subTnLst>
                                    <p:animClr clrSpc="rgb" dir="cw">
                                      <p:cBhvr override="childStyle">
                                        <p:cTn dur="1" fill="hold" display="0" masterRel="nextClick" afterEffect="1"/>
                                        <p:tgtEl>
                                          <p:spTgt spid="20483">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0483">
                                            <p:txEl>
                                              <p:pRg st="1" end="1"/>
                                            </p:txEl>
                                          </p:spTgt>
                                        </p:tgtEl>
                                        <p:attrNameLst>
                                          <p:attrName>style.visibility</p:attrName>
                                        </p:attrNameLst>
                                      </p:cBhvr>
                                      <p:to>
                                        <p:strVal val="visible"/>
                                      </p:to>
                                    </p:set>
                                    <p:animEffect transition="in" filter="checkerboard(across)">
                                      <p:cBhvr>
                                        <p:cTn id="12" dur="500"/>
                                        <p:tgtEl>
                                          <p:spTgt spid="20483">
                                            <p:txEl>
                                              <p:pRg st="1" end="1"/>
                                            </p:txEl>
                                          </p:spTgt>
                                        </p:tgtEl>
                                      </p:cBhvr>
                                    </p:animEffect>
                                  </p:childTnLst>
                                  <p:subTnLst>
                                    <p:animClr clrSpc="rgb" dir="cw">
                                      <p:cBhvr override="childStyle">
                                        <p:cTn dur="1" fill="hold" display="0" masterRel="nextClick" afterEffect="1"/>
                                        <p:tgtEl>
                                          <p:spTgt spid="20483">
                                            <p:txEl>
                                              <p:pRg st="1" end="1"/>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0483">
                                            <p:txEl>
                                              <p:pRg st="2" end="2"/>
                                            </p:txEl>
                                          </p:spTgt>
                                        </p:tgtEl>
                                        <p:attrNameLst>
                                          <p:attrName>style.visibility</p:attrName>
                                        </p:attrNameLst>
                                      </p:cBhvr>
                                      <p:to>
                                        <p:strVal val="visible"/>
                                      </p:to>
                                    </p:set>
                                    <p:animEffect transition="in" filter="checkerboard(across)">
                                      <p:cBhvr>
                                        <p:cTn id="17" dur="500"/>
                                        <p:tgtEl>
                                          <p:spTgt spid="20483">
                                            <p:txEl>
                                              <p:pRg st="2" end="2"/>
                                            </p:txEl>
                                          </p:spTgt>
                                        </p:tgtEl>
                                      </p:cBhvr>
                                    </p:animEffect>
                                  </p:childTnLst>
                                  <p:subTnLst>
                                    <p:animClr clrSpc="rgb" dir="cw">
                                      <p:cBhvr override="childStyle">
                                        <p:cTn dur="1" fill="hold" display="0" masterRel="nextClick" afterEffect="1"/>
                                        <p:tgtEl>
                                          <p:spTgt spid="20483">
                                            <p:txEl>
                                              <p:pRg st="2" end="2"/>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0483">
                                            <p:txEl>
                                              <p:pRg st="3" end="3"/>
                                            </p:txEl>
                                          </p:spTgt>
                                        </p:tgtEl>
                                        <p:attrNameLst>
                                          <p:attrName>style.visibility</p:attrName>
                                        </p:attrNameLst>
                                      </p:cBhvr>
                                      <p:to>
                                        <p:strVal val="visible"/>
                                      </p:to>
                                    </p:set>
                                    <p:animEffect transition="in" filter="checkerboard(across)">
                                      <p:cBhvr>
                                        <p:cTn id="22" dur="500"/>
                                        <p:tgtEl>
                                          <p:spTgt spid="20483">
                                            <p:txEl>
                                              <p:pRg st="3" end="3"/>
                                            </p:txEl>
                                          </p:spTgt>
                                        </p:tgtEl>
                                      </p:cBhvr>
                                    </p:animEffect>
                                  </p:childTnLst>
                                  <p:subTnLst>
                                    <p:animClr clrSpc="rgb" dir="cw">
                                      <p:cBhvr override="childStyle">
                                        <p:cTn dur="1" fill="hold" display="0" masterRel="nextClick" afterEffect="1"/>
                                        <p:tgtEl>
                                          <p:spTgt spid="20483">
                                            <p:txEl>
                                              <p:pRg st="3" end="3"/>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0483">
                                            <p:txEl>
                                              <p:pRg st="4" end="4"/>
                                            </p:txEl>
                                          </p:spTgt>
                                        </p:tgtEl>
                                        <p:attrNameLst>
                                          <p:attrName>style.visibility</p:attrName>
                                        </p:attrNameLst>
                                      </p:cBhvr>
                                      <p:to>
                                        <p:strVal val="visible"/>
                                      </p:to>
                                    </p:set>
                                    <p:animEffect transition="in" filter="checkerboard(across)">
                                      <p:cBhvr>
                                        <p:cTn id="27" dur="500"/>
                                        <p:tgtEl>
                                          <p:spTgt spid="20483">
                                            <p:txEl>
                                              <p:pRg st="4" end="4"/>
                                            </p:txEl>
                                          </p:spTgt>
                                        </p:tgtEl>
                                      </p:cBhvr>
                                    </p:animEffect>
                                  </p:childTnLst>
                                  <p:subTnLst>
                                    <p:animClr clrSpc="rgb" dir="cw">
                                      <p:cBhvr override="childStyle">
                                        <p:cTn dur="1" fill="hold" display="0" masterRel="nextClick" afterEffect="1"/>
                                        <p:tgtEl>
                                          <p:spTgt spid="20483">
                                            <p:txEl>
                                              <p:pRg st="4" end="4"/>
                                            </p:txEl>
                                          </p:spTgt>
                                        </p:tgtEl>
                                        <p:attrNameLst>
                                          <p:attrName>ppt_c</p:attrName>
                                        </p:attrNameLst>
                                      </p:cBhvr>
                                      <p:to>
                                        <a:schemeClr val="bg2"/>
                                      </p:to>
                                    </p:animClr>
                                  </p:sub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20483">
                                            <p:txEl>
                                              <p:pRg st="5" end="5"/>
                                            </p:txEl>
                                          </p:spTgt>
                                        </p:tgtEl>
                                        <p:attrNameLst>
                                          <p:attrName>style.visibility</p:attrName>
                                        </p:attrNameLst>
                                      </p:cBhvr>
                                      <p:to>
                                        <p:strVal val="visible"/>
                                      </p:to>
                                    </p:set>
                                    <p:animEffect transition="in" filter="checkerboard(across)">
                                      <p:cBhvr>
                                        <p:cTn id="32" dur="500"/>
                                        <p:tgtEl>
                                          <p:spTgt spid="20483">
                                            <p:txEl>
                                              <p:pRg st="5" end="5"/>
                                            </p:txEl>
                                          </p:spTgt>
                                        </p:tgtEl>
                                      </p:cBhvr>
                                    </p:animEffect>
                                  </p:childTnLst>
                                  <p:subTnLst>
                                    <p:animClr clrSpc="rgb" dir="cw">
                                      <p:cBhvr override="childStyle">
                                        <p:cTn dur="1" fill="hold" display="0" masterRel="nextClick" afterEffect="1"/>
                                        <p:tgtEl>
                                          <p:spTgt spid="20483">
                                            <p:txEl>
                                              <p:pRg st="5" end="5"/>
                                            </p:txEl>
                                          </p:spTgt>
                                        </p:tgtEl>
                                        <p:attrNameLst>
                                          <p:attrName>ppt_c</p:attrName>
                                        </p:attrNameLst>
                                      </p:cBhvr>
                                      <p:to>
                                        <a:schemeClr val="bg2"/>
                                      </p:to>
                                    </p:animClr>
                                  </p:sub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20483">
                                            <p:txEl>
                                              <p:pRg st="6" end="6"/>
                                            </p:txEl>
                                          </p:spTgt>
                                        </p:tgtEl>
                                        <p:attrNameLst>
                                          <p:attrName>style.visibility</p:attrName>
                                        </p:attrNameLst>
                                      </p:cBhvr>
                                      <p:to>
                                        <p:strVal val="visible"/>
                                      </p:to>
                                    </p:set>
                                    <p:animEffect transition="in" filter="checkerboard(across)">
                                      <p:cBhvr>
                                        <p:cTn id="37" dur="500"/>
                                        <p:tgtEl>
                                          <p:spTgt spid="20483">
                                            <p:txEl>
                                              <p:pRg st="6" end="6"/>
                                            </p:txEl>
                                          </p:spTgt>
                                        </p:tgtEl>
                                      </p:cBhvr>
                                    </p:animEffect>
                                  </p:childTnLst>
                                  <p:subTnLst>
                                    <p:animClr clrSpc="rgb" dir="cw">
                                      <p:cBhvr override="childStyle">
                                        <p:cTn dur="1" fill="hold" display="0" masterRel="nextClick" afterEffect="1"/>
                                        <p:tgtEl>
                                          <p:spTgt spid="20483">
                                            <p:txEl>
                                              <p:pRg st="6" end="6"/>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bldLvl="2" autoUpdateAnimBg="0"/>
    </p:bldLst>
  </p:timing>
</p:sld>
</file>

<file path=ppt/slides/slide2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381000"/>
            <a:ext cx="9144000" cy="1143000"/>
          </a:xfrm>
        </p:spPr>
        <p:txBody>
          <a:bodyPr/>
          <a:lstStyle/>
          <a:p>
            <a:pPr algn="ctr" eaLnBrk="1" fontAlgn="auto" hangingPunct="1">
              <a:spcAft>
                <a:spcPts val="0"/>
              </a:spcAft>
              <a:defRPr/>
            </a:pPr>
            <a:r>
              <a:rPr lang="en-US" b="1" u="sng" smtClean="0">
                <a:solidFill>
                  <a:srgbClr val="FF0000"/>
                </a:solidFill>
                <a:effectLst>
                  <a:outerShdw blurRad="38100" dist="38100" dir="2700000" algn="tl">
                    <a:srgbClr val="FFFFFF"/>
                  </a:outerShdw>
                </a:effectLst>
              </a:rPr>
              <a:t>PREPARATION INSTRUCTIONS CONT.</a:t>
            </a:r>
          </a:p>
        </p:txBody>
      </p:sp>
      <p:sp>
        <p:nvSpPr>
          <p:cNvPr id="21507" name="Rectangle 3"/>
          <p:cNvSpPr>
            <a:spLocks noGrp="1" noChangeArrowheads="1"/>
          </p:cNvSpPr>
          <p:nvPr>
            <p:ph idx="1"/>
          </p:nvPr>
        </p:nvSpPr>
        <p:spPr>
          <a:xfrm>
            <a:off x="0" y="1447800"/>
            <a:ext cx="9144000" cy="5410200"/>
          </a:xfrm>
        </p:spPr>
        <p:txBody>
          <a:bodyPr/>
          <a:lstStyle/>
          <a:p>
            <a:pPr eaLnBrk="1" hangingPunct="1">
              <a:buClr>
                <a:srgbClr val="FF0000"/>
              </a:buClr>
              <a:buFont typeface="Wingdings" pitchFamily="2" charset="2"/>
              <a:buChar char="Ø"/>
            </a:pPr>
            <a:r>
              <a:rPr lang="en-US" sz="3200" b="1" smtClean="0">
                <a:solidFill>
                  <a:srgbClr val="FFFFFF"/>
                </a:solidFill>
              </a:rPr>
              <a:t>When equipment has been dropped from the unit’s account:</a:t>
            </a:r>
          </a:p>
          <a:p>
            <a:pPr eaLnBrk="1" hangingPunct="1">
              <a:buClr>
                <a:srgbClr val="FF0000"/>
              </a:buClr>
              <a:buFont typeface="Wingdings" pitchFamily="2" charset="2"/>
              <a:buChar char="Ø"/>
            </a:pPr>
            <a:endParaRPr lang="en-US" sz="900" b="1" smtClean="0">
              <a:solidFill>
                <a:srgbClr val="FFFFFF"/>
              </a:solidFill>
            </a:endParaRPr>
          </a:p>
          <a:p>
            <a:pPr lvl="1" eaLnBrk="1" hangingPunct="1">
              <a:buClr>
                <a:srgbClr val="FF0000"/>
              </a:buClr>
              <a:buFont typeface="Wingdings" pitchFamily="2" charset="2"/>
              <a:buChar char="ü"/>
            </a:pPr>
            <a:r>
              <a:rPr lang="en-US" sz="2800" b="1" smtClean="0">
                <a:solidFill>
                  <a:srgbClr val="FFFFFF"/>
                </a:solidFill>
              </a:rPr>
              <a:t>Its not necessary to reconstruct a record.</a:t>
            </a:r>
          </a:p>
          <a:p>
            <a:pPr lvl="1" eaLnBrk="1" hangingPunct="1">
              <a:buClr>
                <a:srgbClr val="FF0000"/>
              </a:buClr>
              <a:buFont typeface="Wingdings" pitchFamily="2" charset="2"/>
              <a:buChar char="ü"/>
            </a:pPr>
            <a:endParaRPr lang="en-US" sz="2400" b="1" smtClean="0">
              <a:solidFill>
                <a:srgbClr val="FFFFFF"/>
              </a:solidFill>
            </a:endParaRPr>
          </a:p>
          <a:p>
            <a:pPr lvl="1" eaLnBrk="1" hangingPunct="1">
              <a:buClr>
                <a:srgbClr val="FF0000"/>
              </a:buClr>
              <a:buFont typeface="Wingdings" pitchFamily="2" charset="2"/>
              <a:buChar char="ü"/>
            </a:pPr>
            <a:r>
              <a:rPr lang="en-US" sz="2800" b="1" smtClean="0">
                <a:solidFill>
                  <a:srgbClr val="FFFFFF"/>
                </a:solidFill>
              </a:rPr>
              <a:t>Delete item neatly and indicate the reason for deletion.</a:t>
            </a:r>
          </a:p>
          <a:p>
            <a:pPr lvl="2" eaLnBrk="1" hangingPunct="1">
              <a:buClr>
                <a:srgbClr val="FF0000"/>
              </a:buClr>
            </a:pPr>
            <a:r>
              <a:rPr lang="en-US" sz="2800" b="1" smtClean="0">
                <a:solidFill>
                  <a:srgbClr val="FFFFFF"/>
                </a:solidFill>
              </a:rPr>
              <a:t>Letter of Unserviceable Property.</a:t>
            </a:r>
          </a:p>
          <a:p>
            <a:pPr lvl="2" eaLnBrk="1" hangingPunct="1">
              <a:buClr>
                <a:srgbClr val="FF0000"/>
              </a:buClr>
            </a:pPr>
            <a:r>
              <a:rPr lang="en-US" sz="2800" b="1" smtClean="0">
                <a:solidFill>
                  <a:srgbClr val="FFFFFF"/>
                </a:solidFill>
              </a:rPr>
              <a:t>Excess.-</a:t>
            </a:r>
          </a:p>
          <a:p>
            <a:pPr lvl="2" eaLnBrk="1" hangingPunct="1">
              <a:buClr>
                <a:srgbClr val="FF0000"/>
              </a:buClr>
            </a:pPr>
            <a:r>
              <a:rPr lang="en-US" sz="2800" b="1" smtClean="0">
                <a:solidFill>
                  <a:srgbClr val="FFFFFF"/>
                </a:solidFill>
              </a:rPr>
              <a:t>Replaced by new model.</a:t>
            </a:r>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p:cTn id="7" dur="500" fill="hold"/>
                                        <p:tgtEl>
                                          <p:spTgt spid="2150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1507">
                                            <p:txEl>
                                              <p:pRg st="0" end="0"/>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21507">
                                            <p:txEl>
                                              <p:pRg st="0" end="0"/>
                                            </p:txEl>
                                          </p:spTgt>
                                        </p:tgtEl>
                                        <p:attrNameLst>
                                          <p:attrName>ppt_c</p:attrName>
                                        </p:attrNameLst>
                                      </p:cBhvr>
                                      <p:to>
                                        <a:schemeClr val="bg2"/>
                                      </p:to>
                                    </p:animClr>
                                  </p:sub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1507">
                                            <p:txEl>
                                              <p:pRg st="2" end="2"/>
                                            </p:txEl>
                                          </p:spTgt>
                                        </p:tgtEl>
                                        <p:attrNameLst>
                                          <p:attrName>style.visibility</p:attrName>
                                        </p:attrNameLst>
                                      </p:cBhvr>
                                      <p:to>
                                        <p:strVal val="visible"/>
                                      </p:to>
                                    </p:set>
                                    <p:anim calcmode="lin" valueType="num">
                                      <p:cBhvr>
                                        <p:cTn id="13" dur="500" fill="hold"/>
                                        <p:tgtEl>
                                          <p:spTgt spid="21507">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21507">
                                            <p:txEl>
                                              <p:pRg st="2" end="2"/>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21507">
                                            <p:txEl>
                                              <p:pRg st="2" end="2"/>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21507">
                                            <p:txEl>
                                              <p:pRg st="4" end="4"/>
                                            </p:txEl>
                                          </p:spTgt>
                                        </p:tgtEl>
                                        <p:attrNameLst>
                                          <p:attrName>style.visibility</p:attrName>
                                        </p:attrNameLst>
                                      </p:cBhvr>
                                      <p:to>
                                        <p:strVal val="visible"/>
                                      </p:to>
                                    </p:set>
                                    <p:anim calcmode="lin" valueType="num">
                                      <p:cBhvr>
                                        <p:cTn id="19" dur="500" fill="hold"/>
                                        <p:tgtEl>
                                          <p:spTgt spid="21507">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21507">
                                            <p:txEl>
                                              <p:pRg st="4" end="4"/>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21507">
                                            <p:txEl>
                                              <p:pRg st="4" end="4"/>
                                            </p:txEl>
                                          </p:spTgt>
                                        </p:tgtEl>
                                        <p:attrNameLst>
                                          <p:attrName>ppt_c</p:attrName>
                                        </p:attrNameLst>
                                      </p:cBhvr>
                                      <p:to>
                                        <a:schemeClr val="bg2"/>
                                      </p:to>
                                    </p:animClr>
                                  </p:sub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21507">
                                            <p:txEl>
                                              <p:pRg st="5" end="5"/>
                                            </p:txEl>
                                          </p:spTgt>
                                        </p:tgtEl>
                                        <p:attrNameLst>
                                          <p:attrName>style.visibility</p:attrName>
                                        </p:attrNameLst>
                                      </p:cBhvr>
                                      <p:to>
                                        <p:strVal val="visible"/>
                                      </p:to>
                                    </p:set>
                                    <p:anim calcmode="lin" valueType="num">
                                      <p:cBhvr>
                                        <p:cTn id="25" dur="500" fill="hold"/>
                                        <p:tgtEl>
                                          <p:spTgt spid="21507">
                                            <p:txEl>
                                              <p:pRg st="5" end="5"/>
                                            </p:txEl>
                                          </p:spTgt>
                                        </p:tgtEl>
                                        <p:attrNameLst>
                                          <p:attrName>ppt_w</p:attrName>
                                        </p:attrNameLst>
                                      </p:cBhvr>
                                      <p:tavLst>
                                        <p:tav tm="0">
                                          <p:val>
                                            <p:fltVal val="0"/>
                                          </p:val>
                                        </p:tav>
                                        <p:tav tm="100000">
                                          <p:val>
                                            <p:strVal val="#ppt_w"/>
                                          </p:val>
                                        </p:tav>
                                      </p:tavLst>
                                    </p:anim>
                                    <p:anim calcmode="lin" valueType="num">
                                      <p:cBhvr>
                                        <p:cTn id="26" dur="500" fill="hold"/>
                                        <p:tgtEl>
                                          <p:spTgt spid="21507">
                                            <p:txEl>
                                              <p:pRg st="5" end="5"/>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21507">
                                            <p:txEl>
                                              <p:pRg st="5" end="5"/>
                                            </p:txEl>
                                          </p:spTgt>
                                        </p:tgtEl>
                                        <p:attrNameLst>
                                          <p:attrName>ppt_c</p:attrName>
                                        </p:attrNameLst>
                                      </p:cBhvr>
                                      <p:to>
                                        <a:schemeClr val="bg2"/>
                                      </p:to>
                                    </p:animClr>
                                  </p:sub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21507">
                                            <p:txEl>
                                              <p:pRg st="6" end="6"/>
                                            </p:txEl>
                                          </p:spTgt>
                                        </p:tgtEl>
                                        <p:attrNameLst>
                                          <p:attrName>style.visibility</p:attrName>
                                        </p:attrNameLst>
                                      </p:cBhvr>
                                      <p:to>
                                        <p:strVal val="visible"/>
                                      </p:to>
                                    </p:set>
                                    <p:anim calcmode="lin" valueType="num">
                                      <p:cBhvr>
                                        <p:cTn id="31" dur="500" fill="hold"/>
                                        <p:tgtEl>
                                          <p:spTgt spid="21507">
                                            <p:txEl>
                                              <p:pRg st="6" end="6"/>
                                            </p:txEl>
                                          </p:spTgt>
                                        </p:tgtEl>
                                        <p:attrNameLst>
                                          <p:attrName>ppt_w</p:attrName>
                                        </p:attrNameLst>
                                      </p:cBhvr>
                                      <p:tavLst>
                                        <p:tav tm="0">
                                          <p:val>
                                            <p:fltVal val="0"/>
                                          </p:val>
                                        </p:tav>
                                        <p:tav tm="100000">
                                          <p:val>
                                            <p:strVal val="#ppt_w"/>
                                          </p:val>
                                        </p:tav>
                                      </p:tavLst>
                                    </p:anim>
                                    <p:anim calcmode="lin" valueType="num">
                                      <p:cBhvr>
                                        <p:cTn id="32" dur="500" fill="hold"/>
                                        <p:tgtEl>
                                          <p:spTgt spid="21507">
                                            <p:txEl>
                                              <p:pRg st="6" end="6"/>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21507">
                                            <p:txEl>
                                              <p:pRg st="6" end="6"/>
                                            </p:txEl>
                                          </p:spTgt>
                                        </p:tgtEl>
                                        <p:attrNameLst>
                                          <p:attrName>ppt_c</p:attrName>
                                        </p:attrNameLst>
                                      </p:cBhvr>
                                      <p:to>
                                        <a:schemeClr val="bg2"/>
                                      </p:to>
                                    </p:animClr>
                                  </p:sub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21507">
                                            <p:txEl>
                                              <p:pRg st="7" end="7"/>
                                            </p:txEl>
                                          </p:spTgt>
                                        </p:tgtEl>
                                        <p:attrNameLst>
                                          <p:attrName>style.visibility</p:attrName>
                                        </p:attrNameLst>
                                      </p:cBhvr>
                                      <p:to>
                                        <p:strVal val="visible"/>
                                      </p:to>
                                    </p:set>
                                    <p:anim calcmode="lin" valueType="num">
                                      <p:cBhvr>
                                        <p:cTn id="37" dur="500" fill="hold"/>
                                        <p:tgtEl>
                                          <p:spTgt spid="21507">
                                            <p:txEl>
                                              <p:pRg st="7" end="7"/>
                                            </p:txEl>
                                          </p:spTgt>
                                        </p:tgtEl>
                                        <p:attrNameLst>
                                          <p:attrName>ppt_w</p:attrName>
                                        </p:attrNameLst>
                                      </p:cBhvr>
                                      <p:tavLst>
                                        <p:tav tm="0">
                                          <p:val>
                                            <p:fltVal val="0"/>
                                          </p:val>
                                        </p:tav>
                                        <p:tav tm="100000">
                                          <p:val>
                                            <p:strVal val="#ppt_w"/>
                                          </p:val>
                                        </p:tav>
                                      </p:tavLst>
                                    </p:anim>
                                    <p:anim calcmode="lin" valueType="num">
                                      <p:cBhvr>
                                        <p:cTn id="38" dur="500" fill="hold"/>
                                        <p:tgtEl>
                                          <p:spTgt spid="21507">
                                            <p:txEl>
                                              <p:pRg st="7" end="7"/>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21507">
                                            <p:txEl>
                                              <p:pRg st="7" end="7"/>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bldLvl="3" autoUpdateAnimBg="0"/>
    </p:bldLst>
  </p:timing>
</p:sld>
</file>

<file path=ppt/slides/slide2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algn="ctr" eaLnBrk="1" fontAlgn="auto" hangingPunct="1">
              <a:spcAft>
                <a:spcPts val="0"/>
              </a:spcAft>
              <a:defRPr/>
            </a:pPr>
            <a:r>
              <a:rPr lang="en-US" sz="6000" b="1" u="sng" smtClean="0">
                <a:solidFill>
                  <a:srgbClr val="FF0000"/>
                </a:solidFill>
                <a:effectLst>
                  <a:outerShdw blurRad="38100" dist="38100" dir="2700000" algn="tl">
                    <a:srgbClr val="FFFFFF"/>
                  </a:outerShdw>
                </a:effectLst>
              </a:rPr>
              <a:t>CONTROL</a:t>
            </a:r>
          </a:p>
        </p:txBody>
      </p:sp>
      <p:sp>
        <p:nvSpPr>
          <p:cNvPr id="53251" name="Rectangle 3"/>
          <p:cNvSpPr>
            <a:spLocks noGrp="1" noChangeArrowheads="1"/>
          </p:cNvSpPr>
          <p:nvPr>
            <p:ph idx="1"/>
          </p:nvPr>
        </p:nvSpPr>
        <p:spPr>
          <a:xfrm>
            <a:off x="0" y="1981200"/>
            <a:ext cx="9144000" cy="4419600"/>
          </a:xfrm>
        </p:spPr>
        <p:txBody>
          <a:bodyPr/>
          <a:lstStyle/>
          <a:p>
            <a:pPr eaLnBrk="1" hangingPunct="1">
              <a:buClr>
                <a:srgbClr val="FF0000"/>
              </a:buClr>
              <a:buFont typeface="Wingdings" pitchFamily="2" charset="2"/>
              <a:buChar char="Ø"/>
            </a:pPr>
            <a:r>
              <a:rPr lang="en-US" sz="3600" b="1" smtClean="0">
                <a:solidFill>
                  <a:srgbClr val="FFFFFF"/>
                </a:solidFill>
              </a:rPr>
              <a:t>Units will establish a modification control point for internal reviews. (MMO)</a:t>
            </a:r>
          </a:p>
          <a:p>
            <a:pPr eaLnBrk="1" hangingPunct="1">
              <a:buClr>
                <a:srgbClr val="FF0000"/>
              </a:buClr>
              <a:buFontTx/>
              <a:buNone/>
            </a:pPr>
            <a:endParaRPr lang="en-US" sz="2800" b="1" smtClean="0">
              <a:solidFill>
                <a:srgbClr val="FFFFFF"/>
              </a:solidFill>
            </a:endParaRPr>
          </a:p>
          <a:p>
            <a:pPr eaLnBrk="1" hangingPunct="1">
              <a:buClr>
                <a:srgbClr val="FF0000"/>
              </a:buClr>
              <a:buFont typeface="Wingdings" pitchFamily="2" charset="2"/>
              <a:buChar char="Ø"/>
            </a:pPr>
            <a:r>
              <a:rPr lang="en-US" sz="3600" b="1" smtClean="0">
                <a:solidFill>
                  <a:srgbClr val="FFFFFF"/>
                </a:solidFill>
              </a:rPr>
              <a:t>If MMO is not assigned, the individual commodity maintenance officer will be responsible for reviewing.</a:t>
            </a:r>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Effect transition="in" filter="checkerboard(across)">
                                      <p:cBhvr>
                                        <p:cTn id="7" dur="500"/>
                                        <p:tgtEl>
                                          <p:spTgt spid="53251">
                                            <p:txEl>
                                              <p:pRg st="0" end="0"/>
                                            </p:txEl>
                                          </p:spTgt>
                                        </p:tgtEl>
                                      </p:cBhvr>
                                    </p:animEffect>
                                  </p:childTnLst>
                                  <p:subTnLst>
                                    <p:animClr clrSpc="rgb" dir="cw">
                                      <p:cBhvr override="childStyle">
                                        <p:cTn dur="1" fill="hold" display="0" masterRel="nextClick" afterEffect="1"/>
                                        <p:tgtEl>
                                          <p:spTgt spid="53251">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3251">
                                            <p:txEl>
                                              <p:pRg st="2" end="2"/>
                                            </p:txEl>
                                          </p:spTgt>
                                        </p:tgtEl>
                                        <p:attrNameLst>
                                          <p:attrName>style.visibility</p:attrName>
                                        </p:attrNameLst>
                                      </p:cBhvr>
                                      <p:to>
                                        <p:strVal val="visible"/>
                                      </p:to>
                                    </p:set>
                                    <p:animEffect transition="in" filter="checkerboard(across)">
                                      <p:cBhvr>
                                        <p:cTn id="12" dur="500"/>
                                        <p:tgtEl>
                                          <p:spTgt spid="53251">
                                            <p:txEl>
                                              <p:pRg st="2" end="2"/>
                                            </p:txEl>
                                          </p:spTgt>
                                        </p:tgtEl>
                                      </p:cBhvr>
                                    </p:animEffect>
                                  </p:childTnLst>
                                  <p:subTnLst>
                                    <p:animClr clrSpc="rgb" dir="cw">
                                      <p:cBhvr override="childStyle">
                                        <p:cTn dur="1" fill="hold" display="0" masterRel="nextClick" afterEffect="1"/>
                                        <p:tgtEl>
                                          <p:spTgt spid="53251">
                                            <p:txEl>
                                              <p:pRg st="2" end="2"/>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autoUpdateAnimBg="0"/>
    </p:bldLst>
  </p:timing>
</p:sld>
</file>

<file path=ppt/slides/slide2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438150"/>
            <a:ext cx="9144000" cy="933450"/>
          </a:xfrm>
        </p:spPr>
        <p:txBody>
          <a:bodyPr/>
          <a:lstStyle/>
          <a:p>
            <a:pPr algn="ctr" eaLnBrk="1" fontAlgn="auto" hangingPunct="1">
              <a:spcAft>
                <a:spcPts val="0"/>
              </a:spcAft>
              <a:defRPr/>
            </a:pPr>
            <a:r>
              <a:rPr lang="en-US" sz="6000" b="1" u="sng" dirty="0" smtClean="0">
                <a:solidFill>
                  <a:srgbClr val="FF0000"/>
                </a:solidFill>
                <a:effectLst>
                  <a:outerShdw blurRad="38100" dist="38100" dir="2700000" algn="tl">
                    <a:srgbClr val="FFFFFF"/>
                  </a:outerShdw>
                </a:effectLst>
              </a:rPr>
              <a:t>FILING &amp; DISPOSITION</a:t>
            </a:r>
          </a:p>
        </p:txBody>
      </p:sp>
      <p:sp>
        <p:nvSpPr>
          <p:cNvPr id="22531" name="Rectangle 3"/>
          <p:cNvSpPr>
            <a:spLocks noGrp="1" noChangeArrowheads="1"/>
          </p:cNvSpPr>
          <p:nvPr>
            <p:ph idx="1"/>
          </p:nvPr>
        </p:nvSpPr>
        <p:spPr>
          <a:xfrm>
            <a:off x="0" y="1828800"/>
            <a:ext cx="9144000" cy="4800600"/>
          </a:xfrm>
        </p:spPr>
        <p:txBody>
          <a:bodyPr/>
          <a:lstStyle/>
          <a:p>
            <a:pPr eaLnBrk="1" hangingPunct="1">
              <a:buClr>
                <a:srgbClr val="FF0000"/>
              </a:buClr>
              <a:buFont typeface="Wingdings" pitchFamily="2" charset="2"/>
              <a:buChar char="­"/>
            </a:pPr>
            <a:r>
              <a:rPr lang="en-US" sz="3200" b="1" smtClean="0">
                <a:solidFill>
                  <a:srgbClr val="FFFFFF"/>
                </a:solidFill>
              </a:rPr>
              <a:t>Commodity Managers Control Record will be maintained in the commodity manager’s office.</a:t>
            </a:r>
          </a:p>
          <a:p>
            <a:pPr eaLnBrk="1" hangingPunct="1">
              <a:buClr>
                <a:srgbClr val="FF0000"/>
              </a:buClr>
              <a:buFont typeface="Wingdings" pitchFamily="2" charset="2"/>
              <a:buChar char="­"/>
            </a:pPr>
            <a:endParaRPr lang="en-US" sz="2400" b="1" smtClean="0">
              <a:solidFill>
                <a:srgbClr val="FFFFFF"/>
              </a:solidFill>
            </a:endParaRPr>
          </a:p>
          <a:p>
            <a:pPr eaLnBrk="1" hangingPunct="1">
              <a:buClr>
                <a:srgbClr val="FF0000"/>
              </a:buClr>
              <a:buFont typeface="Wingdings" pitchFamily="2" charset="2"/>
              <a:buChar char="­"/>
            </a:pPr>
            <a:r>
              <a:rPr lang="en-US" sz="3200" b="1" smtClean="0">
                <a:solidFill>
                  <a:srgbClr val="FFFFFF"/>
                </a:solidFill>
              </a:rPr>
              <a:t>Will be held as long as the unit holds the equipment.</a:t>
            </a:r>
          </a:p>
          <a:p>
            <a:pPr eaLnBrk="1" hangingPunct="1">
              <a:buClr>
                <a:srgbClr val="FF0000"/>
              </a:buClr>
              <a:buFont typeface="Wingdings" pitchFamily="2" charset="2"/>
              <a:buChar char="­"/>
            </a:pPr>
            <a:endParaRPr lang="en-US" sz="2400" b="1" smtClean="0">
              <a:solidFill>
                <a:srgbClr val="FFFFFF"/>
              </a:solidFill>
            </a:endParaRPr>
          </a:p>
          <a:p>
            <a:pPr eaLnBrk="1" hangingPunct="1">
              <a:buClr>
                <a:srgbClr val="FF0000"/>
              </a:buClr>
              <a:buFont typeface="Wingdings" pitchFamily="2" charset="2"/>
              <a:buChar char="­"/>
            </a:pPr>
            <a:r>
              <a:rPr lang="en-US" sz="3200" b="1" smtClean="0">
                <a:solidFill>
                  <a:srgbClr val="FFFFFF"/>
                </a:solidFill>
              </a:rPr>
              <a:t>If transferred or evacuated beyond the using unit, make a copy and send it with the record jacket.</a:t>
            </a:r>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5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25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25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0339" name="Rectangle 3"/>
          <p:cNvSpPr>
            <a:spLocks noGrp="1" noChangeArrowheads="1"/>
          </p:cNvSpPr>
          <p:nvPr>
            <p:ph idx="1"/>
          </p:nvPr>
        </p:nvSpPr>
        <p:spPr>
          <a:xfrm>
            <a:off x="0" y="1219200"/>
            <a:ext cx="9144000" cy="4800600"/>
          </a:xfrm>
        </p:spPr>
        <p:txBody>
          <a:bodyPr/>
          <a:lstStyle/>
          <a:p>
            <a:pPr lvl="1" eaLnBrk="1" hangingPunct="1">
              <a:buClr>
                <a:srgbClr val="FF0000"/>
              </a:buClr>
              <a:buFont typeface="Wingdings" pitchFamily="2" charset="2"/>
              <a:buChar char="ü"/>
            </a:pPr>
            <a:r>
              <a:rPr lang="en-US" sz="2800" b="1" smtClean="0">
                <a:solidFill>
                  <a:schemeClr val="tx1"/>
                </a:solidFill>
                <a:latin typeface="Times New Roman" pitchFamily="18" charset="0"/>
                <a:cs typeface="Times New Roman" pitchFamily="18" charset="0"/>
              </a:rPr>
              <a:t>Hook Throat Spread measurement will be entered when Load Tested.</a:t>
            </a:r>
          </a:p>
          <a:p>
            <a:pPr lvl="1" eaLnBrk="1" hangingPunct="1">
              <a:buClr>
                <a:srgbClr val="FF0000"/>
              </a:buClr>
              <a:buFont typeface="Wingdings" pitchFamily="2" charset="2"/>
              <a:buChar char="ü"/>
            </a:pPr>
            <a:endParaRPr lang="en-US" sz="2800" b="1" smtClean="0">
              <a:solidFill>
                <a:schemeClr val="tx1"/>
              </a:solidFill>
              <a:latin typeface="Times New Roman" pitchFamily="18" charset="0"/>
              <a:cs typeface="Times New Roman" pitchFamily="18" charset="0"/>
            </a:endParaRPr>
          </a:p>
          <a:p>
            <a:pPr lvl="1" eaLnBrk="1" hangingPunct="1">
              <a:buClr>
                <a:srgbClr val="FF0000"/>
              </a:buClr>
              <a:buFont typeface="Wingdings" pitchFamily="2" charset="2"/>
              <a:buChar char="ü"/>
            </a:pPr>
            <a:r>
              <a:rPr lang="en-US" sz="2800" b="1" smtClean="0">
                <a:solidFill>
                  <a:schemeClr val="tx1"/>
                </a:solidFill>
                <a:latin typeface="Times New Roman" pitchFamily="18" charset="0"/>
                <a:cs typeface="Times New Roman" pitchFamily="18" charset="0"/>
              </a:rPr>
              <a:t>CARC painted equipment shall note the date when painted, (Example: Painted w/CARC 21 May 1986).</a:t>
            </a:r>
          </a:p>
          <a:p>
            <a:pPr lvl="1" eaLnBrk="1" hangingPunct="1">
              <a:buClr>
                <a:srgbClr val="FF0000"/>
              </a:buClr>
              <a:buFont typeface="Wingdings" pitchFamily="2" charset="2"/>
              <a:buChar char="ü"/>
            </a:pPr>
            <a:endParaRPr lang="en-US" sz="2800" b="1" smtClean="0">
              <a:solidFill>
                <a:schemeClr val="tx1"/>
              </a:solidFill>
              <a:latin typeface="Times New Roman" pitchFamily="18" charset="0"/>
              <a:cs typeface="Times New Roman" pitchFamily="18" charset="0"/>
            </a:endParaRPr>
          </a:p>
          <a:p>
            <a:pPr lvl="1" eaLnBrk="1" hangingPunct="1">
              <a:buClr>
                <a:srgbClr val="FF0000"/>
              </a:buClr>
              <a:buFont typeface="Wingdings" pitchFamily="2" charset="2"/>
              <a:buChar char="ü"/>
            </a:pPr>
            <a:r>
              <a:rPr lang="en-US" sz="2800" b="1" smtClean="0">
                <a:solidFill>
                  <a:schemeClr val="tx1"/>
                </a:solidFill>
                <a:latin typeface="Times New Roman" pitchFamily="18" charset="0"/>
                <a:cs typeface="Times New Roman" pitchFamily="18" charset="0"/>
              </a:rPr>
              <a:t>When equipment  has antifreeze changed, enter the type and date changed (Antifreeze changed 12 Sep 02</a:t>
            </a:r>
          </a:p>
          <a:p>
            <a:pPr lvl="1" eaLnBrk="1" hangingPunct="1">
              <a:buClr>
                <a:srgbClr val="FF0000"/>
              </a:buClr>
              <a:buFont typeface="Wingdings" pitchFamily="2" charset="2"/>
              <a:buNone/>
            </a:pPr>
            <a:r>
              <a:rPr lang="en-US" sz="2800" b="1" smtClean="0">
                <a:solidFill>
                  <a:schemeClr val="tx1"/>
                </a:solidFill>
                <a:latin typeface="Times New Roman" pitchFamily="18" charset="0"/>
                <a:cs typeface="Times New Roman" pitchFamily="18" charset="0"/>
              </a:rPr>
              <a:t>Ethylene Glycol).</a:t>
            </a:r>
          </a:p>
          <a:p>
            <a:pPr lvl="1" eaLnBrk="1" hangingPunct="1">
              <a:buClr>
                <a:srgbClr val="FF0000"/>
              </a:buClr>
              <a:buFont typeface="Wingdings" pitchFamily="2" charset="2"/>
              <a:buNone/>
            </a:pPr>
            <a:endParaRPr lang="en-US" sz="2800" b="1" smtClean="0">
              <a:solidFill>
                <a:schemeClr val="tx1"/>
              </a:solidFill>
              <a:latin typeface="Times New Roman" pitchFamily="18" charset="0"/>
              <a:cs typeface="Times New Roman" pitchFamily="18" charset="0"/>
            </a:endParaRPr>
          </a:p>
          <a:p>
            <a:pPr lvl="1" eaLnBrk="1" hangingPunct="1">
              <a:buClr>
                <a:srgbClr val="FF0000"/>
              </a:buClr>
              <a:buFont typeface="Wingdings" pitchFamily="2" charset="2"/>
              <a:buChar char="ü"/>
            </a:pPr>
            <a:r>
              <a:rPr lang="en-US" sz="2800" b="1" smtClean="0">
                <a:solidFill>
                  <a:schemeClr val="tx1"/>
                </a:solidFill>
                <a:latin typeface="Times New Roman" pitchFamily="18" charset="0"/>
                <a:cs typeface="Times New Roman" pitchFamily="18" charset="0"/>
              </a:rPr>
              <a:t>Temporary entries may be entered in pencil.</a:t>
            </a:r>
            <a:endParaRPr lang="en-US" b="1" smtClean="0">
              <a:solidFill>
                <a:schemeClr val="tx1"/>
              </a:solidFill>
              <a:latin typeface="Times New Roman" pitchFamily="18" charset="0"/>
              <a:cs typeface="Times New Roman" pitchFamily="18" charset="0"/>
            </a:endParaRPr>
          </a:p>
        </p:txBody>
      </p:sp>
      <p:sp>
        <p:nvSpPr>
          <p:cNvPr id="26626" name="Rectangle 2"/>
          <p:cNvSpPr>
            <a:spLocks noGrp="1" noChangeArrowheads="1"/>
          </p:cNvSpPr>
          <p:nvPr>
            <p:ph type="title"/>
          </p:nvPr>
        </p:nvSpPr>
        <p:spPr>
          <a:xfrm>
            <a:off x="0" y="-876300"/>
            <a:ext cx="9144000" cy="1752600"/>
          </a:xfrm>
        </p:spPr>
        <p:txBody>
          <a:bodyPr/>
          <a:lstStyle/>
          <a:p>
            <a:pPr algn="ctr" eaLnBrk="1" fontAlgn="auto" hangingPunct="1">
              <a:spcAft>
                <a:spcPts val="0"/>
              </a:spcAft>
              <a:defRPr/>
            </a:pPr>
            <a:r>
              <a:rPr sz="5400" b="1" smtClean="0">
                <a:solidFill>
                  <a:srgbClr val="FF0000"/>
                </a:solidFill>
              </a:rPr>
              <a:t>REMARKS CONTINUED</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0339">
                                            <p:txEl>
                                              <p:pRg st="0" end="0"/>
                                            </p:txEl>
                                          </p:spTgt>
                                        </p:tgtEl>
                                        <p:attrNameLst>
                                          <p:attrName>style.visibility</p:attrName>
                                        </p:attrNameLst>
                                      </p:cBhvr>
                                      <p:to>
                                        <p:strVal val="visible"/>
                                      </p:to>
                                    </p:set>
                                    <p:animEffect transition="in" filter="wipe(left)">
                                      <p:cBhvr>
                                        <p:cTn id="7" dur="500"/>
                                        <p:tgtEl>
                                          <p:spTgt spid="270339">
                                            <p:txEl>
                                              <p:pRg st="0" end="0"/>
                                            </p:txEl>
                                          </p:spTgt>
                                        </p:tgtEl>
                                      </p:cBhvr>
                                    </p:animEffect>
                                  </p:childTnLst>
                                  <p:subTnLst>
                                    <p:animClr clrSpc="rgb" dir="cw">
                                      <p:cBhvr override="childStyle">
                                        <p:cTn dur="1" fill="hold" display="0" masterRel="nextClick" afterEffect="1"/>
                                        <p:tgtEl>
                                          <p:spTgt spid="270339">
                                            <p:txEl>
                                              <p:pRg st="0" end="0"/>
                                            </p:txEl>
                                          </p:spTgt>
                                        </p:tgtEl>
                                        <p:attrNameLst>
                                          <p:attrName>ppt_c</p:attrName>
                                        </p:attrNameLst>
                                      </p:cBhvr>
                                      <p:to>
                                        <a:srgbClr val="5F5F5F"/>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0339">
                                            <p:txEl>
                                              <p:pRg st="2" end="2"/>
                                            </p:txEl>
                                          </p:spTgt>
                                        </p:tgtEl>
                                        <p:attrNameLst>
                                          <p:attrName>style.visibility</p:attrName>
                                        </p:attrNameLst>
                                      </p:cBhvr>
                                      <p:to>
                                        <p:strVal val="visible"/>
                                      </p:to>
                                    </p:set>
                                    <p:animEffect transition="in" filter="wipe(left)">
                                      <p:cBhvr>
                                        <p:cTn id="12" dur="500"/>
                                        <p:tgtEl>
                                          <p:spTgt spid="270339">
                                            <p:txEl>
                                              <p:pRg st="2" end="2"/>
                                            </p:txEl>
                                          </p:spTgt>
                                        </p:tgtEl>
                                      </p:cBhvr>
                                    </p:animEffect>
                                  </p:childTnLst>
                                  <p:subTnLst>
                                    <p:animClr clrSpc="rgb" dir="cw">
                                      <p:cBhvr override="childStyle">
                                        <p:cTn dur="1" fill="hold" display="0" masterRel="nextClick" afterEffect="1"/>
                                        <p:tgtEl>
                                          <p:spTgt spid="270339">
                                            <p:txEl>
                                              <p:pRg st="2" end="2"/>
                                            </p:txEl>
                                          </p:spTgt>
                                        </p:tgtEl>
                                        <p:attrNameLst>
                                          <p:attrName>ppt_c</p:attrName>
                                        </p:attrNameLst>
                                      </p:cBhvr>
                                      <p:to>
                                        <a:srgbClr val="5F5F5F"/>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70339">
                                            <p:txEl>
                                              <p:pRg st="4" end="4"/>
                                            </p:txEl>
                                          </p:spTgt>
                                        </p:tgtEl>
                                        <p:attrNameLst>
                                          <p:attrName>style.visibility</p:attrName>
                                        </p:attrNameLst>
                                      </p:cBhvr>
                                      <p:to>
                                        <p:strVal val="visible"/>
                                      </p:to>
                                    </p:set>
                                    <p:animEffect transition="in" filter="wipe(left)">
                                      <p:cBhvr>
                                        <p:cTn id="17" dur="500"/>
                                        <p:tgtEl>
                                          <p:spTgt spid="270339">
                                            <p:txEl>
                                              <p:pRg st="4" end="4"/>
                                            </p:txEl>
                                          </p:spTgt>
                                        </p:tgtEl>
                                      </p:cBhvr>
                                    </p:animEffect>
                                  </p:childTnLst>
                                  <p:subTnLst>
                                    <p:animClr clrSpc="rgb" dir="cw">
                                      <p:cBhvr override="childStyle">
                                        <p:cTn dur="1" fill="hold" display="0" masterRel="nextClick" afterEffect="1"/>
                                        <p:tgtEl>
                                          <p:spTgt spid="270339">
                                            <p:txEl>
                                              <p:pRg st="4" end="4"/>
                                            </p:txEl>
                                          </p:spTgt>
                                        </p:tgtEl>
                                        <p:attrNameLst>
                                          <p:attrName>ppt_c</p:attrName>
                                        </p:attrNameLst>
                                      </p:cBhvr>
                                      <p:to>
                                        <a:srgbClr val="5F5F5F"/>
                                      </p:to>
                                    </p:animClr>
                                  </p:subTnLst>
                                </p:cTn>
                              </p:par>
                              <p:par>
                                <p:cTn id="18" presetID="22" presetClass="entr" presetSubtype="8" fill="hold" grpId="0" nodeType="withEffect">
                                  <p:stCondLst>
                                    <p:cond delay="0"/>
                                  </p:stCondLst>
                                  <p:childTnLst>
                                    <p:set>
                                      <p:cBhvr>
                                        <p:cTn id="19" dur="1" fill="hold">
                                          <p:stCondLst>
                                            <p:cond delay="0"/>
                                          </p:stCondLst>
                                        </p:cTn>
                                        <p:tgtEl>
                                          <p:spTgt spid="270339">
                                            <p:txEl>
                                              <p:pRg st="5" end="5"/>
                                            </p:txEl>
                                          </p:spTgt>
                                        </p:tgtEl>
                                        <p:attrNameLst>
                                          <p:attrName>style.visibility</p:attrName>
                                        </p:attrNameLst>
                                      </p:cBhvr>
                                      <p:to>
                                        <p:strVal val="visible"/>
                                      </p:to>
                                    </p:set>
                                    <p:animEffect transition="in" filter="wipe(left)">
                                      <p:cBhvr>
                                        <p:cTn id="20" dur="500"/>
                                        <p:tgtEl>
                                          <p:spTgt spid="270339">
                                            <p:txEl>
                                              <p:pRg st="5" end="5"/>
                                            </p:txEl>
                                          </p:spTgt>
                                        </p:tgtEl>
                                      </p:cBhvr>
                                    </p:animEffect>
                                  </p:childTnLst>
                                  <p:subTnLst>
                                    <p:animClr clrSpc="rgb" dir="cw">
                                      <p:cBhvr override="childStyle">
                                        <p:cTn dur="1" fill="hold" display="0" masterRel="nextClick" afterEffect="1"/>
                                        <p:tgtEl>
                                          <p:spTgt spid="270339">
                                            <p:txEl>
                                              <p:pRg st="5" end="5"/>
                                            </p:txEl>
                                          </p:spTgt>
                                        </p:tgtEl>
                                        <p:attrNameLst>
                                          <p:attrName>ppt_c</p:attrName>
                                        </p:attrNameLst>
                                      </p:cBhvr>
                                      <p:to>
                                        <a:srgbClr val="5F5F5F"/>
                                      </p:to>
                                    </p:animClr>
                                  </p:sub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70339">
                                            <p:txEl>
                                              <p:pRg st="7" end="7"/>
                                            </p:txEl>
                                          </p:spTgt>
                                        </p:tgtEl>
                                        <p:attrNameLst>
                                          <p:attrName>style.visibility</p:attrName>
                                        </p:attrNameLst>
                                      </p:cBhvr>
                                      <p:to>
                                        <p:strVal val="visible"/>
                                      </p:to>
                                    </p:set>
                                    <p:animEffect transition="in" filter="wipe(left)">
                                      <p:cBhvr>
                                        <p:cTn id="25" dur="500"/>
                                        <p:tgtEl>
                                          <p:spTgt spid="270339">
                                            <p:txEl>
                                              <p:pRg st="7" end="7"/>
                                            </p:txEl>
                                          </p:spTgt>
                                        </p:tgtEl>
                                      </p:cBhvr>
                                    </p:animEffect>
                                  </p:childTnLst>
                                  <p:subTnLst>
                                    <p:animClr clrSpc="rgb" dir="cw">
                                      <p:cBhvr override="childStyle">
                                        <p:cTn dur="1" fill="hold" display="0" masterRel="nextClick" afterEffect="1"/>
                                        <p:tgtEl>
                                          <p:spTgt spid="270339">
                                            <p:txEl>
                                              <p:pRg st="7" end="7"/>
                                            </p:txEl>
                                          </p:spTgt>
                                        </p:tgtEl>
                                        <p:attrNameLst>
                                          <p:attrName>ppt_c</p:attrName>
                                        </p:attrNameLst>
                                      </p:cBhvr>
                                      <p:to>
                                        <a:srgbClr val="5F5F5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39" grpId="0" build="p" bldLvl="2" autoUpdateAnimBg="0"/>
    </p:bld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2590800"/>
            <a:ext cx="7772400" cy="1752600"/>
          </a:xfrm>
        </p:spPr>
        <p:txBody>
          <a:bodyPr/>
          <a:lstStyle/>
          <a:p>
            <a:pPr>
              <a:defRPr/>
            </a:pPr>
            <a:r>
              <a:rPr lang="en-US" sz="8800" dirty="0" smtClean="0"/>
              <a:t>QUESTIONS?</a:t>
            </a:r>
            <a:endParaRPr lang="en-US" sz="8800" dirty="0"/>
          </a:p>
        </p:txBody>
      </p:sp>
    </p:spTree>
  </p:cSld>
  <p:clrMapOvr>
    <a:masterClrMapping/>
  </p:clrMapOvr>
  <p:transition spd="med">
    <p:random/>
  </p:transition>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defRPr/>
            </a:pPr>
            <a:r>
              <a:rPr lang="en-US" sz="7200" dirty="0" smtClean="0"/>
              <a:t>DEMOSTRATION</a:t>
            </a:r>
            <a:endParaRPr lang="en-US" sz="7200" dirty="0"/>
          </a:p>
        </p:txBody>
      </p:sp>
      <p:sp>
        <p:nvSpPr>
          <p:cNvPr id="273411" name="Subtitle 3"/>
          <p:cNvSpPr>
            <a:spLocks noGrp="1"/>
          </p:cNvSpPr>
          <p:nvPr>
            <p:ph type="subTitle" idx="1"/>
          </p:nvPr>
        </p:nvSpPr>
        <p:spPr>
          <a:xfrm>
            <a:off x="914400" y="2835275"/>
            <a:ext cx="7772400" cy="1508125"/>
          </a:xfrm>
        </p:spPr>
        <p:txBody>
          <a:bodyPr/>
          <a:lstStyle/>
          <a:p>
            <a:pPr>
              <a:spcBef>
                <a:spcPct val="0"/>
              </a:spcBef>
            </a:pPr>
            <a:r>
              <a:rPr lang="en-US" sz="6000" b="1" smtClean="0">
                <a:solidFill>
                  <a:srgbClr val="FF0000"/>
                </a:solidFill>
              </a:rPr>
              <a:t>11053</a:t>
            </a:r>
          </a:p>
        </p:txBody>
      </p:sp>
    </p:spTree>
  </p:cSld>
  <p:clrMapOvr>
    <a:masterClrMapping/>
  </p:clrMapOvr>
  <p:transition spd="med">
    <p:random/>
  </p:transition>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14400" y="512763"/>
            <a:ext cx="7772400" cy="914400"/>
          </a:xfrm>
        </p:spPr>
        <p:txBody>
          <a:bodyPr/>
          <a:lstStyle/>
          <a:p>
            <a:pPr>
              <a:defRPr/>
            </a:pPr>
            <a:r>
              <a:rPr lang="en-US" dirty="0" smtClean="0"/>
              <a:t>SCENARIO</a:t>
            </a:r>
            <a:endParaRPr lang="en-US" dirty="0"/>
          </a:p>
        </p:txBody>
      </p:sp>
      <p:sp>
        <p:nvSpPr>
          <p:cNvPr id="6" name="Content Placeholder 5"/>
          <p:cNvSpPr>
            <a:spLocks noGrp="1"/>
          </p:cNvSpPr>
          <p:nvPr>
            <p:ph idx="4294967295"/>
          </p:nvPr>
        </p:nvSpPr>
        <p:spPr>
          <a:xfrm>
            <a:off x="457200" y="1600200"/>
            <a:ext cx="8229600" cy="4449763"/>
          </a:xfrm>
        </p:spPr>
        <p:txBody>
          <a:bodyPr>
            <a:normAutofit fontScale="70000" lnSpcReduction="20000"/>
          </a:bodyPr>
          <a:lstStyle/>
          <a:p>
            <a:pPr>
              <a:defRPr/>
            </a:pPr>
            <a:r>
              <a:rPr lang="en-US" sz="4600" dirty="0" smtClean="0">
                <a:latin typeface="Times New Roman" pitchFamily="18" charset="0"/>
                <a:cs typeface="Times New Roman" pitchFamily="18" charset="0"/>
              </a:rPr>
              <a:t>As the Engineer Chief/Officer, you are inspecting a record for the following piece of engineer equipment to ensure the NAVMC 11053 is properly filled out:</a:t>
            </a:r>
            <a:br>
              <a:rPr lang="en-US" sz="4600" dirty="0" smtClean="0">
                <a:latin typeface="Times New Roman" pitchFamily="18" charset="0"/>
                <a:cs typeface="Times New Roman" pitchFamily="18" charset="0"/>
              </a:rPr>
            </a:br>
            <a:r>
              <a:rPr lang="en-US" sz="4600" dirty="0" smtClean="0">
                <a:latin typeface="Times New Roman" pitchFamily="18" charset="0"/>
                <a:cs typeface="Times New Roman" pitchFamily="18" charset="0"/>
              </a:rPr>
              <a:t> </a:t>
            </a:r>
            <a:br>
              <a:rPr lang="en-US" sz="4600" dirty="0" smtClean="0">
                <a:latin typeface="Times New Roman" pitchFamily="18" charset="0"/>
                <a:cs typeface="Times New Roman" pitchFamily="18" charset="0"/>
              </a:rPr>
            </a:br>
            <a:r>
              <a:rPr lang="en-US" sz="4600" dirty="0" smtClean="0">
                <a:latin typeface="Times New Roman" pitchFamily="18" charset="0"/>
                <a:cs typeface="Times New Roman" pitchFamily="18" charset="0"/>
              </a:rPr>
              <a:t>	a.	TAMCN – B0063</a:t>
            </a:r>
            <a:br>
              <a:rPr lang="en-US" sz="4600" dirty="0" smtClean="0">
                <a:latin typeface="Times New Roman" pitchFamily="18" charset="0"/>
                <a:cs typeface="Times New Roman" pitchFamily="18" charset="0"/>
              </a:rPr>
            </a:br>
            <a:r>
              <a:rPr lang="en-US" sz="4600" dirty="0" smtClean="0">
                <a:latin typeface="Times New Roman" pitchFamily="18" charset="0"/>
                <a:cs typeface="Times New Roman" pitchFamily="18" charset="0"/>
              </a:rPr>
              <a:t> </a:t>
            </a:r>
            <a:br>
              <a:rPr lang="en-US" sz="4600" dirty="0" smtClean="0">
                <a:latin typeface="Times New Roman" pitchFamily="18" charset="0"/>
                <a:cs typeface="Times New Roman" pitchFamily="18" charset="0"/>
              </a:rPr>
            </a:br>
            <a:r>
              <a:rPr lang="en-US" sz="4600" dirty="0" smtClean="0">
                <a:latin typeface="Times New Roman" pitchFamily="18" charset="0"/>
                <a:cs typeface="Times New Roman" pitchFamily="18" charset="0"/>
              </a:rPr>
              <a:t>	b.	NOMENCLATURE – TRAM 624KR</a:t>
            </a:r>
            <a:br>
              <a:rPr lang="en-US" sz="4600" dirty="0" smtClean="0">
                <a:latin typeface="Times New Roman" pitchFamily="18" charset="0"/>
                <a:cs typeface="Times New Roman" pitchFamily="18" charset="0"/>
              </a:rPr>
            </a:br>
            <a:r>
              <a:rPr lang="en-US" sz="4600" dirty="0" smtClean="0">
                <a:latin typeface="Times New Roman" pitchFamily="18" charset="0"/>
                <a:cs typeface="Times New Roman" pitchFamily="18" charset="0"/>
              </a:rPr>
              <a:t> </a:t>
            </a:r>
            <a:br>
              <a:rPr lang="en-US" sz="4600" dirty="0" smtClean="0">
                <a:latin typeface="Times New Roman" pitchFamily="18" charset="0"/>
                <a:cs typeface="Times New Roman" pitchFamily="18" charset="0"/>
              </a:rPr>
            </a:br>
            <a:r>
              <a:rPr lang="en-US" sz="4600" dirty="0" smtClean="0">
                <a:latin typeface="Times New Roman" pitchFamily="18" charset="0"/>
                <a:cs typeface="Times New Roman" pitchFamily="18" charset="0"/>
              </a:rPr>
              <a:t>	c.	ID NO – 11412A</a:t>
            </a:r>
            <a:r>
              <a:rPr lang="en-US" dirty="0" smtClean="0"/>
              <a:t/>
            </a:r>
            <a:br>
              <a:rPr lang="en-US" dirty="0" smtClean="0"/>
            </a:br>
            <a:endParaRPr lang="en-US" dirty="0"/>
          </a:p>
        </p:txBody>
      </p:sp>
    </p:spTree>
  </p:cSld>
  <p:clrMapOvr>
    <a:masterClrMapping/>
  </p:clrMapOvr>
  <p:transition spd="med">
    <p:random/>
  </p:transition>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5458" name="Picture 2" descr="Marine Form7"/>
          <p:cNvPicPr>
            <a:picLocks noChangeAspect="1" noChangeArrowheads="1"/>
          </p:cNvPicPr>
          <p:nvPr/>
        </p:nvPicPr>
        <p:blipFill>
          <a:blip r:embed="rId2" cstate="print"/>
          <a:srcRect/>
          <a:stretch>
            <a:fillRect/>
          </a:stretch>
        </p:blipFill>
        <p:spPr bwMode="auto">
          <a:xfrm>
            <a:off x="1600200" y="152400"/>
            <a:ext cx="5638800" cy="6477000"/>
          </a:xfrm>
          <a:prstGeom prst="rect">
            <a:avLst/>
          </a:prstGeom>
          <a:noFill/>
          <a:ln w="9525">
            <a:noFill/>
            <a:miter lim="800000"/>
            <a:headEnd/>
            <a:tailEnd/>
          </a:ln>
        </p:spPr>
      </p:pic>
      <p:sp>
        <p:nvSpPr>
          <p:cNvPr id="275459" name="TextBox 5"/>
          <p:cNvSpPr txBox="1">
            <a:spLocks noChangeArrowheads="1"/>
          </p:cNvSpPr>
          <p:nvPr/>
        </p:nvSpPr>
        <p:spPr bwMode="auto">
          <a:xfrm>
            <a:off x="4876800" y="457200"/>
            <a:ext cx="2286000" cy="369888"/>
          </a:xfrm>
          <a:prstGeom prst="rect">
            <a:avLst/>
          </a:prstGeom>
          <a:noFill/>
          <a:ln w="9525">
            <a:noFill/>
            <a:miter lim="800000"/>
            <a:headEnd/>
            <a:tailEnd/>
          </a:ln>
        </p:spPr>
        <p:txBody>
          <a:bodyPr>
            <a:spAutoFit/>
          </a:bodyPr>
          <a:lstStyle/>
          <a:p>
            <a:r>
              <a:rPr lang="en-US">
                <a:solidFill>
                  <a:srgbClr val="FF0000"/>
                </a:solidFill>
              </a:rPr>
              <a:t>TRAM 624KR</a:t>
            </a:r>
          </a:p>
        </p:txBody>
      </p:sp>
      <p:sp>
        <p:nvSpPr>
          <p:cNvPr id="275460" name="TextBox 6"/>
          <p:cNvSpPr txBox="1">
            <a:spLocks noChangeArrowheads="1"/>
          </p:cNvSpPr>
          <p:nvPr/>
        </p:nvSpPr>
        <p:spPr bwMode="auto">
          <a:xfrm>
            <a:off x="5181600" y="685800"/>
            <a:ext cx="1066800" cy="369888"/>
          </a:xfrm>
          <a:prstGeom prst="rect">
            <a:avLst/>
          </a:prstGeom>
          <a:noFill/>
          <a:ln w="9525">
            <a:noFill/>
            <a:miter lim="800000"/>
            <a:headEnd/>
            <a:tailEnd/>
          </a:ln>
        </p:spPr>
        <p:txBody>
          <a:bodyPr>
            <a:spAutoFit/>
          </a:bodyPr>
          <a:lstStyle/>
          <a:p>
            <a:r>
              <a:rPr lang="en-US">
                <a:solidFill>
                  <a:srgbClr val="FF0000"/>
                </a:solidFill>
              </a:rPr>
              <a:t>B0063</a:t>
            </a:r>
          </a:p>
        </p:txBody>
      </p:sp>
      <p:sp>
        <p:nvSpPr>
          <p:cNvPr id="275461" name="TextBox 7"/>
          <p:cNvSpPr txBox="1">
            <a:spLocks noChangeArrowheads="1"/>
          </p:cNvSpPr>
          <p:nvPr/>
        </p:nvSpPr>
        <p:spPr bwMode="auto">
          <a:xfrm>
            <a:off x="5410200" y="914400"/>
            <a:ext cx="2133600" cy="369888"/>
          </a:xfrm>
          <a:prstGeom prst="rect">
            <a:avLst/>
          </a:prstGeom>
          <a:noFill/>
          <a:ln w="9525">
            <a:noFill/>
            <a:miter lim="800000"/>
            <a:headEnd/>
            <a:tailEnd/>
          </a:ln>
        </p:spPr>
        <p:txBody>
          <a:bodyPr>
            <a:spAutoFit/>
          </a:bodyPr>
          <a:lstStyle/>
          <a:p>
            <a:r>
              <a:rPr lang="en-US">
                <a:solidFill>
                  <a:srgbClr val="FF0000"/>
                </a:solidFill>
              </a:rPr>
              <a:t>11412A</a:t>
            </a:r>
          </a:p>
        </p:txBody>
      </p:sp>
    </p:spTree>
  </p:cSld>
  <p:clrMapOvr>
    <a:masterClrMapping/>
  </p:clrMapOvr>
  <p:transition spd="med">
    <p:random/>
  </p:transition>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772400" cy="914400"/>
          </a:xfrm>
        </p:spPr>
        <p:txBody>
          <a:bodyPr>
            <a:normAutofit/>
          </a:bodyPr>
          <a:lstStyle/>
          <a:p>
            <a:pPr>
              <a:defRPr/>
            </a:pPr>
            <a:r>
              <a:rPr lang="en-US" dirty="0" smtClean="0"/>
              <a:t>SCENARIO</a:t>
            </a:r>
            <a:endParaRPr lang="en-US" dirty="0"/>
          </a:p>
        </p:txBody>
      </p:sp>
      <p:sp>
        <p:nvSpPr>
          <p:cNvPr id="3" name="Content Placeholder 2"/>
          <p:cNvSpPr>
            <a:spLocks noGrp="1"/>
          </p:cNvSpPr>
          <p:nvPr>
            <p:ph idx="1"/>
          </p:nvPr>
        </p:nvSpPr>
        <p:spPr>
          <a:xfrm>
            <a:off x="381000" y="762000"/>
            <a:ext cx="8763000" cy="6096000"/>
          </a:xfrm>
        </p:spPr>
        <p:txBody>
          <a:bodyPr>
            <a:noAutofit/>
          </a:bodyPr>
          <a:lstStyle/>
          <a:p>
            <a:pPr>
              <a:buFont typeface="Wingdings" pitchFamily="2" charset="2"/>
              <a:buNone/>
              <a:defRPr/>
            </a:pPr>
            <a:r>
              <a:rPr lang="en-US" sz="2400" b="1" dirty="0" smtClean="0">
                <a:latin typeface="Times New Roman" pitchFamily="18" charset="0"/>
                <a:cs typeface="Times New Roman" pitchFamily="18" charset="0"/>
              </a:rPr>
              <a:t>MI-11412A-12/1</a:t>
            </a:r>
            <a:r>
              <a:rPr lang="en-US" sz="2400" b="1" dirty="0">
                <a:latin typeface="Times New Roman" pitchFamily="18" charset="0"/>
                <a:cs typeface="Times New Roman" pitchFamily="18" charset="0"/>
              </a:rPr>
              <a:t>, this is an </a:t>
            </a:r>
            <a:r>
              <a:rPr lang="en-US" sz="2400" b="1" cap="all" dirty="0">
                <a:latin typeface="Times New Roman" pitchFamily="18" charset="0"/>
                <a:cs typeface="Times New Roman" pitchFamily="18" charset="0"/>
              </a:rPr>
              <a:t>u</a:t>
            </a:r>
            <a:r>
              <a:rPr lang="en-US" sz="2400" b="1" dirty="0">
                <a:latin typeface="Times New Roman" pitchFamily="18" charset="0"/>
                <a:cs typeface="Times New Roman" pitchFamily="18" charset="0"/>
              </a:rPr>
              <a:t>rgent mod, completion date </a:t>
            </a:r>
            <a:r>
              <a:rPr lang="en-US" sz="2400" b="1" dirty="0" smtClean="0">
                <a:latin typeface="Times New Roman" pitchFamily="18" charset="0"/>
                <a:cs typeface="Times New Roman" pitchFamily="18" charset="0"/>
              </a:rPr>
              <a:t>09072</a:t>
            </a:r>
            <a:r>
              <a:rPr lang="en-US" sz="2400" b="1" dirty="0">
                <a:latin typeface="Times New Roman" pitchFamily="18" charset="0"/>
                <a:cs typeface="Times New Roman" pitchFamily="18" charset="0"/>
              </a:rPr>
              <a:t>.</a:t>
            </a:r>
          </a:p>
          <a:p>
            <a:pPr>
              <a:buFont typeface="Wingdings" pitchFamily="2" charset="2"/>
              <a:buNone/>
              <a:defRPr/>
            </a:pPr>
            <a:endParaRPr lang="en-US" sz="2400" b="1" dirty="0" smtClean="0">
              <a:latin typeface="Times New Roman" pitchFamily="18" charset="0"/>
              <a:cs typeface="Times New Roman" pitchFamily="18" charset="0"/>
            </a:endParaRPr>
          </a:p>
          <a:p>
            <a:pPr>
              <a:buFont typeface="Wingdings" pitchFamily="2" charset="2"/>
              <a:buNone/>
              <a:defRPr/>
            </a:pP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MI-11412A-12/2</a:t>
            </a:r>
            <a:r>
              <a:rPr lang="en-US" sz="2400" b="1" dirty="0">
                <a:latin typeface="Times New Roman" pitchFamily="18" charset="0"/>
                <a:cs typeface="Times New Roman" pitchFamily="18" charset="0"/>
              </a:rPr>
              <a:t>, this is a Normal mod, publication date </a:t>
            </a:r>
            <a:r>
              <a:rPr lang="en-US" sz="2400" b="1" dirty="0" smtClean="0">
                <a:latin typeface="Times New Roman" pitchFamily="18" charset="0"/>
                <a:cs typeface="Times New Roman" pitchFamily="18" charset="0"/>
              </a:rPr>
              <a:t>10082</a:t>
            </a:r>
            <a:r>
              <a:rPr lang="en-US" sz="2400" b="1" dirty="0">
                <a:latin typeface="Times New Roman" pitchFamily="18" charset="0"/>
                <a:cs typeface="Times New Roman" pitchFamily="18" charset="0"/>
              </a:rPr>
              <a:t>.</a:t>
            </a:r>
          </a:p>
          <a:p>
            <a:pPr>
              <a:buFont typeface="Wingdings" pitchFamily="2" charset="2"/>
              <a:buNone/>
              <a:defRPr/>
            </a:pPr>
            <a:endParaRPr lang="en-US" sz="2400" b="1" dirty="0" smtClean="0">
              <a:latin typeface="Times New Roman" pitchFamily="18" charset="0"/>
              <a:cs typeface="Times New Roman" pitchFamily="18" charset="0"/>
            </a:endParaRPr>
          </a:p>
          <a:p>
            <a:pPr>
              <a:buFont typeface="Wingdings" pitchFamily="2" charset="2"/>
              <a:buNone/>
              <a:defRPr/>
            </a:pP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MI-11412A-35/1</a:t>
            </a:r>
            <a:r>
              <a:rPr lang="en-US" sz="2400" b="1" dirty="0">
                <a:latin typeface="Times New Roman" pitchFamily="18" charset="0"/>
                <a:cs typeface="Times New Roman" pitchFamily="18" charset="0"/>
              </a:rPr>
              <a:t>, this is a </a:t>
            </a:r>
            <a:r>
              <a:rPr lang="en-US" sz="2400" b="1" cap="all" dirty="0">
                <a:latin typeface="Times New Roman" pitchFamily="18" charset="0"/>
                <a:cs typeface="Times New Roman" pitchFamily="18" charset="0"/>
              </a:rPr>
              <a:t>n</a:t>
            </a:r>
            <a:r>
              <a:rPr lang="en-US" sz="2400" b="1" dirty="0">
                <a:latin typeface="Times New Roman" pitchFamily="18" charset="0"/>
                <a:cs typeface="Times New Roman" pitchFamily="18" charset="0"/>
              </a:rPr>
              <a:t>ormal mod, publication date </a:t>
            </a:r>
            <a:r>
              <a:rPr lang="en-US" sz="2400" b="1" dirty="0" smtClean="0">
                <a:latin typeface="Times New Roman" pitchFamily="18" charset="0"/>
                <a:cs typeface="Times New Roman" pitchFamily="18" charset="0"/>
              </a:rPr>
              <a:t>11042</a:t>
            </a:r>
            <a:r>
              <a:rPr lang="en-US" sz="2400" b="1" dirty="0">
                <a:latin typeface="Times New Roman" pitchFamily="18" charset="0"/>
                <a:cs typeface="Times New Roman" pitchFamily="18" charset="0"/>
              </a:rPr>
              <a:t>.</a:t>
            </a:r>
          </a:p>
          <a:p>
            <a:pPr>
              <a:buFont typeface="Wingdings" pitchFamily="2" charset="2"/>
              <a:buNone/>
              <a:defRPr/>
            </a:pPr>
            <a:endParaRPr lang="en-US" sz="2400" b="1" dirty="0" smtClean="0">
              <a:latin typeface="Times New Roman" pitchFamily="18" charset="0"/>
              <a:cs typeface="Times New Roman" pitchFamily="18" charset="0"/>
            </a:endParaRPr>
          </a:p>
          <a:p>
            <a:pPr>
              <a:buFont typeface="Wingdings" pitchFamily="2" charset="2"/>
              <a:buNone/>
              <a:defRPr/>
            </a:pP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MI-11412A-35/2</a:t>
            </a:r>
            <a:r>
              <a:rPr lang="en-US" sz="2400" b="1" dirty="0">
                <a:latin typeface="Times New Roman" pitchFamily="18" charset="0"/>
                <a:cs typeface="Times New Roman" pitchFamily="18" charset="0"/>
              </a:rPr>
              <a:t>, has not been completed</a:t>
            </a:r>
          </a:p>
          <a:p>
            <a:pPr>
              <a:buFont typeface="Wingdings" pitchFamily="2" charset="2"/>
              <a:buNone/>
              <a:defRPr/>
            </a:pPr>
            <a:endParaRPr lang="en-US" sz="2400" b="1" dirty="0" smtClean="0">
              <a:latin typeface="Times New Roman" pitchFamily="18" charset="0"/>
              <a:cs typeface="Times New Roman" pitchFamily="18" charset="0"/>
            </a:endParaRPr>
          </a:p>
          <a:p>
            <a:pPr>
              <a:buFont typeface="Wingdings" pitchFamily="2" charset="2"/>
              <a:buNone/>
              <a:defRPr/>
            </a:pP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The </a:t>
            </a:r>
            <a:r>
              <a:rPr lang="en-US" sz="2400" b="1" dirty="0">
                <a:latin typeface="Times New Roman" pitchFamily="18" charset="0"/>
                <a:cs typeface="Times New Roman" pitchFamily="18" charset="0"/>
              </a:rPr>
              <a:t>following equipment Serial numbers apply:</a:t>
            </a:r>
          </a:p>
          <a:p>
            <a:pPr>
              <a:buFont typeface="Wingdings" pitchFamily="2" charset="2"/>
              <a:buNone/>
              <a:defRPr/>
            </a:pPr>
            <a:r>
              <a:rPr lang="en-US" sz="2400" b="1" dirty="0">
                <a:latin typeface="Times New Roman" pitchFamily="18" charset="0"/>
                <a:cs typeface="Times New Roman" pitchFamily="18" charset="0"/>
              </a:rPr>
              <a:t> </a:t>
            </a:r>
          </a:p>
          <a:p>
            <a:pPr>
              <a:buFont typeface="Wingdings" pitchFamily="2" charset="2"/>
              <a:buNone/>
              <a:defRPr/>
            </a:pPr>
            <a:r>
              <a:rPr lang="en-US" sz="2400" b="1" dirty="0">
                <a:latin typeface="Times New Roman" pitchFamily="18" charset="0"/>
                <a:cs typeface="Times New Roman" pitchFamily="18" charset="0"/>
              </a:rPr>
              <a:t>		(1)	</a:t>
            </a:r>
            <a:r>
              <a:rPr lang="en-US" sz="2400" b="1" dirty="0" smtClean="0">
                <a:latin typeface="Times New Roman" pitchFamily="18" charset="0"/>
                <a:cs typeface="Times New Roman" pitchFamily="18" charset="0"/>
              </a:rPr>
              <a:t>234678</a:t>
            </a:r>
            <a:endParaRPr lang="en-US" sz="2400" b="1" dirty="0">
              <a:latin typeface="Times New Roman" pitchFamily="18" charset="0"/>
              <a:cs typeface="Times New Roman" pitchFamily="18" charset="0"/>
            </a:endParaRPr>
          </a:p>
          <a:p>
            <a:pPr>
              <a:buFont typeface="Wingdings" pitchFamily="2" charset="2"/>
              <a:buNone/>
              <a:defRPr/>
            </a:pPr>
            <a:r>
              <a:rPr lang="en-US" sz="2400" b="1" dirty="0">
                <a:latin typeface="Times New Roman" pitchFamily="18" charset="0"/>
                <a:cs typeface="Times New Roman" pitchFamily="18" charset="0"/>
              </a:rPr>
              <a:t> </a:t>
            </a:r>
          </a:p>
          <a:p>
            <a:pPr>
              <a:buFont typeface="Wingdings" pitchFamily="2" charset="2"/>
              <a:buNone/>
              <a:defRPr/>
            </a:pPr>
            <a:r>
              <a:rPr lang="en-US" sz="2400" b="1" dirty="0">
                <a:latin typeface="Times New Roman" pitchFamily="18" charset="0"/>
                <a:cs typeface="Times New Roman" pitchFamily="18" charset="0"/>
              </a:rPr>
              <a:t>		(2)	</a:t>
            </a:r>
            <a:r>
              <a:rPr lang="en-US" sz="2400" b="1" dirty="0" smtClean="0">
                <a:latin typeface="Times New Roman" pitchFamily="18" charset="0"/>
                <a:cs typeface="Times New Roman" pitchFamily="18" charset="0"/>
              </a:rPr>
              <a:t>876432</a:t>
            </a:r>
            <a:endParaRPr lang="en-US" sz="2400" b="1" dirty="0">
              <a:latin typeface="Times New Roman" pitchFamily="18" charset="0"/>
              <a:cs typeface="Times New Roman" pitchFamily="18" charset="0"/>
            </a:endParaRPr>
          </a:p>
          <a:p>
            <a:pPr>
              <a:defRPr/>
            </a:pPr>
            <a:endParaRPr lang="en-US" sz="1400" b="1" dirty="0"/>
          </a:p>
        </p:txBody>
      </p:sp>
    </p:spTree>
  </p:cSld>
  <p:clrMapOvr>
    <a:masterClrMapping/>
  </p:clrMapOvr>
  <p:transition spd="med">
    <p:random/>
  </p:transition>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7506" name="Picture 2" descr="Marine Form7"/>
          <p:cNvPicPr>
            <a:picLocks noChangeAspect="1" noChangeArrowheads="1"/>
          </p:cNvPicPr>
          <p:nvPr/>
        </p:nvPicPr>
        <p:blipFill>
          <a:blip r:embed="rId2" cstate="print"/>
          <a:srcRect/>
          <a:stretch>
            <a:fillRect/>
          </a:stretch>
        </p:blipFill>
        <p:spPr bwMode="auto">
          <a:xfrm>
            <a:off x="1219200" y="0"/>
            <a:ext cx="6019800" cy="6858000"/>
          </a:xfrm>
          <a:prstGeom prst="rect">
            <a:avLst/>
          </a:prstGeom>
          <a:noFill/>
          <a:ln w="9525">
            <a:noFill/>
            <a:miter lim="800000"/>
            <a:headEnd/>
            <a:tailEnd/>
          </a:ln>
        </p:spPr>
      </p:pic>
      <p:sp>
        <p:nvSpPr>
          <p:cNvPr id="3" name="TextBox 2"/>
          <p:cNvSpPr txBox="1">
            <a:spLocks noChangeArrowheads="1"/>
          </p:cNvSpPr>
          <p:nvPr/>
        </p:nvSpPr>
        <p:spPr bwMode="auto">
          <a:xfrm>
            <a:off x="4800600" y="304800"/>
            <a:ext cx="2286000" cy="369888"/>
          </a:xfrm>
          <a:prstGeom prst="rect">
            <a:avLst/>
          </a:prstGeom>
          <a:noFill/>
          <a:ln w="9525">
            <a:noFill/>
            <a:miter lim="800000"/>
            <a:headEnd/>
            <a:tailEnd/>
          </a:ln>
        </p:spPr>
        <p:txBody>
          <a:bodyPr>
            <a:spAutoFit/>
          </a:bodyPr>
          <a:lstStyle/>
          <a:p>
            <a:r>
              <a:rPr lang="en-US">
                <a:solidFill>
                  <a:srgbClr val="FF0000"/>
                </a:solidFill>
              </a:rPr>
              <a:t>TRAM 624KR</a:t>
            </a:r>
          </a:p>
        </p:txBody>
      </p:sp>
      <p:sp>
        <p:nvSpPr>
          <p:cNvPr id="4" name="TextBox 3"/>
          <p:cNvSpPr txBox="1">
            <a:spLocks noChangeArrowheads="1"/>
          </p:cNvSpPr>
          <p:nvPr/>
        </p:nvSpPr>
        <p:spPr bwMode="auto">
          <a:xfrm>
            <a:off x="5181600" y="533400"/>
            <a:ext cx="1066800" cy="369888"/>
          </a:xfrm>
          <a:prstGeom prst="rect">
            <a:avLst/>
          </a:prstGeom>
          <a:noFill/>
          <a:ln w="9525">
            <a:noFill/>
            <a:miter lim="800000"/>
            <a:headEnd/>
            <a:tailEnd/>
          </a:ln>
        </p:spPr>
        <p:txBody>
          <a:bodyPr>
            <a:spAutoFit/>
          </a:bodyPr>
          <a:lstStyle/>
          <a:p>
            <a:r>
              <a:rPr lang="en-US">
                <a:solidFill>
                  <a:srgbClr val="FF0000"/>
                </a:solidFill>
              </a:rPr>
              <a:t>B0063</a:t>
            </a:r>
          </a:p>
        </p:txBody>
      </p:sp>
      <p:sp>
        <p:nvSpPr>
          <p:cNvPr id="5" name="TextBox 4"/>
          <p:cNvSpPr txBox="1">
            <a:spLocks noChangeArrowheads="1"/>
          </p:cNvSpPr>
          <p:nvPr/>
        </p:nvSpPr>
        <p:spPr bwMode="auto">
          <a:xfrm>
            <a:off x="5334000" y="762000"/>
            <a:ext cx="2133600" cy="369888"/>
          </a:xfrm>
          <a:prstGeom prst="rect">
            <a:avLst/>
          </a:prstGeom>
          <a:noFill/>
          <a:ln w="9525">
            <a:noFill/>
            <a:miter lim="800000"/>
            <a:headEnd/>
            <a:tailEnd/>
          </a:ln>
        </p:spPr>
        <p:txBody>
          <a:bodyPr>
            <a:spAutoFit/>
          </a:bodyPr>
          <a:lstStyle/>
          <a:p>
            <a:r>
              <a:rPr lang="en-US">
                <a:solidFill>
                  <a:srgbClr val="FF0000"/>
                </a:solidFill>
              </a:rPr>
              <a:t>11412A</a:t>
            </a:r>
          </a:p>
        </p:txBody>
      </p:sp>
      <p:sp>
        <p:nvSpPr>
          <p:cNvPr id="277510" name="Rectangle 7"/>
          <p:cNvSpPr>
            <a:spLocks noChangeArrowheads="1"/>
          </p:cNvSpPr>
          <p:nvPr/>
        </p:nvSpPr>
        <p:spPr bwMode="auto">
          <a:xfrm>
            <a:off x="1219200" y="2438400"/>
            <a:ext cx="923925" cy="261938"/>
          </a:xfrm>
          <a:prstGeom prst="rect">
            <a:avLst/>
          </a:prstGeom>
          <a:noFill/>
          <a:ln w="9525">
            <a:noFill/>
            <a:miter lim="800000"/>
            <a:headEnd/>
            <a:tailEnd/>
          </a:ln>
        </p:spPr>
        <p:txBody>
          <a:bodyPr wrap="none">
            <a:spAutoFit/>
          </a:bodyPr>
          <a:lstStyle/>
          <a:p>
            <a:r>
              <a:rPr lang="en-US" sz="1100">
                <a:solidFill>
                  <a:srgbClr val="FF0000"/>
                </a:solidFill>
              </a:rPr>
              <a:t>11412A</a:t>
            </a:r>
            <a:r>
              <a:rPr lang="en-US" sz="1100">
                <a:solidFill>
                  <a:srgbClr val="FF0000"/>
                </a:solidFill>
                <a:cs typeface="Times New Roman" pitchFamily="18" charset="0"/>
              </a:rPr>
              <a:t>-12/2</a:t>
            </a:r>
          </a:p>
        </p:txBody>
      </p:sp>
      <p:sp>
        <p:nvSpPr>
          <p:cNvPr id="277511" name="Rectangle 8"/>
          <p:cNvSpPr>
            <a:spLocks noChangeArrowheads="1"/>
          </p:cNvSpPr>
          <p:nvPr/>
        </p:nvSpPr>
        <p:spPr bwMode="auto">
          <a:xfrm>
            <a:off x="1219200" y="2590800"/>
            <a:ext cx="923925" cy="261938"/>
          </a:xfrm>
          <a:prstGeom prst="rect">
            <a:avLst/>
          </a:prstGeom>
          <a:noFill/>
          <a:ln w="9525">
            <a:noFill/>
            <a:miter lim="800000"/>
            <a:headEnd/>
            <a:tailEnd/>
          </a:ln>
        </p:spPr>
        <p:txBody>
          <a:bodyPr wrap="none">
            <a:spAutoFit/>
          </a:bodyPr>
          <a:lstStyle/>
          <a:p>
            <a:r>
              <a:rPr lang="en-US" sz="1100">
                <a:solidFill>
                  <a:srgbClr val="FF0000"/>
                </a:solidFill>
              </a:rPr>
              <a:t>11412A</a:t>
            </a:r>
            <a:r>
              <a:rPr lang="en-US" sz="1100">
                <a:solidFill>
                  <a:srgbClr val="FF0000"/>
                </a:solidFill>
                <a:cs typeface="Times New Roman" pitchFamily="18" charset="0"/>
              </a:rPr>
              <a:t>-35/1</a:t>
            </a:r>
          </a:p>
        </p:txBody>
      </p:sp>
      <p:sp>
        <p:nvSpPr>
          <p:cNvPr id="277512" name="Rectangle 9"/>
          <p:cNvSpPr>
            <a:spLocks noChangeArrowheads="1"/>
          </p:cNvSpPr>
          <p:nvPr/>
        </p:nvSpPr>
        <p:spPr bwMode="auto">
          <a:xfrm>
            <a:off x="1219200" y="2743200"/>
            <a:ext cx="923925" cy="261938"/>
          </a:xfrm>
          <a:prstGeom prst="rect">
            <a:avLst/>
          </a:prstGeom>
          <a:noFill/>
          <a:ln w="9525">
            <a:noFill/>
            <a:miter lim="800000"/>
            <a:headEnd/>
            <a:tailEnd/>
          </a:ln>
        </p:spPr>
        <p:txBody>
          <a:bodyPr wrap="none">
            <a:spAutoFit/>
          </a:bodyPr>
          <a:lstStyle/>
          <a:p>
            <a:r>
              <a:rPr lang="en-US" sz="1100">
                <a:solidFill>
                  <a:srgbClr val="FF0000"/>
                </a:solidFill>
              </a:rPr>
              <a:t>11412A</a:t>
            </a:r>
            <a:r>
              <a:rPr lang="en-US" sz="1100">
                <a:solidFill>
                  <a:srgbClr val="FF0000"/>
                </a:solidFill>
                <a:cs typeface="Times New Roman" pitchFamily="18" charset="0"/>
              </a:rPr>
              <a:t>-35/2</a:t>
            </a:r>
          </a:p>
        </p:txBody>
      </p:sp>
      <p:sp>
        <p:nvSpPr>
          <p:cNvPr id="277513" name="TextBox 11"/>
          <p:cNvSpPr txBox="1">
            <a:spLocks noChangeArrowheads="1"/>
          </p:cNvSpPr>
          <p:nvPr/>
        </p:nvSpPr>
        <p:spPr bwMode="auto">
          <a:xfrm>
            <a:off x="2133600" y="2286000"/>
            <a:ext cx="304800" cy="600075"/>
          </a:xfrm>
          <a:prstGeom prst="rect">
            <a:avLst/>
          </a:prstGeom>
          <a:noFill/>
          <a:ln w="9525">
            <a:noFill/>
            <a:miter lim="800000"/>
            <a:headEnd/>
            <a:tailEnd/>
          </a:ln>
        </p:spPr>
        <p:txBody>
          <a:bodyPr>
            <a:spAutoFit/>
          </a:bodyPr>
          <a:lstStyle/>
          <a:p>
            <a:r>
              <a:rPr lang="en-US" sz="1100">
                <a:solidFill>
                  <a:srgbClr val="FF0000"/>
                </a:solidFill>
                <a:cs typeface="Times New Roman" pitchFamily="18" charset="0"/>
              </a:rPr>
              <a:t>N</a:t>
            </a:r>
          </a:p>
          <a:p>
            <a:r>
              <a:rPr lang="en-US" sz="1100">
                <a:solidFill>
                  <a:srgbClr val="FF0000"/>
                </a:solidFill>
                <a:cs typeface="Times New Roman" pitchFamily="18" charset="0"/>
              </a:rPr>
              <a:t>N</a:t>
            </a:r>
          </a:p>
          <a:p>
            <a:r>
              <a:rPr lang="en-US" sz="1100">
                <a:solidFill>
                  <a:srgbClr val="FF0000"/>
                </a:solidFill>
                <a:cs typeface="Times New Roman" pitchFamily="18" charset="0"/>
              </a:rPr>
              <a:t>N</a:t>
            </a:r>
          </a:p>
        </p:txBody>
      </p:sp>
      <p:sp>
        <p:nvSpPr>
          <p:cNvPr id="277514" name="TextBox 12"/>
          <p:cNvSpPr txBox="1">
            <a:spLocks noChangeArrowheads="1"/>
          </p:cNvSpPr>
          <p:nvPr/>
        </p:nvSpPr>
        <p:spPr bwMode="auto">
          <a:xfrm>
            <a:off x="2362200" y="2286000"/>
            <a:ext cx="685800" cy="600075"/>
          </a:xfrm>
          <a:prstGeom prst="rect">
            <a:avLst/>
          </a:prstGeom>
          <a:noFill/>
          <a:ln w="9525">
            <a:noFill/>
            <a:miter lim="800000"/>
            <a:headEnd/>
            <a:tailEnd/>
          </a:ln>
        </p:spPr>
        <p:txBody>
          <a:bodyPr>
            <a:spAutoFit/>
          </a:bodyPr>
          <a:lstStyle/>
          <a:p>
            <a:r>
              <a:rPr lang="en-US" sz="1100">
                <a:solidFill>
                  <a:srgbClr val="FF0000"/>
                </a:solidFill>
                <a:cs typeface="Times New Roman" pitchFamily="18" charset="0"/>
              </a:rPr>
              <a:t>09072</a:t>
            </a:r>
          </a:p>
          <a:p>
            <a:r>
              <a:rPr lang="en-US" sz="1100">
                <a:solidFill>
                  <a:srgbClr val="FF0000"/>
                </a:solidFill>
                <a:cs typeface="Times New Roman" pitchFamily="18" charset="0"/>
              </a:rPr>
              <a:t>10082</a:t>
            </a:r>
          </a:p>
          <a:p>
            <a:r>
              <a:rPr lang="en-US" sz="1100">
                <a:solidFill>
                  <a:srgbClr val="FF0000"/>
                </a:solidFill>
                <a:cs typeface="Times New Roman" pitchFamily="18" charset="0"/>
              </a:rPr>
              <a:t>11042</a:t>
            </a:r>
          </a:p>
        </p:txBody>
      </p:sp>
      <p:sp>
        <p:nvSpPr>
          <p:cNvPr id="277515" name="TextBox 13"/>
          <p:cNvSpPr txBox="1">
            <a:spLocks noChangeArrowheads="1"/>
          </p:cNvSpPr>
          <p:nvPr/>
        </p:nvSpPr>
        <p:spPr bwMode="auto">
          <a:xfrm rot="-4503678">
            <a:off x="2951163" y="1358900"/>
            <a:ext cx="1371600" cy="381000"/>
          </a:xfrm>
          <a:prstGeom prst="rect">
            <a:avLst/>
          </a:prstGeom>
          <a:noFill/>
          <a:ln w="9525">
            <a:noFill/>
            <a:miter lim="800000"/>
            <a:headEnd/>
            <a:tailEnd/>
          </a:ln>
        </p:spPr>
        <p:txBody>
          <a:bodyPr>
            <a:spAutoFit/>
          </a:bodyPr>
          <a:lstStyle/>
          <a:p>
            <a:r>
              <a:rPr lang="en-US">
                <a:solidFill>
                  <a:srgbClr val="FF0000"/>
                </a:solidFill>
              </a:rPr>
              <a:t>234678</a:t>
            </a:r>
          </a:p>
        </p:txBody>
      </p:sp>
      <p:sp>
        <p:nvSpPr>
          <p:cNvPr id="277516" name="TextBox 14"/>
          <p:cNvSpPr txBox="1">
            <a:spLocks noChangeArrowheads="1"/>
          </p:cNvSpPr>
          <p:nvPr/>
        </p:nvSpPr>
        <p:spPr bwMode="auto">
          <a:xfrm rot="-4264123">
            <a:off x="3477419" y="1439069"/>
            <a:ext cx="1371600" cy="369888"/>
          </a:xfrm>
          <a:prstGeom prst="rect">
            <a:avLst/>
          </a:prstGeom>
          <a:noFill/>
          <a:ln w="9525">
            <a:noFill/>
            <a:miter lim="800000"/>
            <a:headEnd/>
            <a:tailEnd/>
          </a:ln>
        </p:spPr>
        <p:txBody>
          <a:bodyPr>
            <a:spAutoFit/>
          </a:bodyPr>
          <a:lstStyle/>
          <a:p>
            <a:r>
              <a:rPr lang="en-US">
                <a:solidFill>
                  <a:srgbClr val="FF0000"/>
                </a:solidFill>
              </a:rPr>
              <a:t>234678</a:t>
            </a:r>
          </a:p>
        </p:txBody>
      </p:sp>
      <p:pic>
        <p:nvPicPr>
          <p:cNvPr id="17" name="Picture 16" descr="11053c2.png"/>
          <p:cNvPicPr>
            <a:picLocks noChangeAspect="1"/>
          </p:cNvPicPr>
          <p:nvPr/>
        </p:nvPicPr>
        <p:blipFill>
          <a:blip r:embed="rId3" cstate="print"/>
          <a:stretch>
            <a:fillRect/>
          </a:stretch>
        </p:blipFill>
        <p:spPr>
          <a:xfrm>
            <a:off x="152400" y="1066800"/>
            <a:ext cx="9144000" cy="3348038"/>
          </a:xfrm>
          <a:prstGeom prst="rect">
            <a:avLst/>
          </a:prstGeom>
          <a:ln>
            <a:noFill/>
          </a:ln>
          <a:effectLst>
            <a:outerShdw blurRad="292100" dist="139700" dir="2700000" algn="tl" rotWithShape="0">
              <a:srgbClr val="333333">
                <a:alpha val="65000"/>
              </a:srgbClr>
            </a:outerShdw>
          </a:effectLst>
        </p:spPr>
      </p:pic>
      <p:sp>
        <p:nvSpPr>
          <p:cNvPr id="22" name="TextBox 21"/>
          <p:cNvSpPr txBox="1">
            <a:spLocks noChangeArrowheads="1"/>
          </p:cNvSpPr>
          <p:nvPr/>
        </p:nvSpPr>
        <p:spPr bwMode="auto">
          <a:xfrm>
            <a:off x="152400" y="2895600"/>
            <a:ext cx="1600200" cy="400050"/>
          </a:xfrm>
          <a:prstGeom prst="rect">
            <a:avLst/>
          </a:prstGeom>
          <a:noFill/>
          <a:ln w="9525">
            <a:noFill/>
            <a:miter lim="800000"/>
            <a:headEnd/>
            <a:tailEnd/>
          </a:ln>
        </p:spPr>
        <p:txBody>
          <a:bodyPr>
            <a:spAutoFit/>
          </a:bodyPr>
          <a:lstStyle/>
          <a:p>
            <a:r>
              <a:rPr lang="en-US">
                <a:solidFill>
                  <a:srgbClr val="FF0000"/>
                </a:solidFill>
              </a:rPr>
              <a:t>11412A-12/1</a:t>
            </a:r>
          </a:p>
        </p:txBody>
      </p:sp>
      <p:sp>
        <p:nvSpPr>
          <p:cNvPr id="23" name="TextBox 22"/>
          <p:cNvSpPr txBox="1">
            <a:spLocks noChangeArrowheads="1"/>
          </p:cNvSpPr>
          <p:nvPr/>
        </p:nvSpPr>
        <p:spPr bwMode="auto">
          <a:xfrm>
            <a:off x="152400" y="3124200"/>
            <a:ext cx="1600200" cy="400050"/>
          </a:xfrm>
          <a:prstGeom prst="rect">
            <a:avLst/>
          </a:prstGeom>
          <a:noFill/>
          <a:ln w="9525">
            <a:noFill/>
            <a:miter lim="800000"/>
            <a:headEnd/>
            <a:tailEnd/>
          </a:ln>
        </p:spPr>
        <p:txBody>
          <a:bodyPr>
            <a:spAutoFit/>
          </a:bodyPr>
          <a:lstStyle/>
          <a:p>
            <a:r>
              <a:rPr lang="en-US">
                <a:solidFill>
                  <a:srgbClr val="FF0000"/>
                </a:solidFill>
              </a:rPr>
              <a:t>11412A-12/2</a:t>
            </a:r>
          </a:p>
        </p:txBody>
      </p:sp>
      <p:sp>
        <p:nvSpPr>
          <p:cNvPr id="24" name="TextBox 23"/>
          <p:cNvSpPr txBox="1">
            <a:spLocks noChangeArrowheads="1"/>
          </p:cNvSpPr>
          <p:nvPr/>
        </p:nvSpPr>
        <p:spPr bwMode="auto">
          <a:xfrm>
            <a:off x="152400" y="3352800"/>
            <a:ext cx="1600200" cy="400050"/>
          </a:xfrm>
          <a:prstGeom prst="rect">
            <a:avLst/>
          </a:prstGeom>
          <a:noFill/>
          <a:ln w="9525">
            <a:noFill/>
            <a:miter lim="800000"/>
            <a:headEnd/>
            <a:tailEnd/>
          </a:ln>
        </p:spPr>
        <p:txBody>
          <a:bodyPr>
            <a:spAutoFit/>
          </a:bodyPr>
          <a:lstStyle/>
          <a:p>
            <a:r>
              <a:rPr lang="en-US">
                <a:solidFill>
                  <a:srgbClr val="FF0000"/>
                </a:solidFill>
              </a:rPr>
              <a:t>11412A-35/1</a:t>
            </a:r>
          </a:p>
        </p:txBody>
      </p:sp>
      <p:sp>
        <p:nvSpPr>
          <p:cNvPr id="25" name="TextBox 24"/>
          <p:cNvSpPr txBox="1">
            <a:spLocks noChangeArrowheads="1"/>
          </p:cNvSpPr>
          <p:nvPr/>
        </p:nvSpPr>
        <p:spPr bwMode="auto">
          <a:xfrm>
            <a:off x="152400" y="3657600"/>
            <a:ext cx="1538288" cy="400050"/>
          </a:xfrm>
          <a:prstGeom prst="rect">
            <a:avLst/>
          </a:prstGeom>
          <a:noFill/>
          <a:ln w="9525">
            <a:noFill/>
            <a:miter lim="800000"/>
            <a:headEnd/>
            <a:tailEnd/>
          </a:ln>
        </p:spPr>
        <p:txBody>
          <a:bodyPr wrap="none">
            <a:spAutoFit/>
          </a:bodyPr>
          <a:lstStyle/>
          <a:p>
            <a:r>
              <a:rPr lang="en-US">
                <a:solidFill>
                  <a:srgbClr val="FF0000"/>
                </a:solidFill>
              </a:rPr>
              <a:t>11412A-35/2</a:t>
            </a:r>
            <a:endParaRPr lang="en-US"/>
          </a:p>
        </p:txBody>
      </p:sp>
      <p:sp>
        <p:nvSpPr>
          <p:cNvPr id="26" name="TextBox 25"/>
          <p:cNvSpPr txBox="1">
            <a:spLocks noChangeArrowheads="1"/>
          </p:cNvSpPr>
          <p:nvPr/>
        </p:nvSpPr>
        <p:spPr bwMode="auto">
          <a:xfrm>
            <a:off x="1600200" y="2971800"/>
            <a:ext cx="228600" cy="923925"/>
          </a:xfrm>
          <a:prstGeom prst="rect">
            <a:avLst/>
          </a:prstGeom>
          <a:noFill/>
          <a:ln w="9525">
            <a:noFill/>
            <a:miter lim="800000"/>
            <a:headEnd/>
            <a:tailEnd/>
          </a:ln>
        </p:spPr>
        <p:txBody>
          <a:bodyPr>
            <a:spAutoFit/>
          </a:bodyPr>
          <a:lstStyle/>
          <a:p>
            <a:r>
              <a:rPr lang="en-US" sz="1800">
                <a:solidFill>
                  <a:srgbClr val="FF0000"/>
                </a:solidFill>
              </a:rPr>
              <a:t>N</a:t>
            </a:r>
          </a:p>
          <a:p>
            <a:r>
              <a:rPr lang="en-US" sz="1800">
                <a:solidFill>
                  <a:srgbClr val="FF0000"/>
                </a:solidFill>
              </a:rPr>
              <a:t>N</a:t>
            </a:r>
          </a:p>
          <a:p>
            <a:r>
              <a:rPr lang="en-US" sz="1800">
                <a:solidFill>
                  <a:srgbClr val="FF0000"/>
                </a:solidFill>
              </a:rPr>
              <a:t>N</a:t>
            </a:r>
          </a:p>
        </p:txBody>
      </p:sp>
      <p:sp>
        <p:nvSpPr>
          <p:cNvPr id="27" name="Rectangle 26"/>
          <p:cNvSpPr>
            <a:spLocks noChangeArrowheads="1"/>
          </p:cNvSpPr>
          <p:nvPr/>
        </p:nvSpPr>
        <p:spPr bwMode="auto">
          <a:xfrm>
            <a:off x="1905000" y="2895600"/>
            <a:ext cx="1143000" cy="1016000"/>
          </a:xfrm>
          <a:prstGeom prst="rect">
            <a:avLst/>
          </a:prstGeom>
          <a:noFill/>
          <a:ln w="9525">
            <a:noFill/>
            <a:miter lim="800000"/>
            <a:headEnd/>
            <a:tailEnd/>
          </a:ln>
        </p:spPr>
        <p:txBody>
          <a:bodyPr>
            <a:spAutoFit/>
          </a:bodyPr>
          <a:lstStyle/>
          <a:p>
            <a:r>
              <a:rPr lang="en-US">
                <a:solidFill>
                  <a:srgbClr val="FF0000"/>
                </a:solidFill>
                <a:cs typeface="Times New Roman" pitchFamily="18" charset="0"/>
              </a:rPr>
              <a:t>09072</a:t>
            </a:r>
          </a:p>
          <a:p>
            <a:r>
              <a:rPr lang="en-US">
                <a:solidFill>
                  <a:srgbClr val="FF0000"/>
                </a:solidFill>
                <a:cs typeface="Times New Roman" pitchFamily="18" charset="0"/>
              </a:rPr>
              <a:t>10082</a:t>
            </a:r>
          </a:p>
          <a:p>
            <a:r>
              <a:rPr lang="en-US">
                <a:solidFill>
                  <a:srgbClr val="FF0000"/>
                </a:solidFill>
                <a:cs typeface="Times New Roman" pitchFamily="18" charset="0"/>
              </a:rPr>
              <a:t>11042</a:t>
            </a:r>
          </a:p>
        </p:txBody>
      </p:sp>
      <p:sp>
        <p:nvSpPr>
          <p:cNvPr id="29" name="TextBox 28"/>
          <p:cNvSpPr txBox="1">
            <a:spLocks noChangeArrowheads="1"/>
          </p:cNvSpPr>
          <p:nvPr/>
        </p:nvSpPr>
        <p:spPr bwMode="auto">
          <a:xfrm rot="-4503678">
            <a:off x="2990057" y="1939131"/>
            <a:ext cx="1371600" cy="461963"/>
          </a:xfrm>
          <a:prstGeom prst="rect">
            <a:avLst/>
          </a:prstGeom>
          <a:noFill/>
          <a:ln w="9525">
            <a:noFill/>
            <a:miter lim="800000"/>
            <a:headEnd/>
            <a:tailEnd/>
          </a:ln>
        </p:spPr>
        <p:txBody>
          <a:bodyPr>
            <a:spAutoFit/>
          </a:bodyPr>
          <a:lstStyle/>
          <a:p>
            <a:r>
              <a:rPr lang="en-US" sz="2400">
                <a:solidFill>
                  <a:srgbClr val="FF0000"/>
                </a:solidFill>
              </a:rPr>
              <a:t>234678</a:t>
            </a:r>
          </a:p>
        </p:txBody>
      </p:sp>
      <p:sp>
        <p:nvSpPr>
          <p:cNvPr id="30" name="TextBox 29"/>
          <p:cNvSpPr txBox="1">
            <a:spLocks noChangeArrowheads="1"/>
          </p:cNvSpPr>
          <p:nvPr/>
        </p:nvSpPr>
        <p:spPr bwMode="auto">
          <a:xfrm rot="-4503678">
            <a:off x="3828257" y="2015331"/>
            <a:ext cx="1371600" cy="461963"/>
          </a:xfrm>
          <a:prstGeom prst="rect">
            <a:avLst/>
          </a:prstGeom>
          <a:noFill/>
          <a:ln w="9525">
            <a:noFill/>
            <a:miter lim="800000"/>
            <a:headEnd/>
            <a:tailEnd/>
          </a:ln>
        </p:spPr>
        <p:txBody>
          <a:bodyPr>
            <a:spAutoFit/>
          </a:bodyPr>
          <a:lstStyle/>
          <a:p>
            <a:r>
              <a:rPr lang="en-US" sz="2400">
                <a:solidFill>
                  <a:srgbClr val="FF0000"/>
                </a:solidFill>
              </a:rPr>
              <a:t>234678</a:t>
            </a:r>
          </a:p>
        </p:txBody>
      </p:sp>
      <p:sp>
        <p:nvSpPr>
          <p:cNvPr id="31" name="TextBox 30"/>
          <p:cNvSpPr txBox="1">
            <a:spLocks noChangeArrowheads="1"/>
          </p:cNvSpPr>
          <p:nvPr/>
        </p:nvSpPr>
        <p:spPr bwMode="auto">
          <a:xfrm>
            <a:off x="1600200" y="2971800"/>
            <a:ext cx="304800" cy="923925"/>
          </a:xfrm>
          <a:prstGeom prst="rect">
            <a:avLst/>
          </a:prstGeom>
          <a:solidFill>
            <a:srgbClr val="FFFF00"/>
          </a:solidFill>
          <a:ln w="9525">
            <a:noFill/>
            <a:miter lim="800000"/>
            <a:headEnd/>
            <a:tailEnd/>
          </a:ln>
        </p:spPr>
        <p:txBody>
          <a:bodyPr>
            <a:spAutoFit/>
          </a:bodyPr>
          <a:lstStyle/>
          <a:p>
            <a:r>
              <a:rPr lang="en-US" sz="1800">
                <a:solidFill>
                  <a:srgbClr val="FF0000"/>
                </a:solidFill>
              </a:rPr>
              <a:t>U</a:t>
            </a:r>
          </a:p>
          <a:p>
            <a:r>
              <a:rPr lang="en-US" sz="1800">
                <a:solidFill>
                  <a:srgbClr val="FF0000"/>
                </a:solidFill>
              </a:rPr>
              <a:t>N</a:t>
            </a:r>
          </a:p>
          <a:p>
            <a:r>
              <a:rPr lang="en-US" sz="1800">
                <a:solidFill>
                  <a:srgbClr val="FF0000"/>
                </a:solidFill>
              </a:rPr>
              <a:t>N</a:t>
            </a:r>
          </a:p>
        </p:txBody>
      </p:sp>
      <p:sp>
        <p:nvSpPr>
          <p:cNvPr id="33" name="TextBox 32"/>
          <p:cNvSpPr txBox="1">
            <a:spLocks noChangeArrowheads="1"/>
          </p:cNvSpPr>
          <p:nvPr/>
        </p:nvSpPr>
        <p:spPr bwMode="auto">
          <a:xfrm rot="-4264123">
            <a:off x="3793332" y="2016918"/>
            <a:ext cx="1371600" cy="461963"/>
          </a:xfrm>
          <a:prstGeom prst="rect">
            <a:avLst/>
          </a:prstGeom>
          <a:solidFill>
            <a:srgbClr val="FFFF00"/>
          </a:solidFill>
          <a:ln w="9525">
            <a:solidFill>
              <a:srgbClr val="FFFF00"/>
            </a:solidFill>
            <a:miter lim="800000"/>
            <a:headEnd/>
            <a:tailEnd/>
          </a:ln>
        </p:spPr>
        <p:txBody>
          <a:bodyPr>
            <a:spAutoFit/>
          </a:bodyPr>
          <a:lstStyle/>
          <a:p>
            <a:r>
              <a:rPr lang="en-US" sz="2400">
                <a:solidFill>
                  <a:srgbClr val="FF0000"/>
                </a:solidFill>
              </a:rPr>
              <a:t>876432</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9907E"/>
                                      </p:to>
                                    </p:animClr>
                                  </p:sub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200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rgbClr val="89907E"/>
                                      </p:to>
                                    </p:animClr>
                                  </p:subTnLst>
                                </p:cTn>
                              </p:par>
                              <p:par>
                                <p:cTn id="11" presetID="10" presetClass="entr" presetSubtype="0" fill="hold" grpId="0"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2000"/>
                                        <p:tgtEl>
                                          <p:spTgt spid="5">
                                            <p:txEl>
                                              <p:pRg st="0" end="0"/>
                                            </p:txEl>
                                          </p:spTgt>
                                        </p:tgtEl>
                                      </p:cBhvr>
                                    </p:animEffect>
                                  </p:childTnLst>
                                  <p:subTnLst>
                                    <p:animClr clrSpc="rgb" dir="cw">
                                      <p:cBhvr override="childStyle">
                                        <p:cTn dur="1" fill="hold" display="0" masterRel="nextClick" afterEffect="1"/>
                                        <p:tgtEl>
                                          <p:spTgt spid="5">
                                            <p:txEl>
                                              <p:pRg st="0" end="0"/>
                                            </p:txEl>
                                          </p:spTgt>
                                        </p:tgtEl>
                                        <p:attrNameLst>
                                          <p:attrName>ppt_c</p:attrName>
                                        </p:attrNameLst>
                                      </p:cBhvr>
                                      <p:to>
                                        <a:srgbClr val="89907E"/>
                                      </p:to>
                                    </p:animClr>
                                  </p:sub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2">
                                            <p:txEl>
                                              <p:pRg st="0" end="0"/>
                                            </p:txEl>
                                          </p:spTgt>
                                        </p:tgtEl>
                                        <p:attrNameLst>
                                          <p:attrName>style.visibility</p:attrName>
                                        </p:attrNameLst>
                                      </p:cBhvr>
                                      <p:to>
                                        <p:strVal val="visible"/>
                                      </p:to>
                                    </p:set>
                                    <p:animEffect transition="in" filter="fade">
                                      <p:cBhvr>
                                        <p:cTn id="18" dur="500"/>
                                        <p:tgtEl>
                                          <p:spTgt spid="22">
                                            <p:txEl>
                                              <p:pRg st="0" end="0"/>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3">
                                            <p:txEl>
                                              <p:pRg st="0" end="0"/>
                                            </p:txEl>
                                          </p:spTgt>
                                        </p:tgtEl>
                                        <p:attrNameLst>
                                          <p:attrName>style.visibility</p:attrName>
                                        </p:attrNameLst>
                                      </p:cBhvr>
                                      <p:to>
                                        <p:strVal val="visible"/>
                                      </p:to>
                                    </p:set>
                                    <p:animEffect transition="in" filter="fade">
                                      <p:cBhvr>
                                        <p:cTn id="21" dur="500"/>
                                        <p:tgtEl>
                                          <p:spTgt spid="23">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4">
                                            <p:txEl>
                                              <p:pRg st="0" end="0"/>
                                            </p:txEl>
                                          </p:spTgt>
                                        </p:tgtEl>
                                        <p:attrNameLst>
                                          <p:attrName>style.visibility</p:attrName>
                                        </p:attrNameLst>
                                      </p:cBhvr>
                                      <p:to>
                                        <p:strVal val="visible"/>
                                      </p:to>
                                    </p:set>
                                    <p:animEffect transition="in" filter="fade">
                                      <p:cBhvr>
                                        <p:cTn id="24" dur="500"/>
                                        <p:tgtEl>
                                          <p:spTgt spid="24">
                                            <p:txEl>
                                              <p:pRg st="0" end="0"/>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5">
                                            <p:txEl>
                                              <p:pRg st="0" end="0"/>
                                            </p:txEl>
                                          </p:spTgt>
                                        </p:tgtEl>
                                        <p:attrNameLst>
                                          <p:attrName>style.visibility</p:attrName>
                                        </p:attrNameLst>
                                      </p:cBhvr>
                                      <p:to>
                                        <p:strVal val="visible"/>
                                      </p:to>
                                    </p:set>
                                    <p:animEffect transition="in" filter="fade">
                                      <p:cBhvr>
                                        <p:cTn id="27" dur="500"/>
                                        <p:tgtEl>
                                          <p:spTgt spid="2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
                                            <p:txEl>
                                              <p:pRg st="0" end="0"/>
                                            </p:txEl>
                                          </p:spTgt>
                                        </p:tgtEl>
                                        <p:attrNameLst>
                                          <p:attrName>style.visibility</p:attrName>
                                        </p:attrNameLst>
                                      </p:cBhvr>
                                      <p:to>
                                        <p:strVal val="visible"/>
                                      </p:to>
                                    </p:set>
                                    <p:animEffect transition="in" filter="fade">
                                      <p:cBhvr>
                                        <p:cTn id="32" dur="500"/>
                                        <p:tgtEl>
                                          <p:spTgt spid="26">
                                            <p:txEl>
                                              <p:pRg st="0" end="0"/>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6">
                                            <p:txEl>
                                              <p:pRg st="1" end="1"/>
                                            </p:txEl>
                                          </p:spTgt>
                                        </p:tgtEl>
                                        <p:attrNameLst>
                                          <p:attrName>style.visibility</p:attrName>
                                        </p:attrNameLst>
                                      </p:cBhvr>
                                      <p:to>
                                        <p:strVal val="visible"/>
                                      </p:to>
                                    </p:set>
                                    <p:animEffect transition="in" filter="fade">
                                      <p:cBhvr>
                                        <p:cTn id="35" dur="500"/>
                                        <p:tgtEl>
                                          <p:spTgt spid="26">
                                            <p:txEl>
                                              <p:pRg st="1" end="1"/>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6">
                                            <p:txEl>
                                              <p:pRg st="2" end="2"/>
                                            </p:txEl>
                                          </p:spTgt>
                                        </p:tgtEl>
                                        <p:attrNameLst>
                                          <p:attrName>style.visibility</p:attrName>
                                        </p:attrNameLst>
                                      </p:cBhvr>
                                      <p:to>
                                        <p:strVal val="visible"/>
                                      </p:to>
                                    </p:set>
                                    <p:animEffect transition="in" filter="fade">
                                      <p:cBhvr>
                                        <p:cTn id="38" dur="500"/>
                                        <p:tgtEl>
                                          <p:spTgt spid="26">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1">
                                            <p:bg/>
                                          </p:spTgt>
                                        </p:tgtEl>
                                        <p:attrNameLst>
                                          <p:attrName>style.visibility</p:attrName>
                                        </p:attrNameLst>
                                      </p:cBhvr>
                                      <p:to>
                                        <p:strVal val="visible"/>
                                      </p:to>
                                    </p:set>
                                    <p:animEffect transition="in" filter="fade">
                                      <p:cBhvr>
                                        <p:cTn id="43" dur="500"/>
                                        <p:tgtEl>
                                          <p:spTgt spid="31">
                                            <p:bg/>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1">
                                            <p:txEl>
                                              <p:pRg st="0" end="0"/>
                                            </p:txEl>
                                          </p:spTgt>
                                        </p:tgtEl>
                                        <p:attrNameLst>
                                          <p:attrName>style.visibility</p:attrName>
                                        </p:attrNameLst>
                                      </p:cBhvr>
                                      <p:to>
                                        <p:strVal val="visible"/>
                                      </p:to>
                                    </p:set>
                                    <p:animEffect transition="in" filter="fade">
                                      <p:cBhvr>
                                        <p:cTn id="46" dur="500"/>
                                        <p:tgtEl>
                                          <p:spTgt spid="31">
                                            <p:txEl>
                                              <p:pRg st="0" end="0"/>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1">
                                            <p:txEl>
                                              <p:pRg st="1" end="1"/>
                                            </p:txEl>
                                          </p:spTgt>
                                        </p:tgtEl>
                                        <p:attrNameLst>
                                          <p:attrName>style.visibility</p:attrName>
                                        </p:attrNameLst>
                                      </p:cBhvr>
                                      <p:to>
                                        <p:strVal val="visible"/>
                                      </p:to>
                                    </p:set>
                                    <p:animEffect transition="in" filter="fade">
                                      <p:cBhvr>
                                        <p:cTn id="49" dur="500"/>
                                        <p:tgtEl>
                                          <p:spTgt spid="31">
                                            <p:txEl>
                                              <p:pRg st="1" end="1"/>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1">
                                            <p:txEl>
                                              <p:pRg st="2" end="2"/>
                                            </p:txEl>
                                          </p:spTgt>
                                        </p:tgtEl>
                                        <p:attrNameLst>
                                          <p:attrName>style.visibility</p:attrName>
                                        </p:attrNameLst>
                                      </p:cBhvr>
                                      <p:to>
                                        <p:strVal val="visible"/>
                                      </p:to>
                                    </p:set>
                                    <p:animEffect transition="in" filter="fade">
                                      <p:cBhvr>
                                        <p:cTn id="52" dur="500"/>
                                        <p:tgtEl>
                                          <p:spTgt spid="31">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7">
                                            <p:txEl>
                                              <p:pRg st="0" end="0"/>
                                            </p:txEl>
                                          </p:spTgt>
                                        </p:tgtEl>
                                        <p:attrNameLst>
                                          <p:attrName>style.visibility</p:attrName>
                                        </p:attrNameLst>
                                      </p:cBhvr>
                                      <p:to>
                                        <p:strVal val="visible"/>
                                      </p:to>
                                    </p:set>
                                    <p:animEffect transition="in" filter="fade">
                                      <p:cBhvr>
                                        <p:cTn id="57" dur="500"/>
                                        <p:tgtEl>
                                          <p:spTgt spid="27">
                                            <p:txEl>
                                              <p:pRg st="0" end="0"/>
                                            </p:tx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7">
                                            <p:txEl>
                                              <p:pRg st="1" end="1"/>
                                            </p:txEl>
                                          </p:spTgt>
                                        </p:tgtEl>
                                        <p:attrNameLst>
                                          <p:attrName>style.visibility</p:attrName>
                                        </p:attrNameLst>
                                      </p:cBhvr>
                                      <p:to>
                                        <p:strVal val="visible"/>
                                      </p:to>
                                    </p:set>
                                    <p:animEffect transition="in" filter="fade">
                                      <p:cBhvr>
                                        <p:cTn id="60" dur="500"/>
                                        <p:tgtEl>
                                          <p:spTgt spid="27">
                                            <p:txEl>
                                              <p:pRg st="1" end="1"/>
                                            </p:tx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7">
                                            <p:txEl>
                                              <p:pRg st="2" end="2"/>
                                            </p:txEl>
                                          </p:spTgt>
                                        </p:tgtEl>
                                        <p:attrNameLst>
                                          <p:attrName>style.visibility</p:attrName>
                                        </p:attrNameLst>
                                      </p:cBhvr>
                                      <p:to>
                                        <p:strVal val="visible"/>
                                      </p:to>
                                    </p:set>
                                    <p:animEffect transition="in" filter="fade">
                                      <p:cBhvr>
                                        <p:cTn id="63" dur="500"/>
                                        <p:tgtEl>
                                          <p:spTgt spid="27">
                                            <p:txEl>
                                              <p:pRg st="2" end="2"/>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9">
                                            <p:txEl>
                                              <p:pRg st="0" end="0"/>
                                            </p:txEl>
                                          </p:spTgt>
                                        </p:tgtEl>
                                        <p:attrNameLst>
                                          <p:attrName>style.visibility</p:attrName>
                                        </p:attrNameLst>
                                      </p:cBhvr>
                                      <p:to>
                                        <p:strVal val="visible"/>
                                      </p:to>
                                    </p:set>
                                    <p:animEffect transition="in" filter="fade">
                                      <p:cBhvr>
                                        <p:cTn id="68" dur="500"/>
                                        <p:tgtEl>
                                          <p:spTgt spid="29">
                                            <p:txEl>
                                              <p:pRg st="0" end="0"/>
                                            </p:txEl>
                                          </p:spTgt>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0">
                                            <p:txEl>
                                              <p:pRg st="0" end="0"/>
                                            </p:txEl>
                                          </p:spTgt>
                                        </p:tgtEl>
                                        <p:attrNameLst>
                                          <p:attrName>style.visibility</p:attrName>
                                        </p:attrNameLst>
                                      </p:cBhvr>
                                      <p:to>
                                        <p:strVal val="visible"/>
                                      </p:to>
                                    </p:set>
                                    <p:animEffect transition="in" filter="fade">
                                      <p:cBhvr>
                                        <p:cTn id="71" dur="500"/>
                                        <p:tgtEl>
                                          <p:spTgt spid="30">
                                            <p:txEl>
                                              <p:pRg st="0" end="0"/>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33">
                                            <p:bg/>
                                          </p:spTgt>
                                        </p:tgtEl>
                                        <p:attrNameLst>
                                          <p:attrName>style.visibility</p:attrName>
                                        </p:attrNameLst>
                                      </p:cBhvr>
                                      <p:to>
                                        <p:strVal val="visible"/>
                                      </p:to>
                                    </p:set>
                                    <p:anim calcmode="lin" valueType="num">
                                      <p:cBhvr additive="base">
                                        <p:cTn id="76" dur="500" fill="hold"/>
                                        <p:tgtEl>
                                          <p:spTgt spid="33">
                                            <p:bg/>
                                          </p:spTgt>
                                        </p:tgtEl>
                                        <p:attrNameLst>
                                          <p:attrName>ppt_x</p:attrName>
                                        </p:attrNameLst>
                                      </p:cBhvr>
                                      <p:tavLst>
                                        <p:tav tm="0">
                                          <p:val>
                                            <p:strVal val="#ppt_x"/>
                                          </p:val>
                                        </p:tav>
                                        <p:tav tm="100000">
                                          <p:val>
                                            <p:strVal val="#ppt_x"/>
                                          </p:val>
                                        </p:tav>
                                      </p:tavLst>
                                    </p:anim>
                                    <p:anim calcmode="lin" valueType="num">
                                      <p:cBhvr additive="base">
                                        <p:cTn id="77" dur="500" fill="hold"/>
                                        <p:tgtEl>
                                          <p:spTgt spid="33">
                                            <p:bg/>
                                          </p:spTgt>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grpId="0" nodeType="clickEffect">
                                  <p:stCondLst>
                                    <p:cond delay="0"/>
                                  </p:stCondLst>
                                  <p:childTnLst>
                                    <p:set>
                                      <p:cBhvr>
                                        <p:cTn id="81" dur="1" fill="hold">
                                          <p:stCondLst>
                                            <p:cond delay="0"/>
                                          </p:stCondLst>
                                        </p:cTn>
                                        <p:tgtEl>
                                          <p:spTgt spid="33">
                                            <p:txEl>
                                              <p:pRg st="0" end="0"/>
                                            </p:txEl>
                                          </p:spTgt>
                                        </p:tgtEl>
                                        <p:attrNameLst>
                                          <p:attrName>style.visibility</p:attrName>
                                        </p:attrNameLst>
                                      </p:cBhvr>
                                      <p:to>
                                        <p:strVal val="visible"/>
                                      </p:to>
                                    </p:set>
                                    <p:anim calcmode="lin" valueType="num">
                                      <p:cBhvr additive="base">
                                        <p:cTn id="82"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3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build="allAtOnce"/>
      <p:bldP spid="5" grpId="0" build="allAtOnce"/>
      <p:bldP spid="22" grpId="0" build="allAtOnce"/>
      <p:bldP spid="23" grpId="0" build="allAtOnce"/>
      <p:bldP spid="24" grpId="0" build="allAtOnce"/>
      <p:bldP spid="25" grpId="0" build="allAtOnce"/>
      <p:bldP spid="26" grpId="0" build="allAtOnce"/>
      <p:bldP spid="27" grpId="0" build="allAtOnce"/>
      <p:bldP spid="29" grpId="0" build="allAtOnce"/>
      <p:bldP spid="30" grpId="0" build="allAtOnce"/>
      <p:bldP spid="31" grpId="0" build="allAtOnce" animBg="1"/>
      <p:bldP spid="33" grpId="0" build="allAtOnce" animBg="1"/>
    </p:bld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914400"/>
          </a:xfrm>
        </p:spPr>
        <p:txBody>
          <a:bodyPr/>
          <a:lstStyle/>
          <a:p>
            <a:pPr>
              <a:defRPr/>
            </a:pPr>
            <a:r>
              <a:rPr lang="en-US" dirty="0" smtClean="0"/>
              <a:t>SCENARIO</a:t>
            </a:r>
            <a:endParaRPr lang="en-US" dirty="0"/>
          </a:p>
        </p:txBody>
      </p:sp>
      <p:sp>
        <p:nvSpPr>
          <p:cNvPr id="3" name="Content Placeholder 2"/>
          <p:cNvSpPr>
            <a:spLocks noGrp="1"/>
          </p:cNvSpPr>
          <p:nvPr>
            <p:ph idx="1"/>
          </p:nvPr>
        </p:nvSpPr>
        <p:spPr>
          <a:xfrm>
            <a:off x="152400" y="914400"/>
            <a:ext cx="8991600" cy="5638800"/>
          </a:xfrm>
        </p:spPr>
        <p:txBody>
          <a:bodyPr/>
          <a:lstStyle/>
          <a:p>
            <a:pPr>
              <a:defRPr/>
            </a:pPr>
            <a:r>
              <a:rPr lang="en-US" sz="3600" dirty="0">
                <a:latin typeface="Times New Roman" pitchFamily="18" charset="0"/>
                <a:cs typeface="Times New Roman" pitchFamily="18" charset="0"/>
              </a:rPr>
              <a:t>You inspected all modifications on Jan 12, </a:t>
            </a:r>
            <a:r>
              <a:rPr lang="en-US" sz="3600" dirty="0" smtClean="0">
                <a:latin typeface="Times New Roman" pitchFamily="18" charset="0"/>
                <a:cs typeface="Times New Roman" pitchFamily="18" charset="0"/>
              </a:rPr>
              <a:t>11 (11012</a:t>
            </a:r>
            <a:r>
              <a:rPr lang="en-US" sz="3600" dirty="0">
                <a:latin typeface="Times New Roman" pitchFamily="18" charset="0"/>
                <a:cs typeface="Times New Roman" pitchFamily="18" charset="0"/>
              </a:rPr>
              <a:t>) and found </a:t>
            </a:r>
            <a:r>
              <a:rPr lang="en-US" sz="3600" dirty="0" smtClean="0">
                <a:latin typeface="Times New Roman" pitchFamily="18" charset="0"/>
                <a:cs typeface="Times New Roman" pitchFamily="18" charset="0"/>
              </a:rPr>
              <a:t>MI-11412A-12/1 </a:t>
            </a:r>
            <a:r>
              <a:rPr lang="en-US" sz="3600" dirty="0">
                <a:latin typeface="Times New Roman" pitchFamily="18" charset="0"/>
                <a:cs typeface="Times New Roman" pitchFamily="18" charset="0"/>
              </a:rPr>
              <a:t>&amp; </a:t>
            </a:r>
            <a:r>
              <a:rPr lang="en-US" sz="3600" dirty="0" smtClean="0">
                <a:latin typeface="Times New Roman" pitchFamily="18" charset="0"/>
                <a:cs typeface="Times New Roman" pitchFamily="18" charset="0"/>
              </a:rPr>
              <a:t>MI-11412A-12/2 </a:t>
            </a:r>
            <a:r>
              <a:rPr lang="en-US" sz="3600" dirty="0">
                <a:latin typeface="Times New Roman" pitchFamily="18" charset="0"/>
                <a:cs typeface="Times New Roman" pitchFamily="18" charset="0"/>
              </a:rPr>
              <a:t>had been completed while in custody of the unit. </a:t>
            </a:r>
            <a:endParaRPr lang="en-US" sz="3600" dirty="0" smtClean="0">
              <a:latin typeface="Times New Roman" pitchFamily="18" charset="0"/>
              <a:cs typeface="Times New Roman" pitchFamily="18" charset="0"/>
            </a:endParaRPr>
          </a:p>
          <a:p>
            <a:pPr>
              <a:defRPr/>
            </a:pPr>
            <a:r>
              <a:rPr lang="en-US" sz="3600" dirty="0" smtClean="0">
                <a:latin typeface="Times New Roman" pitchFamily="18" charset="0"/>
                <a:cs typeface="Times New Roman" pitchFamily="18" charset="0"/>
              </a:rPr>
              <a:t>MI-11412A-35/1 </a:t>
            </a:r>
            <a:r>
              <a:rPr lang="en-US" sz="3600" dirty="0">
                <a:latin typeface="Times New Roman" pitchFamily="18" charset="0"/>
                <a:cs typeface="Times New Roman" pitchFamily="18" charset="0"/>
              </a:rPr>
              <a:t>needed to have parts ordered. They were on order on ERO# </a:t>
            </a:r>
            <a:r>
              <a:rPr lang="en-US" sz="3600" dirty="0" smtClean="0">
                <a:latin typeface="Times New Roman" pitchFamily="18" charset="0"/>
                <a:cs typeface="Times New Roman" pitchFamily="18" charset="0"/>
              </a:rPr>
              <a:t>XR911. </a:t>
            </a:r>
          </a:p>
          <a:p>
            <a:pPr>
              <a:defRPr/>
            </a:pPr>
            <a:r>
              <a:rPr lang="en-US" sz="3600" cap="all" dirty="0" smtClean="0">
                <a:latin typeface="Times New Roman" pitchFamily="18" charset="0"/>
                <a:cs typeface="Times New Roman" pitchFamily="18" charset="0"/>
              </a:rPr>
              <a:t>f</a:t>
            </a:r>
            <a:r>
              <a:rPr lang="en-US" sz="3600" dirty="0" smtClean="0">
                <a:latin typeface="Times New Roman" pitchFamily="18" charset="0"/>
                <a:cs typeface="Times New Roman" pitchFamily="18" charset="0"/>
              </a:rPr>
              <a:t>or MI-11412A-35/2, </a:t>
            </a:r>
            <a:r>
              <a:rPr lang="en-US" sz="3600" dirty="0">
                <a:latin typeface="Times New Roman" pitchFamily="18" charset="0"/>
                <a:cs typeface="Times New Roman" pitchFamily="18" charset="0"/>
              </a:rPr>
              <a:t>publications were not on hand, but were ordered under Document Number </a:t>
            </a:r>
            <a:r>
              <a:rPr lang="en-US" sz="3600" dirty="0" smtClean="0">
                <a:latin typeface="Times New Roman" pitchFamily="18" charset="0"/>
                <a:cs typeface="Times New Roman" pitchFamily="18" charset="0"/>
              </a:rPr>
              <a:t>9876543.</a:t>
            </a:r>
            <a:endParaRPr lang="en-US" sz="3600" dirty="0">
              <a:latin typeface="Times New Roman" pitchFamily="18" charset="0"/>
              <a:cs typeface="Times New Roman" pitchFamily="18" charset="0"/>
            </a:endParaRPr>
          </a:p>
          <a:p>
            <a:pPr>
              <a:defRPr/>
            </a:pPr>
            <a:endParaRPr lang="en-US" dirty="0"/>
          </a:p>
        </p:txBody>
      </p:sp>
    </p:spTree>
  </p:cSld>
  <p:clrMapOvr>
    <a:masterClrMapping/>
  </p:clrMapOvr>
  <p:transition spd="med">
    <p:random/>
  </p:transition>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9554" name="Picture 2" descr="Marine Form7"/>
          <p:cNvPicPr>
            <a:picLocks noChangeAspect="1" noChangeArrowheads="1"/>
          </p:cNvPicPr>
          <p:nvPr/>
        </p:nvPicPr>
        <p:blipFill>
          <a:blip r:embed="rId2" cstate="print"/>
          <a:srcRect/>
          <a:stretch>
            <a:fillRect/>
          </a:stretch>
        </p:blipFill>
        <p:spPr bwMode="auto">
          <a:xfrm>
            <a:off x="1219200" y="0"/>
            <a:ext cx="6019800" cy="6858000"/>
          </a:xfrm>
          <a:prstGeom prst="rect">
            <a:avLst/>
          </a:prstGeom>
          <a:noFill/>
          <a:ln w="9525">
            <a:noFill/>
            <a:miter lim="800000"/>
            <a:headEnd/>
            <a:tailEnd/>
          </a:ln>
        </p:spPr>
      </p:pic>
      <p:sp>
        <p:nvSpPr>
          <p:cNvPr id="279555" name="TextBox 8"/>
          <p:cNvSpPr txBox="1">
            <a:spLocks noChangeArrowheads="1"/>
          </p:cNvSpPr>
          <p:nvPr/>
        </p:nvSpPr>
        <p:spPr bwMode="auto">
          <a:xfrm>
            <a:off x="5181600" y="533400"/>
            <a:ext cx="1066800" cy="369888"/>
          </a:xfrm>
          <a:prstGeom prst="rect">
            <a:avLst/>
          </a:prstGeom>
          <a:noFill/>
          <a:ln w="9525">
            <a:noFill/>
            <a:miter lim="800000"/>
            <a:headEnd/>
            <a:tailEnd/>
          </a:ln>
        </p:spPr>
        <p:txBody>
          <a:bodyPr>
            <a:spAutoFit/>
          </a:bodyPr>
          <a:lstStyle/>
          <a:p>
            <a:r>
              <a:rPr lang="en-US">
                <a:solidFill>
                  <a:srgbClr val="FF0000"/>
                </a:solidFill>
              </a:rPr>
              <a:t>B0063</a:t>
            </a:r>
          </a:p>
        </p:txBody>
      </p:sp>
      <p:sp>
        <p:nvSpPr>
          <p:cNvPr id="279556" name="TextBox 9"/>
          <p:cNvSpPr txBox="1">
            <a:spLocks noChangeArrowheads="1"/>
          </p:cNvSpPr>
          <p:nvPr/>
        </p:nvSpPr>
        <p:spPr bwMode="auto">
          <a:xfrm>
            <a:off x="4800600" y="304800"/>
            <a:ext cx="2286000" cy="369888"/>
          </a:xfrm>
          <a:prstGeom prst="rect">
            <a:avLst/>
          </a:prstGeom>
          <a:noFill/>
          <a:ln w="9525">
            <a:noFill/>
            <a:miter lim="800000"/>
            <a:headEnd/>
            <a:tailEnd/>
          </a:ln>
        </p:spPr>
        <p:txBody>
          <a:bodyPr>
            <a:spAutoFit/>
          </a:bodyPr>
          <a:lstStyle/>
          <a:p>
            <a:r>
              <a:rPr lang="en-US">
                <a:solidFill>
                  <a:srgbClr val="FF0000"/>
                </a:solidFill>
              </a:rPr>
              <a:t>TRAM 624KR</a:t>
            </a:r>
          </a:p>
        </p:txBody>
      </p:sp>
      <p:sp>
        <p:nvSpPr>
          <p:cNvPr id="279557" name="TextBox 10"/>
          <p:cNvSpPr txBox="1">
            <a:spLocks noChangeArrowheads="1"/>
          </p:cNvSpPr>
          <p:nvPr/>
        </p:nvSpPr>
        <p:spPr bwMode="auto">
          <a:xfrm>
            <a:off x="5257800" y="762000"/>
            <a:ext cx="2133600" cy="369888"/>
          </a:xfrm>
          <a:prstGeom prst="rect">
            <a:avLst/>
          </a:prstGeom>
          <a:noFill/>
          <a:ln w="9525">
            <a:noFill/>
            <a:miter lim="800000"/>
            <a:headEnd/>
            <a:tailEnd/>
          </a:ln>
        </p:spPr>
        <p:txBody>
          <a:bodyPr>
            <a:spAutoFit/>
          </a:bodyPr>
          <a:lstStyle/>
          <a:p>
            <a:r>
              <a:rPr lang="en-US">
                <a:solidFill>
                  <a:srgbClr val="FF0000"/>
                </a:solidFill>
              </a:rPr>
              <a:t>11412A</a:t>
            </a:r>
          </a:p>
        </p:txBody>
      </p:sp>
      <p:sp>
        <p:nvSpPr>
          <p:cNvPr id="279558" name="TextBox 11"/>
          <p:cNvSpPr txBox="1">
            <a:spLocks noChangeArrowheads="1"/>
          </p:cNvSpPr>
          <p:nvPr/>
        </p:nvSpPr>
        <p:spPr bwMode="auto">
          <a:xfrm rot="-4503678">
            <a:off x="2951163" y="1358900"/>
            <a:ext cx="1371600" cy="381000"/>
          </a:xfrm>
          <a:prstGeom prst="rect">
            <a:avLst/>
          </a:prstGeom>
          <a:noFill/>
          <a:ln w="9525">
            <a:noFill/>
            <a:miter lim="800000"/>
            <a:headEnd/>
            <a:tailEnd/>
          </a:ln>
        </p:spPr>
        <p:txBody>
          <a:bodyPr>
            <a:spAutoFit/>
          </a:bodyPr>
          <a:lstStyle/>
          <a:p>
            <a:r>
              <a:rPr lang="en-US">
                <a:solidFill>
                  <a:srgbClr val="FF0000"/>
                </a:solidFill>
              </a:rPr>
              <a:t>234678</a:t>
            </a:r>
          </a:p>
        </p:txBody>
      </p:sp>
      <p:sp>
        <p:nvSpPr>
          <p:cNvPr id="279559" name="TextBox 12"/>
          <p:cNvSpPr txBox="1">
            <a:spLocks noChangeArrowheads="1"/>
          </p:cNvSpPr>
          <p:nvPr/>
        </p:nvSpPr>
        <p:spPr bwMode="auto">
          <a:xfrm rot="-4264123">
            <a:off x="3477419" y="1439069"/>
            <a:ext cx="1371600" cy="369888"/>
          </a:xfrm>
          <a:prstGeom prst="rect">
            <a:avLst/>
          </a:prstGeom>
          <a:noFill/>
          <a:ln w="9525">
            <a:noFill/>
            <a:miter lim="800000"/>
            <a:headEnd/>
            <a:tailEnd/>
          </a:ln>
        </p:spPr>
        <p:txBody>
          <a:bodyPr>
            <a:spAutoFit/>
          </a:bodyPr>
          <a:lstStyle/>
          <a:p>
            <a:r>
              <a:rPr lang="en-US">
                <a:solidFill>
                  <a:srgbClr val="FF0000"/>
                </a:solidFill>
              </a:rPr>
              <a:t>234678</a:t>
            </a:r>
          </a:p>
        </p:txBody>
      </p:sp>
      <p:sp>
        <p:nvSpPr>
          <p:cNvPr id="279560" name="TextBox 19"/>
          <p:cNvSpPr txBox="1">
            <a:spLocks noChangeArrowheads="1"/>
          </p:cNvSpPr>
          <p:nvPr/>
        </p:nvSpPr>
        <p:spPr bwMode="auto">
          <a:xfrm rot="-4264123">
            <a:off x="3445669" y="1437481"/>
            <a:ext cx="1371600" cy="369888"/>
          </a:xfrm>
          <a:prstGeom prst="rect">
            <a:avLst/>
          </a:prstGeom>
          <a:solidFill>
            <a:srgbClr val="FFFF00"/>
          </a:solidFill>
          <a:ln w="9525">
            <a:solidFill>
              <a:srgbClr val="FFFF00"/>
            </a:solidFill>
            <a:miter lim="800000"/>
            <a:headEnd/>
            <a:tailEnd/>
          </a:ln>
        </p:spPr>
        <p:txBody>
          <a:bodyPr>
            <a:spAutoFit/>
          </a:bodyPr>
          <a:lstStyle/>
          <a:p>
            <a:r>
              <a:rPr lang="en-US">
                <a:solidFill>
                  <a:srgbClr val="FF0000"/>
                </a:solidFill>
              </a:rPr>
              <a:t>876432</a:t>
            </a:r>
          </a:p>
        </p:txBody>
      </p:sp>
      <p:pic>
        <p:nvPicPr>
          <p:cNvPr id="21" name="Picture 20" descr="11053c2.png"/>
          <p:cNvPicPr>
            <a:picLocks noChangeAspect="1"/>
          </p:cNvPicPr>
          <p:nvPr/>
        </p:nvPicPr>
        <p:blipFill>
          <a:blip r:embed="rId3" cstate="print"/>
          <a:stretch>
            <a:fillRect/>
          </a:stretch>
        </p:blipFill>
        <p:spPr>
          <a:xfrm>
            <a:off x="0" y="914400"/>
            <a:ext cx="9144000" cy="3348038"/>
          </a:xfrm>
          <a:prstGeom prst="rect">
            <a:avLst/>
          </a:prstGeom>
          <a:ln>
            <a:noFill/>
          </a:ln>
          <a:effectLst>
            <a:outerShdw blurRad="292100" dist="139700" dir="2700000" algn="tl" rotWithShape="0">
              <a:srgbClr val="333333">
                <a:alpha val="65000"/>
              </a:srgbClr>
            </a:outerShdw>
          </a:effectLst>
        </p:spPr>
      </p:pic>
      <p:sp>
        <p:nvSpPr>
          <p:cNvPr id="22" name="TextBox 21"/>
          <p:cNvSpPr txBox="1">
            <a:spLocks noChangeArrowheads="1"/>
          </p:cNvSpPr>
          <p:nvPr/>
        </p:nvSpPr>
        <p:spPr bwMode="auto">
          <a:xfrm rot="-4264123">
            <a:off x="3640932" y="1788318"/>
            <a:ext cx="1371600" cy="461963"/>
          </a:xfrm>
          <a:prstGeom prst="rect">
            <a:avLst/>
          </a:prstGeom>
          <a:solidFill>
            <a:srgbClr val="FFFF00"/>
          </a:solidFill>
          <a:ln w="9525">
            <a:solidFill>
              <a:srgbClr val="FFFF00"/>
            </a:solidFill>
            <a:miter lim="800000"/>
            <a:headEnd/>
            <a:tailEnd/>
          </a:ln>
        </p:spPr>
        <p:txBody>
          <a:bodyPr>
            <a:spAutoFit/>
          </a:bodyPr>
          <a:lstStyle/>
          <a:p>
            <a:r>
              <a:rPr lang="en-US" sz="2400">
                <a:solidFill>
                  <a:srgbClr val="FF0000"/>
                </a:solidFill>
              </a:rPr>
              <a:t>876432</a:t>
            </a:r>
          </a:p>
        </p:txBody>
      </p:sp>
      <p:sp>
        <p:nvSpPr>
          <p:cNvPr id="23" name="TextBox 22"/>
          <p:cNvSpPr txBox="1">
            <a:spLocks noChangeArrowheads="1"/>
          </p:cNvSpPr>
          <p:nvPr/>
        </p:nvSpPr>
        <p:spPr bwMode="auto">
          <a:xfrm rot="-4340708">
            <a:off x="2866232" y="1788318"/>
            <a:ext cx="1371600" cy="461963"/>
          </a:xfrm>
          <a:prstGeom prst="rect">
            <a:avLst/>
          </a:prstGeom>
          <a:noFill/>
          <a:ln w="9525">
            <a:noFill/>
            <a:miter lim="800000"/>
            <a:headEnd/>
            <a:tailEnd/>
          </a:ln>
        </p:spPr>
        <p:txBody>
          <a:bodyPr>
            <a:spAutoFit/>
          </a:bodyPr>
          <a:lstStyle/>
          <a:p>
            <a:r>
              <a:rPr lang="en-US" sz="2400">
                <a:solidFill>
                  <a:srgbClr val="FF0000"/>
                </a:solidFill>
              </a:rPr>
              <a:t>234678</a:t>
            </a:r>
          </a:p>
        </p:txBody>
      </p:sp>
      <p:sp>
        <p:nvSpPr>
          <p:cNvPr id="24" name="TextBox 23"/>
          <p:cNvSpPr txBox="1">
            <a:spLocks noChangeArrowheads="1"/>
          </p:cNvSpPr>
          <p:nvPr/>
        </p:nvSpPr>
        <p:spPr bwMode="auto">
          <a:xfrm>
            <a:off x="152400" y="2743200"/>
            <a:ext cx="1219200" cy="307975"/>
          </a:xfrm>
          <a:prstGeom prst="rect">
            <a:avLst/>
          </a:prstGeom>
          <a:noFill/>
          <a:ln w="9525">
            <a:noFill/>
            <a:miter lim="800000"/>
            <a:headEnd/>
            <a:tailEnd/>
          </a:ln>
        </p:spPr>
        <p:txBody>
          <a:bodyPr>
            <a:spAutoFit/>
          </a:bodyPr>
          <a:lstStyle/>
          <a:p>
            <a:r>
              <a:rPr lang="en-US" sz="1400">
                <a:solidFill>
                  <a:srgbClr val="FF0000"/>
                </a:solidFill>
              </a:rPr>
              <a:t>11412A</a:t>
            </a:r>
            <a:r>
              <a:rPr lang="en-US" sz="1400">
                <a:solidFill>
                  <a:srgbClr val="FF0000"/>
                </a:solidFill>
                <a:cs typeface="Times New Roman" pitchFamily="18" charset="0"/>
              </a:rPr>
              <a:t>-12/1</a:t>
            </a:r>
          </a:p>
        </p:txBody>
      </p:sp>
      <p:sp>
        <p:nvSpPr>
          <p:cNvPr id="25" name="Rectangle 24"/>
          <p:cNvSpPr>
            <a:spLocks noChangeArrowheads="1"/>
          </p:cNvSpPr>
          <p:nvPr/>
        </p:nvSpPr>
        <p:spPr bwMode="auto">
          <a:xfrm>
            <a:off x="152400" y="3048000"/>
            <a:ext cx="1131888" cy="307975"/>
          </a:xfrm>
          <a:prstGeom prst="rect">
            <a:avLst/>
          </a:prstGeom>
          <a:noFill/>
          <a:ln w="9525">
            <a:noFill/>
            <a:miter lim="800000"/>
            <a:headEnd/>
            <a:tailEnd/>
          </a:ln>
        </p:spPr>
        <p:txBody>
          <a:bodyPr wrap="none">
            <a:spAutoFit/>
          </a:bodyPr>
          <a:lstStyle/>
          <a:p>
            <a:r>
              <a:rPr lang="en-US" sz="1400">
                <a:solidFill>
                  <a:srgbClr val="FF0000"/>
                </a:solidFill>
              </a:rPr>
              <a:t>11412A</a:t>
            </a:r>
            <a:r>
              <a:rPr lang="en-US" sz="1400">
                <a:solidFill>
                  <a:srgbClr val="FF0000"/>
                </a:solidFill>
                <a:cs typeface="Times New Roman" pitchFamily="18" charset="0"/>
              </a:rPr>
              <a:t>-12/2</a:t>
            </a:r>
          </a:p>
        </p:txBody>
      </p:sp>
      <p:sp>
        <p:nvSpPr>
          <p:cNvPr id="26" name="Rectangle 25"/>
          <p:cNvSpPr>
            <a:spLocks noChangeArrowheads="1"/>
          </p:cNvSpPr>
          <p:nvPr/>
        </p:nvSpPr>
        <p:spPr bwMode="auto">
          <a:xfrm>
            <a:off x="228600" y="3276600"/>
            <a:ext cx="1131888" cy="307975"/>
          </a:xfrm>
          <a:prstGeom prst="rect">
            <a:avLst/>
          </a:prstGeom>
          <a:noFill/>
          <a:ln w="9525">
            <a:noFill/>
            <a:miter lim="800000"/>
            <a:headEnd/>
            <a:tailEnd/>
          </a:ln>
        </p:spPr>
        <p:txBody>
          <a:bodyPr wrap="none">
            <a:spAutoFit/>
          </a:bodyPr>
          <a:lstStyle/>
          <a:p>
            <a:r>
              <a:rPr lang="en-US" sz="1400">
                <a:solidFill>
                  <a:srgbClr val="FF0000"/>
                </a:solidFill>
              </a:rPr>
              <a:t>11412A</a:t>
            </a:r>
            <a:r>
              <a:rPr lang="en-US" sz="1400">
                <a:solidFill>
                  <a:srgbClr val="FF0000"/>
                </a:solidFill>
                <a:cs typeface="Times New Roman" pitchFamily="18" charset="0"/>
              </a:rPr>
              <a:t>-35/1</a:t>
            </a:r>
          </a:p>
        </p:txBody>
      </p:sp>
      <p:sp>
        <p:nvSpPr>
          <p:cNvPr id="27" name="Rectangle 26"/>
          <p:cNvSpPr>
            <a:spLocks noChangeArrowheads="1"/>
          </p:cNvSpPr>
          <p:nvPr/>
        </p:nvSpPr>
        <p:spPr bwMode="auto">
          <a:xfrm>
            <a:off x="152400" y="3581400"/>
            <a:ext cx="1131888" cy="307975"/>
          </a:xfrm>
          <a:prstGeom prst="rect">
            <a:avLst/>
          </a:prstGeom>
          <a:noFill/>
          <a:ln w="9525">
            <a:noFill/>
            <a:miter lim="800000"/>
            <a:headEnd/>
            <a:tailEnd/>
          </a:ln>
        </p:spPr>
        <p:txBody>
          <a:bodyPr wrap="none">
            <a:spAutoFit/>
          </a:bodyPr>
          <a:lstStyle/>
          <a:p>
            <a:r>
              <a:rPr lang="en-US" sz="1400">
                <a:solidFill>
                  <a:srgbClr val="FF0000"/>
                </a:solidFill>
              </a:rPr>
              <a:t>11412A</a:t>
            </a:r>
            <a:r>
              <a:rPr lang="en-US" sz="1400">
                <a:solidFill>
                  <a:srgbClr val="FF0000"/>
                </a:solidFill>
                <a:cs typeface="Times New Roman" pitchFamily="18" charset="0"/>
              </a:rPr>
              <a:t>-35/2</a:t>
            </a:r>
          </a:p>
        </p:txBody>
      </p:sp>
      <p:sp>
        <p:nvSpPr>
          <p:cNvPr id="28" name="TextBox 27"/>
          <p:cNvSpPr txBox="1">
            <a:spLocks noChangeArrowheads="1"/>
          </p:cNvSpPr>
          <p:nvPr/>
        </p:nvSpPr>
        <p:spPr bwMode="auto">
          <a:xfrm>
            <a:off x="1447800" y="2743200"/>
            <a:ext cx="304800" cy="830263"/>
          </a:xfrm>
          <a:prstGeom prst="rect">
            <a:avLst/>
          </a:prstGeom>
          <a:solidFill>
            <a:srgbClr val="FFFF00"/>
          </a:solidFill>
          <a:ln w="9525">
            <a:noFill/>
            <a:miter lim="800000"/>
            <a:headEnd/>
            <a:tailEnd/>
          </a:ln>
        </p:spPr>
        <p:txBody>
          <a:bodyPr>
            <a:spAutoFit/>
          </a:bodyPr>
          <a:lstStyle/>
          <a:p>
            <a:r>
              <a:rPr lang="en-US" sz="1600">
                <a:solidFill>
                  <a:srgbClr val="FF0000"/>
                </a:solidFill>
                <a:cs typeface="Times New Roman" pitchFamily="18" charset="0"/>
              </a:rPr>
              <a:t>U</a:t>
            </a:r>
          </a:p>
          <a:p>
            <a:r>
              <a:rPr lang="en-US" sz="1600">
                <a:solidFill>
                  <a:srgbClr val="FF0000"/>
                </a:solidFill>
                <a:cs typeface="Times New Roman" pitchFamily="18" charset="0"/>
              </a:rPr>
              <a:t>N</a:t>
            </a:r>
          </a:p>
          <a:p>
            <a:r>
              <a:rPr lang="en-US" sz="1600">
                <a:solidFill>
                  <a:srgbClr val="FF0000"/>
                </a:solidFill>
                <a:cs typeface="Times New Roman" pitchFamily="18" charset="0"/>
              </a:rPr>
              <a:t>N</a:t>
            </a:r>
          </a:p>
        </p:txBody>
      </p:sp>
      <p:sp>
        <p:nvSpPr>
          <p:cNvPr id="29" name="TextBox 28"/>
          <p:cNvSpPr txBox="1">
            <a:spLocks noChangeArrowheads="1"/>
          </p:cNvSpPr>
          <p:nvPr/>
        </p:nvSpPr>
        <p:spPr bwMode="auto">
          <a:xfrm>
            <a:off x="1981200" y="2819400"/>
            <a:ext cx="685800" cy="738188"/>
          </a:xfrm>
          <a:prstGeom prst="rect">
            <a:avLst/>
          </a:prstGeom>
          <a:noFill/>
          <a:ln w="9525">
            <a:noFill/>
            <a:miter lim="800000"/>
            <a:headEnd/>
            <a:tailEnd/>
          </a:ln>
        </p:spPr>
        <p:txBody>
          <a:bodyPr>
            <a:spAutoFit/>
          </a:bodyPr>
          <a:lstStyle/>
          <a:p>
            <a:r>
              <a:rPr lang="en-US" sz="1400">
                <a:solidFill>
                  <a:srgbClr val="FF0000"/>
                </a:solidFill>
                <a:cs typeface="Times New Roman" pitchFamily="18" charset="0"/>
              </a:rPr>
              <a:t>09072</a:t>
            </a:r>
          </a:p>
          <a:p>
            <a:r>
              <a:rPr lang="en-US" sz="1400">
                <a:solidFill>
                  <a:srgbClr val="FF0000"/>
                </a:solidFill>
                <a:cs typeface="Times New Roman" pitchFamily="18" charset="0"/>
              </a:rPr>
              <a:t>10082</a:t>
            </a:r>
          </a:p>
          <a:p>
            <a:r>
              <a:rPr lang="en-US" sz="1400">
                <a:solidFill>
                  <a:srgbClr val="FF0000"/>
                </a:solidFill>
                <a:cs typeface="Times New Roman" pitchFamily="18" charset="0"/>
              </a:rPr>
              <a:t>11042</a:t>
            </a:r>
          </a:p>
        </p:txBody>
      </p:sp>
      <p:sp>
        <p:nvSpPr>
          <p:cNvPr id="30" name="TextBox 29"/>
          <p:cNvSpPr txBox="1">
            <a:spLocks noChangeArrowheads="1"/>
          </p:cNvSpPr>
          <p:nvPr/>
        </p:nvSpPr>
        <p:spPr bwMode="auto">
          <a:xfrm>
            <a:off x="2819400" y="2819400"/>
            <a:ext cx="838200" cy="1631950"/>
          </a:xfrm>
          <a:prstGeom prst="rect">
            <a:avLst/>
          </a:prstGeom>
          <a:noFill/>
          <a:ln w="9525">
            <a:noFill/>
            <a:miter lim="800000"/>
            <a:headEnd/>
            <a:tailEnd/>
          </a:ln>
        </p:spPr>
        <p:txBody>
          <a:bodyPr>
            <a:spAutoFit/>
          </a:bodyPr>
          <a:lstStyle/>
          <a:p>
            <a:r>
              <a:rPr lang="en-US" sz="1400">
                <a:solidFill>
                  <a:srgbClr val="FF0000"/>
                </a:solidFill>
                <a:cs typeface="Times New Roman" pitchFamily="18" charset="0"/>
              </a:rPr>
              <a:t>C-09050 </a:t>
            </a:r>
            <a:r>
              <a:rPr lang="en-US" sz="1600">
                <a:solidFill>
                  <a:srgbClr val="FF0000"/>
                </a:solidFill>
                <a:cs typeface="Times New Roman" pitchFamily="18" charset="0"/>
              </a:rPr>
              <a:t>    10082</a:t>
            </a:r>
            <a:endParaRPr lang="en-US" sz="1400">
              <a:solidFill>
                <a:srgbClr val="FF0000"/>
              </a:solidFill>
              <a:cs typeface="Times New Roman" pitchFamily="18" charset="0"/>
            </a:endParaRPr>
          </a:p>
          <a:p>
            <a:r>
              <a:rPr lang="en-US" sz="1400">
                <a:solidFill>
                  <a:srgbClr val="FF0000"/>
                </a:solidFill>
                <a:cs typeface="Times New Roman" pitchFamily="18" charset="0"/>
              </a:rPr>
              <a:t>XR911</a:t>
            </a:r>
            <a:endParaRPr lang="en-US" sz="1100">
              <a:solidFill>
                <a:srgbClr val="FF0000"/>
              </a:solidFill>
              <a:cs typeface="Times New Roman" pitchFamily="18" charset="0"/>
            </a:endParaRPr>
          </a:p>
          <a:p>
            <a:r>
              <a:rPr lang="en-US" sz="1600">
                <a:solidFill>
                  <a:srgbClr val="FF0000"/>
                </a:solidFill>
                <a:cs typeface="Times New Roman" pitchFamily="18" charset="0"/>
              </a:rPr>
              <a:t>PR</a:t>
            </a:r>
          </a:p>
          <a:p>
            <a:endParaRPr lang="en-US" sz="900">
              <a:cs typeface="Times New Roman" pitchFamily="18" charset="0"/>
            </a:endParaRPr>
          </a:p>
          <a:p>
            <a:endParaRPr lang="en-US" sz="900">
              <a:cs typeface="Times New Roman" pitchFamily="18" charset="0"/>
            </a:endParaRPr>
          </a:p>
          <a:p>
            <a:endParaRPr lang="en-US"/>
          </a:p>
        </p:txBody>
      </p:sp>
      <p:sp>
        <p:nvSpPr>
          <p:cNvPr id="31" name="Rectangle 30"/>
          <p:cNvSpPr>
            <a:spLocks noChangeArrowheads="1"/>
          </p:cNvSpPr>
          <p:nvPr/>
        </p:nvSpPr>
        <p:spPr bwMode="auto">
          <a:xfrm>
            <a:off x="3657600" y="2819400"/>
            <a:ext cx="990600" cy="1016000"/>
          </a:xfrm>
          <a:prstGeom prst="rect">
            <a:avLst/>
          </a:prstGeom>
          <a:noFill/>
          <a:ln w="9525">
            <a:noFill/>
            <a:miter lim="800000"/>
            <a:headEnd/>
            <a:tailEnd/>
          </a:ln>
        </p:spPr>
        <p:txBody>
          <a:bodyPr>
            <a:spAutoFit/>
          </a:bodyPr>
          <a:lstStyle/>
          <a:p>
            <a:r>
              <a:rPr lang="en-US" sz="1400">
                <a:solidFill>
                  <a:srgbClr val="FF0000"/>
                </a:solidFill>
                <a:cs typeface="Times New Roman" pitchFamily="18" charset="0"/>
              </a:rPr>
              <a:t>C-09050</a:t>
            </a:r>
          </a:p>
          <a:p>
            <a:r>
              <a:rPr lang="en-US" sz="1600">
                <a:solidFill>
                  <a:srgbClr val="FF0000"/>
                </a:solidFill>
                <a:cs typeface="Times New Roman" pitchFamily="18" charset="0"/>
              </a:rPr>
              <a:t>10082</a:t>
            </a:r>
          </a:p>
          <a:p>
            <a:r>
              <a:rPr lang="en-US" sz="1400">
                <a:solidFill>
                  <a:srgbClr val="FF0000"/>
                </a:solidFill>
                <a:cs typeface="Times New Roman" pitchFamily="18" charset="0"/>
              </a:rPr>
              <a:t>XR911</a:t>
            </a:r>
          </a:p>
          <a:p>
            <a:r>
              <a:rPr lang="en-US" sz="1600">
                <a:solidFill>
                  <a:srgbClr val="FF0000"/>
                </a:solidFill>
                <a:cs typeface="Times New Roman" pitchFamily="18" charset="0"/>
              </a:rPr>
              <a:t>PR</a:t>
            </a:r>
          </a:p>
        </p:txBody>
      </p:sp>
      <p:sp>
        <p:nvSpPr>
          <p:cNvPr id="32" name="Rectangle 31"/>
          <p:cNvSpPr>
            <a:spLocks noChangeArrowheads="1"/>
          </p:cNvSpPr>
          <p:nvPr/>
        </p:nvSpPr>
        <p:spPr bwMode="auto">
          <a:xfrm>
            <a:off x="3657600" y="2895600"/>
            <a:ext cx="990600" cy="862013"/>
          </a:xfrm>
          <a:prstGeom prst="rect">
            <a:avLst/>
          </a:prstGeom>
          <a:solidFill>
            <a:srgbClr val="FFFF00"/>
          </a:solidFill>
          <a:ln w="9525">
            <a:noFill/>
            <a:miter lim="800000"/>
            <a:headEnd/>
            <a:tailEnd/>
          </a:ln>
        </p:spPr>
        <p:txBody>
          <a:bodyPr>
            <a:spAutoFit/>
          </a:bodyPr>
          <a:lstStyle/>
          <a:p>
            <a:r>
              <a:rPr lang="en-US" sz="1200" b="0">
                <a:solidFill>
                  <a:srgbClr val="FF0000"/>
                </a:solidFill>
                <a:cs typeface="Times New Roman" pitchFamily="18" charset="0"/>
              </a:rPr>
              <a:t>C-09050</a:t>
            </a:r>
          </a:p>
          <a:p>
            <a:r>
              <a:rPr lang="en-US" sz="1400">
                <a:solidFill>
                  <a:srgbClr val="FF0000"/>
                </a:solidFill>
                <a:cs typeface="Times New Roman" pitchFamily="18" charset="0"/>
              </a:rPr>
              <a:t>C-10082</a:t>
            </a:r>
          </a:p>
          <a:p>
            <a:r>
              <a:rPr lang="en-US" sz="1200" b="0">
                <a:solidFill>
                  <a:srgbClr val="FF0000"/>
                </a:solidFill>
                <a:cs typeface="Times New Roman" pitchFamily="18" charset="0"/>
              </a:rPr>
              <a:t>XR911</a:t>
            </a:r>
          </a:p>
          <a:p>
            <a:r>
              <a:rPr lang="en-US" sz="1200" b="0">
                <a:solidFill>
                  <a:srgbClr val="FF0000"/>
                </a:solidFill>
                <a:cs typeface="Times New Roman" pitchFamily="18" charset="0"/>
              </a:rPr>
              <a:t>PR</a:t>
            </a:r>
          </a:p>
        </p:txBody>
      </p:sp>
      <p:sp>
        <p:nvSpPr>
          <p:cNvPr id="33" name="Rectangle 32"/>
          <p:cNvSpPr>
            <a:spLocks noChangeArrowheads="1"/>
          </p:cNvSpPr>
          <p:nvPr/>
        </p:nvSpPr>
        <p:spPr bwMode="auto">
          <a:xfrm>
            <a:off x="2667000" y="2895600"/>
            <a:ext cx="990600" cy="862013"/>
          </a:xfrm>
          <a:prstGeom prst="rect">
            <a:avLst/>
          </a:prstGeom>
          <a:solidFill>
            <a:srgbClr val="FFFF00"/>
          </a:solidFill>
          <a:ln w="9525">
            <a:noFill/>
            <a:miter lim="800000"/>
            <a:headEnd/>
            <a:tailEnd/>
          </a:ln>
        </p:spPr>
        <p:txBody>
          <a:bodyPr>
            <a:spAutoFit/>
          </a:bodyPr>
          <a:lstStyle/>
          <a:p>
            <a:r>
              <a:rPr lang="en-US" sz="1200" b="0">
                <a:solidFill>
                  <a:srgbClr val="FF0000"/>
                </a:solidFill>
                <a:cs typeface="Times New Roman" pitchFamily="18" charset="0"/>
              </a:rPr>
              <a:t>C-09050</a:t>
            </a:r>
          </a:p>
          <a:p>
            <a:r>
              <a:rPr lang="en-US" sz="1400">
                <a:solidFill>
                  <a:srgbClr val="FF0000"/>
                </a:solidFill>
                <a:cs typeface="Times New Roman" pitchFamily="18" charset="0"/>
              </a:rPr>
              <a:t>C-10082</a:t>
            </a:r>
          </a:p>
          <a:p>
            <a:r>
              <a:rPr lang="en-US" sz="1200" b="0">
                <a:solidFill>
                  <a:srgbClr val="FF0000"/>
                </a:solidFill>
                <a:cs typeface="Times New Roman" pitchFamily="18" charset="0"/>
              </a:rPr>
              <a:t>XR911</a:t>
            </a:r>
          </a:p>
          <a:p>
            <a:r>
              <a:rPr lang="en-US" sz="1200" b="0">
                <a:solidFill>
                  <a:srgbClr val="FF0000"/>
                </a:solidFill>
                <a:cs typeface="Times New Roman" pitchFamily="18" charset="0"/>
              </a:rPr>
              <a:t>PR</a:t>
            </a:r>
          </a:p>
        </p:txBody>
      </p:sp>
      <p:sp>
        <p:nvSpPr>
          <p:cNvPr id="279574" name="TextBox 33"/>
          <p:cNvSpPr txBox="1">
            <a:spLocks noChangeArrowheads="1"/>
          </p:cNvSpPr>
          <p:nvPr/>
        </p:nvSpPr>
        <p:spPr bwMode="auto">
          <a:xfrm>
            <a:off x="7848600" y="3581400"/>
            <a:ext cx="1066800" cy="338138"/>
          </a:xfrm>
          <a:prstGeom prst="rect">
            <a:avLst/>
          </a:prstGeom>
          <a:noFill/>
          <a:ln w="9525">
            <a:noFill/>
            <a:miter lim="800000"/>
            <a:headEnd/>
            <a:tailEnd/>
          </a:ln>
        </p:spPr>
        <p:txBody>
          <a:bodyPr>
            <a:spAutoFit/>
          </a:bodyPr>
          <a:lstStyle/>
          <a:p>
            <a:r>
              <a:rPr lang="en-US" sz="1600">
                <a:solidFill>
                  <a:srgbClr val="FF0000"/>
                </a:solidFill>
                <a:cs typeface="Times New Roman" pitchFamily="18" charset="0"/>
              </a:rPr>
              <a:t>9876543</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bg/>
                                          </p:spTgt>
                                        </p:tgtEl>
                                        <p:attrNameLst>
                                          <p:attrName>style.visibility</p:attrName>
                                        </p:attrNameLst>
                                      </p:cBhvr>
                                      <p:to>
                                        <p:strVal val="visible"/>
                                      </p:to>
                                    </p:set>
                                    <p:anim calcmode="lin" valueType="num">
                                      <p:cBhvr additive="base">
                                        <p:cTn id="7" dur="500" fill="hold"/>
                                        <p:tgtEl>
                                          <p:spTgt spid="22">
                                            <p:bg/>
                                          </p:spTgt>
                                        </p:tgtEl>
                                        <p:attrNameLst>
                                          <p:attrName>ppt_x</p:attrName>
                                        </p:attrNameLst>
                                      </p:cBhvr>
                                      <p:tavLst>
                                        <p:tav tm="0">
                                          <p:val>
                                            <p:strVal val="#ppt_x"/>
                                          </p:val>
                                        </p:tav>
                                        <p:tav tm="100000">
                                          <p:val>
                                            <p:strVal val="#ppt_x"/>
                                          </p:val>
                                        </p:tav>
                                      </p:tavLst>
                                    </p:anim>
                                    <p:anim calcmode="lin" valueType="num">
                                      <p:cBhvr additive="base">
                                        <p:cTn id="8" dur="500" fill="hold"/>
                                        <p:tgtEl>
                                          <p:spTgt spid="22">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anim calcmode="lin" valueType="num">
                                      <p:cBhvr additive="base">
                                        <p:cTn id="11"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2">
                                            <p:txEl>
                                              <p:pRg st="0" end="0"/>
                                            </p:txEl>
                                          </p:spTgt>
                                        </p:tgtEl>
                                        <p:attrNameLst>
                                          <p:attrName>ppt_y</p:attrName>
                                        </p:attrNameLst>
                                      </p:cBhvr>
                                      <p:tavLst>
                                        <p:tav tm="0">
                                          <p:val>
                                            <p:strVal val="1+#ppt_h/2"/>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23">
                                            <p:txEl>
                                              <p:pRg st="0" end="0"/>
                                            </p:txEl>
                                          </p:spTgt>
                                        </p:tgtEl>
                                        <p:attrNameLst>
                                          <p:attrName>style.visibility</p:attrName>
                                        </p:attrNameLst>
                                      </p:cBhvr>
                                      <p:to>
                                        <p:strVal val="visible"/>
                                      </p:to>
                                    </p:set>
                                    <p:animEffect transition="in" filter="fade">
                                      <p:cBhvr>
                                        <p:cTn id="15" dur="500"/>
                                        <p:tgtEl>
                                          <p:spTgt spid="23">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4">
                                            <p:txEl>
                                              <p:pRg st="0" end="0"/>
                                            </p:txEl>
                                          </p:spTgt>
                                        </p:tgtEl>
                                        <p:attrNameLst>
                                          <p:attrName>style.visibility</p:attrName>
                                        </p:attrNameLst>
                                      </p:cBhvr>
                                      <p:to>
                                        <p:strVal val="visible"/>
                                      </p:to>
                                    </p:set>
                                    <p:animEffect transition="in" filter="fade">
                                      <p:cBhvr>
                                        <p:cTn id="18" dur="500"/>
                                        <p:tgtEl>
                                          <p:spTgt spid="24">
                                            <p:txEl>
                                              <p:pRg st="0" end="0"/>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5">
                                            <p:txEl>
                                              <p:pRg st="0" end="0"/>
                                            </p:txEl>
                                          </p:spTgt>
                                        </p:tgtEl>
                                        <p:attrNameLst>
                                          <p:attrName>style.visibility</p:attrName>
                                        </p:attrNameLst>
                                      </p:cBhvr>
                                      <p:to>
                                        <p:strVal val="visible"/>
                                      </p:to>
                                    </p:set>
                                    <p:animEffect transition="in" filter="fade">
                                      <p:cBhvr>
                                        <p:cTn id="21" dur="500"/>
                                        <p:tgtEl>
                                          <p:spTgt spid="25">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6">
                                            <p:txEl>
                                              <p:pRg st="0" end="0"/>
                                            </p:txEl>
                                          </p:spTgt>
                                        </p:tgtEl>
                                        <p:attrNameLst>
                                          <p:attrName>style.visibility</p:attrName>
                                        </p:attrNameLst>
                                      </p:cBhvr>
                                      <p:to>
                                        <p:strVal val="visible"/>
                                      </p:to>
                                    </p:set>
                                    <p:animEffect transition="in" filter="fade">
                                      <p:cBhvr>
                                        <p:cTn id="24" dur="500"/>
                                        <p:tgtEl>
                                          <p:spTgt spid="26">
                                            <p:txEl>
                                              <p:pRg st="0" end="0"/>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7">
                                            <p:txEl>
                                              <p:pRg st="0" end="0"/>
                                            </p:txEl>
                                          </p:spTgt>
                                        </p:tgtEl>
                                        <p:attrNameLst>
                                          <p:attrName>style.visibility</p:attrName>
                                        </p:attrNameLst>
                                      </p:cBhvr>
                                      <p:to>
                                        <p:strVal val="visible"/>
                                      </p:to>
                                    </p:set>
                                    <p:animEffect transition="in" filter="fade">
                                      <p:cBhvr>
                                        <p:cTn id="27" dur="500"/>
                                        <p:tgtEl>
                                          <p:spTgt spid="27">
                                            <p:txEl>
                                              <p:pRg st="0" end="0"/>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9">
                                            <p:txEl>
                                              <p:pRg st="0" end="0"/>
                                            </p:txEl>
                                          </p:spTgt>
                                        </p:tgtEl>
                                        <p:attrNameLst>
                                          <p:attrName>style.visibility</p:attrName>
                                        </p:attrNameLst>
                                      </p:cBhvr>
                                      <p:to>
                                        <p:strVal val="visible"/>
                                      </p:to>
                                    </p:set>
                                    <p:animEffect transition="in" filter="fade">
                                      <p:cBhvr>
                                        <p:cTn id="30" dur="500"/>
                                        <p:tgtEl>
                                          <p:spTgt spid="29">
                                            <p:txEl>
                                              <p:pRg st="0" end="0"/>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9">
                                            <p:txEl>
                                              <p:pRg st="1" end="1"/>
                                            </p:txEl>
                                          </p:spTgt>
                                        </p:tgtEl>
                                        <p:attrNameLst>
                                          <p:attrName>style.visibility</p:attrName>
                                        </p:attrNameLst>
                                      </p:cBhvr>
                                      <p:to>
                                        <p:strVal val="visible"/>
                                      </p:to>
                                    </p:set>
                                    <p:animEffect transition="in" filter="fade">
                                      <p:cBhvr>
                                        <p:cTn id="33" dur="500"/>
                                        <p:tgtEl>
                                          <p:spTgt spid="29">
                                            <p:txEl>
                                              <p:pRg st="1" end="1"/>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9">
                                            <p:txEl>
                                              <p:pRg st="2" end="2"/>
                                            </p:txEl>
                                          </p:spTgt>
                                        </p:tgtEl>
                                        <p:attrNameLst>
                                          <p:attrName>style.visibility</p:attrName>
                                        </p:attrNameLst>
                                      </p:cBhvr>
                                      <p:to>
                                        <p:strVal val="visible"/>
                                      </p:to>
                                    </p:set>
                                    <p:animEffect transition="in" filter="fade">
                                      <p:cBhvr>
                                        <p:cTn id="36" dur="500"/>
                                        <p:tgtEl>
                                          <p:spTgt spid="29">
                                            <p:txEl>
                                              <p:pRg st="2" end="2"/>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8">
                                            <p:bg/>
                                          </p:spTgt>
                                        </p:tgtEl>
                                        <p:attrNameLst>
                                          <p:attrName>style.visibility</p:attrName>
                                        </p:attrNameLst>
                                      </p:cBhvr>
                                      <p:to>
                                        <p:strVal val="visible"/>
                                      </p:to>
                                    </p:set>
                                    <p:animEffect transition="in" filter="fade">
                                      <p:cBhvr>
                                        <p:cTn id="39" dur="500"/>
                                        <p:tgtEl>
                                          <p:spTgt spid="28">
                                            <p:bg/>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8">
                                            <p:txEl>
                                              <p:pRg st="0" end="0"/>
                                            </p:txEl>
                                          </p:spTgt>
                                        </p:tgtEl>
                                        <p:attrNameLst>
                                          <p:attrName>style.visibility</p:attrName>
                                        </p:attrNameLst>
                                      </p:cBhvr>
                                      <p:to>
                                        <p:strVal val="visible"/>
                                      </p:to>
                                    </p:set>
                                    <p:animEffect transition="in" filter="fade">
                                      <p:cBhvr>
                                        <p:cTn id="42" dur="500"/>
                                        <p:tgtEl>
                                          <p:spTgt spid="28">
                                            <p:txEl>
                                              <p:pRg st="0" end="0"/>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8">
                                            <p:txEl>
                                              <p:pRg st="1" end="1"/>
                                            </p:txEl>
                                          </p:spTgt>
                                        </p:tgtEl>
                                        <p:attrNameLst>
                                          <p:attrName>style.visibility</p:attrName>
                                        </p:attrNameLst>
                                      </p:cBhvr>
                                      <p:to>
                                        <p:strVal val="visible"/>
                                      </p:to>
                                    </p:set>
                                    <p:animEffect transition="in" filter="fade">
                                      <p:cBhvr>
                                        <p:cTn id="45" dur="500"/>
                                        <p:tgtEl>
                                          <p:spTgt spid="28">
                                            <p:txEl>
                                              <p:pRg st="1" end="1"/>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8">
                                            <p:txEl>
                                              <p:pRg st="2" end="2"/>
                                            </p:txEl>
                                          </p:spTgt>
                                        </p:tgtEl>
                                        <p:attrNameLst>
                                          <p:attrName>style.visibility</p:attrName>
                                        </p:attrNameLst>
                                      </p:cBhvr>
                                      <p:to>
                                        <p:strVal val="visible"/>
                                      </p:to>
                                    </p:set>
                                    <p:animEffect transition="in" filter="fade">
                                      <p:cBhvr>
                                        <p:cTn id="48" dur="500"/>
                                        <p:tgtEl>
                                          <p:spTgt spid="28">
                                            <p:txEl>
                                              <p:pRg st="2" end="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0">
                                            <p:txEl>
                                              <p:pRg st="0" end="0"/>
                                            </p:txEl>
                                          </p:spTgt>
                                        </p:tgtEl>
                                        <p:attrNameLst>
                                          <p:attrName>style.visibility</p:attrName>
                                        </p:attrNameLst>
                                      </p:cBhvr>
                                      <p:to>
                                        <p:strVal val="visible"/>
                                      </p:to>
                                    </p:set>
                                    <p:animEffect transition="in" filter="fade">
                                      <p:cBhvr>
                                        <p:cTn id="53" dur="2000"/>
                                        <p:tgtEl>
                                          <p:spTgt spid="30">
                                            <p:txEl>
                                              <p:pRg st="0" end="0"/>
                                            </p:txEl>
                                          </p:spTgt>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0">
                                            <p:txEl>
                                              <p:pRg st="1" end="1"/>
                                            </p:txEl>
                                          </p:spTgt>
                                        </p:tgtEl>
                                        <p:attrNameLst>
                                          <p:attrName>style.visibility</p:attrName>
                                        </p:attrNameLst>
                                      </p:cBhvr>
                                      <p:to>
                                        <p:strVal val="visible"/>
                                      </p:to>
                                    </p:set>
                                    <p:animEffect transition="in" filter="fade">
                                      <p:cBhvr>
                                        <p:cTn id="56" dur="2000"/>
                                        <p:tgtEl>
                                          <p:spTgt spid="30">
                                            <p:txEl>
                                              <p:pRg st="1" end="1"/>
                                            </p:txEl>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0">
                                            <p:txEl>
                                              <p:pRg st="2" end="2"/>
                                            </p:txEl>
                                          </p:spTgt>
                                        </p:tgtEl>
                                        <p:attrNameLst>
                                          <p:attrName>style.visibility</p:attrName>
                                        </p:attrNameLst>
                                      </p:cBhvr>
                                      <p:to>
                                        <p:strVal val="visible"/>
                                      </p:to>
                                    </p:set>
                                    <p:animEffect transition="in" filter="fade">
                                      <p:cBhvr>
                                        <p:cTn id="59" dur="2000"/>
                                        <p:tgtEl>
                                          <p:spTgt spid="30">
                                            <p:txEl>
                                              <p:pRg st="2" end="2"/>
                                            </p:txEl>
                                          </p:spTgt>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1">
                                            <p:txEl>
                                              <p:pRg st="0" end="0"/>
                                            </p:txEl>
                                          </p:spTgt>
                                        </p:tgtEl>
                                        <p:attrNameLst>
                                          <p:attrName>style.visibility</p:attrName>
                                        </p:attrNameLst>
                                      </p:cBhvr>
                                      <p:to>
                                        <p:strVal val="visible"/>
                                      </p:to>
                                    </p:set>
                                    <p:animEffect transition="in" filter="fade">
                                      <p:cBhvr>
                                        <p:cTn id="62" dur="500"/>
                                        <p:tgtEl>
                                          <p:spTgt spid="31">
                                            <p:txEl>
                                              <p:pRg st="0" end="0"/>
                                            </p:txEl>
                                          </p:spTgt>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1">
                                            <p:txEl>
                                              <p:pRg st="1" end="1"/>
                                            </p:txEl>
                                          </p:spTgt>
                                        </p:tgtEl>
                                        <p:attrNameLst>
                                          <p:attrName>style.visibility</p:attrName>
                                        </p:attrNameLst>
                                      </p:cBhvr>
                                      <p:to>
                                        <p:strVal val="visible"/>
                                      </p:to>
                                    </p:set>
                                    <p:animEffect transition="in" filter="fade">
                                      <p:cBhvr>
                                        <p:cTn id="65" dur="500"/>
                                        <p:tgtEl>
                                          <p:spTgt spid="31">
                                            <p:txEl>
                                              <p:pRg st="1" end="1"/>
                                            </p:txEl>
                                          </p:spTgt>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1">
                                            <p:txEl>
                                              <p:pRg st="2" end="2"/>
                                            </p:txEl>
                                          </p:spTgt>
                                        </p:tgtEl>
                                        <p:attrNameLst>
                                          <p:attrName>style.visibility</p:attrName>
                                        </p:attrNameLst>
                                      </p:cBhvr>
                                      <p:to>
                                        <p:strVal val="visible"/>
                                      </p:to>
                                    </p:set>
                                    <p:animEffect transition="in" filter="fade">
                                      <p:cBhvr>
                                        <p:cTn id="68" dur="500"/>
                                        <p:tgtEl>
                                          <p:spTgt spid="31">
                                            <p:txEl>
                                              <p:pRg st="2" end="2"/>
                                            </p:txEl>
                                          </p:spTgt>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1">
                                            <p:txEl>
                                              <p:pRg st="3" end="3"/>
                                            </p:txEl>
                                          </p:spTgt>
                                        </p:tgtEl>
                                        <p:attrNameLst>
                                          <p:attrName>style.visibility</p:attrName>
                                        </p:attrNameLst>
                                      </p:cBhvr>
                                      <p:to>
                                        <p:strVal val="visible"/>
                                      </p:to>
                                    </p:set>
                                    <p:animEffect transition="in" filter="fade">
                                      <p:cBhvr>
                                        <p:cTn id="71" dur="500"/>
                                        <p:tgtEl>
                                          <p:spTgt spid="31">
                                            <p:txEl>
                                              <p:pRg st="3" end="3"/>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33">
                                            <p:bg/>
                                          </p:spTgt>
                                        </p:tgtEl>
                                        <p:attrNameLst>
                                          <p:attrName>style.visibility</p:attrName>
                                        </p:attrNameLst>
                                      </p:cBhvr>
                                      <p:to>
                                        <p:strVal val="visible"/>
                                      </p:to>
                                    </p:set>
                                    <p:anim calcmode="lin" valueType="num">
                                      <p:cBhvr additive="base">
                                        <p:cTn id="76" dur="500" fill="hold"/>
                                        <p:tgtEl>
                                          <p:spTgt spid="33">
                                            <p:bg/>
                                          </p:spTgt>
                                        </p:tgtEl>
                                        <p:attrNameLst>
                                          <p:attrName>ppt_x</p:attrName>
                                        </p:attrNameLst>
                                      </p:cBhvr>
                                      <p:tavLst>
                                        <p:tav tm="0">
                                          <p:val>
                                            <p:strVal val="#ppt_x"/>
                                          </p:val>
                                        </p:tav>
                                        <p:tav tm="100000">
                                          <p:val>
                                            <p:strVal val="#ppt_x"/>
                                          </p:val>
                                        </p:tav>
                                      </p:tavLst>
                                    </p:anim>
                                    <p:anim calcmode="lin" valueType="num">
                                      <p:cBhvr additive="base">
                                        <p:cTn id="77" dur="500" fill="hold"/>
                                        <p:tgtEl>
                                          <p:spTgt spid="33">
                                            <p:bg/>
                                          </p:spTgt>
                                        </p:tgtEl>
                                        <p:attrNameLst>
                                          <p:attrName>ppt_y</p:attrName>
                                        </p:attrNameLst>
                                      </p:cBhvr>
                                      <p:tavLst>
                                        <p:tav tm="0">
                                          <p:val>
                                            <p:strVal val="1+#ppt_h/2"/>
                                          </p:val>
                                        </p:tav>
                                        <p:tav tm="100000">
                                          <p:val>
                                            <p:strVal val="#ppt_y"/>
                                          </p:val>
                                        </p:tav>
                                      </p:tavLst>
                                    </p:anim>
                                  </p:childTnLst>
                                </p:cTn>
                              </p:par>
                              <p:par>
                                <p:cTn id="78" presetID="2" presetClass="entr" presetSubtype="4" fill="hold" grpId="0" nodeType="withEffect">
                                  <p:stCondLst>
                                    <p:cond delay="0"/>
                                  </p:stCondLst>
                                  <p:childTnLst>
                                    <p:set>
                                      <p:cBhvr>
                                        <p:cTn id="79" dur="1" fill="hold">
                                          <p:stCondLst>
                                            <p:cond delay="0"/>
                                          </p:stCondLst>
                                        </p:cTn>
                                        <p:tgtEl>
                                          <p:spTgt spid="33">
                                            <p:txEl>
                                              <p:pRg st="0" end="0"/>
                                            </p:txEl>
                                          </p:spTgt>
                                        </p:tgtEl>
                                        <p:attrNameLst>
                                          <p:attrName>style.visibility</p:attrName>
                                        </p:attrNameLst>
                                      </p:cBhvr>
                                      <p:to>
                                        <p:strVal val="visible"/>
                                      </p:to>
                                    </p:set>
                                    <p:anim calcmode="lin" valueType="num">
                                      <p:cBhvr additive="base">
                                        <p:cTn id="80"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33">
                                            <p:txEl>
                                              <p:pRg st="0" end="0"/>
                                            </p:txEl>
                                          </p:spTgt>
                                        </p:tgtEl>
                                        <p:attrNameLst>
                                          <p:attrName>ppt_y</p:attrName>
                                        </p:attrNameLst>
                                      </p:cBhvr>
                                      <p:tavLst>
                                        <p:tav tm="0">
                                          <p:val>
                                            <p:strVal val="1+#ppt_h/2"/>
                                          </p:val>
                                        </p:tav>
                                        <p:tav tm="100000">
                                          <p:val>
                                            <p:strVal val="#ppt_y"/>
                                          </p:val>
                                        </p:tav>
                                      </p:tavLst>
                                    </p:anim>
                                  </p:childTnLst>
                                </p:cTn>
                              </p:par>
                              <p:par>
                                <p:cTn id="82" presetID="2" presetClass="entr" presetSubtype="4" fill="hold" grpId="0" nodeType="withEffect">
                                  <p:stCondLst>
                                    <p:cond delay="0"/>
                                  </p:stCondLst>
                                  <p:childTnLst>
                                    <p:set>
                                      <p:cBhvr>
                                        <p:cTn id="83" dur="1" fill="hold">
                                          <p:stCondLst>
                                            <p:cond delay="0"/>
                                          </p:stCondLst>
                                        </p:cTn>
                                        <p:tgtEl>
                                          <p:spTgt spid="33">
                                            <p:txEl>
                                              <p:pRg st="1" end="1"/>
                                            </p:txEl>
                                          </p:spTgt>
                                        </p:tgtEl>
                                        <p:attrNameLst>
                                          <p:attrName>style.visibility</p:attrName>
                                        </p:attrNameLst>
                                      </p:cBhvr>
                                      <p:to>
                                        <p:strVal val="visible"/>
                                      </p:to>
                                    </p:set>
                                    <p:anim calcmode="lin" valueType="num">
                                      <p:cBhvr additive="base">
                                        <p:cTn id="84" dur="500" fill="hold"/>
                                        <p:tgtEl>
                                          <p:spTgt spid="33">
                                            <p:txEl>
                                              <p:pRg st="1" end="1"/>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33">
                                            <p:txEl>
                                              <p:pRg st="1" end="1"/>
                                            </p:txEl>
                                          </p:spTgt>
                                        </p:tgtEl>
                                        <p:attrNameLst>
                                          <p:attrName>ppt_y</p:attrName>
                                        </p:attrNameLst>
                                      </p:cBhvr>
                                      <p:tavLst>
                                        <p:tav tm="0">
                                          <p:val>
                                            <p:strVal val="1+#ppt_h/2"/>
                                          </p:val>
                                        </p:tav>
                                        <p:tav tm="100000">
                                          <p:val>
                                            <p:strVal val="#ppt_y"/>
                                          </p:val>
                                        </p:tav>
                                      </p:tavLst>
                                    </p:anim>
                                  </p:childTnLst>
                                </p:cTn>
                              </p:par>
                              <p:par>
                                <p:cTn id="86" presetID="2" presetClass="entr" presetSubtype="4" fill="hold" grpId="0" nodeType="withEffect">
                                  <p:stCondLst>
                                    <p:cond delay="0"/>
                                  </p:stCondLst>
                                  <p:childTnLst>
                                    <p:set>
                                      <p:cBhvr>
                                        <p:cTn id="87" dur="1" fill="hold">
                                          <p:stCondLst>
                                            <p:cond delay="0"/>
                                          </p:stCondLst>
                                        </p:cTn>
                                        <p:tgtEl>
                                          <p:spTgt spid="33">
                                            <p:txEl>
                                              <p:pRg st="2" end="2"/>
                                            </p:txEl>
                                          </p:spTgt>
                                        </p:tgtEl>
                                        <p:attrNameLst>
                                          <p:attrName>style.visibility</p:attrName>
                                        </p:attrNameLst>
                                      </p:cBhvr>
                                      <p:to>
                                        <p:strVal val="visible"/>
                                      </p:to>
                                    </p:set>
                                    <p:anim calcmode="lin" valueType="num">
                                      <p:cBhvr additive="base">
                                        <p:cTn id="88" dur="500" fill="hold"/>
                                        <p:tgtEl>
                                          <p:spTgt spid="33">
                                            <p:txEl>
                                              <p:pRg st="2" end="2"/>
                                            </p:txEl>
                                          </p:spTgt>
                                        </p:tgtEl>
                                        <p:attrNameLst>
                                          <p:attrName>ppt_x</p:attrName>
                                        </p:attrNameLst>
                                      </p:cBhvr>
                                      <p:tavLst>
                                        <p:tav tm="0">
                                          <p:val>
                                            <p:strVal val="#ppt_x"/>
                                          </p:val>
                                        </p:tav>
                                        <p:tav tm="100000">
                                          <p:val>
                                            <p:strVal val="#ppt_x"/>
                                          </p:val>
                                        </p:tav>
                                      </p:tavLst>
                                    </p:anim>
                                    <p:anim calcmode="lin" valueType="num">
                                      <p:cBhvr additive="base">
                                        <p:cTn id="89" dur="500" fill="hold"/>
                                        <p:tgtEl>
                                          <p:spTgt spid="33">
                                            <p:txEl>
                                              <p:pRg st="2" end="2"/>
                                            </p:txEl>
                                          </p:spTgt>
                                        </p:tgtEl>
                                        <p:attrNameLst>
                                          <p:attrName>ppt_y</p:attrName>
                                        </p:attrNameLst>
                                      </p:cBhvr>
                                      <p:tavLst>
                                        <p:tav tm="0">
                                          <p:val>
                                            <p:strVal val="1+#ppt_h/2"/>
                                          </p:val>
                                        </p:tav>
                                        <p:tav tm="100000">
                                          <p:val>
                                            <p:strVal val="#ppt_y"/>
                                          </p:val>
                                        </p:tav>
                                      </p:tavLst>
                                    </p:anim>
                                  </p:childTnLst>
                                </p:cTn>
                              </p:par>
                              <p:par>
                                <p:cTn id="90" presetID="2" presetClass="entr" presetSubtype="4" fill="hold" grpId="0" nodeType="withEffect">
                                  <p:stCondLst>
                                    <p:cond delay="0"/>
                                  </p:stCondLst>
                                  <p:childTnLst>
                                    <p:set>
                                      <p:cBhvr>
                                        <p:cTn id="91" dur="1" fill="hold">
                                          <p:stCondLst>
                                            <p:cond delay="0"/>
                                          </p:stCondLst>
                                        </p:cTn>
                                        <p:tgtEl>
                                          <p:spTgt spid="33">
                                            <p:txEl>
                                              <p:pRg st="3" end="3"/>
                                            </p:txEl>
                                          </p:spTgt>
                                        </p:tgtEl>
                                        <p:attrNameLst>
                                          <p:attrName>style.visibility</p:attrName>
                                        </p:attrNameLst>
                                      </p:cBhvr>
                                      <p:to>
                                        <p:strVal val="visible"/>
                                      </p:to>
                                    </p:set>
                                    <p:anim calcmode="lin" valueType="num">
                                      <p:cBhvr additive="base">
                                        <p:cTn id="92" dur="500" fill="hold"/>
                                        <p:tgtEl>
                                          <p:spTgt spid="33">
                                            <p:txEl>
                                              <p:pRg st="3" end="3"/>
                                            </p:txEl>
                                          </p:spTgt>
                                        </p:tgtEl>
                                        <p:attrNameLst>
                                          <p:attrName>ppt_x</p:attrName>
                                        </p:attrNameLst>
                                      </p:cBhvr>
                                      <p:tavLst>
                                        <p:tav tm="0">
                                          <p:val>
                                            <p:strVal val="#ppt_x"/>
                                          </p:val>
                                        </p:tav>
                                        <p:tav tm="100000">
                                          <p:val>
                                            <p:strVal val="#ppt_x"/>
                                          </p:val>
                                        </p:tav>
                                      </p:tavLst>
                                    </p:anim>
                                    <p:anim calcmode="lin" valueType="num">
                                      <p:cBhvr additive="base">
                                        <p:cTn id="93" dur="500" fill="hold"/>
                                        <p:tgtEl>
                                          <p:spTgt spid="33">
                                            <p:txEl>
                                              <p:pRg st="3" end="3"/>
                                            </p:txEl>
                                          </p:spTgt>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32">
                                            <p:bg/>
                                          </p:spTgt>
                                        </p:tgtEl>
                                        <p:attrNameLst>
                                          <p:attrName>style.visibility</p:attrName>
                                        </p:attrNameLst>
                                      </p:cBhvr>
                                      <p:to>
                                        <p:strVal val="visible"/>
                                      </p:to>
                                    </p:set>
                                    <p:anim calcmode="lin" valueType="num">
                                      <p:cBhvr additive="base">
                                        <p:cTn id="96" dur="500" fill="hold"/>
                                        <p:tgtEl>
                                          <p:spTgt spid="32">
                                            <p:bg/>
                                          </p:spTgt>
                                        </p:tgtEl>
                                        <p:attrNameLst>
                                          <p:attrName>ppt_x</p:attrName>
                                        </p:attrNameLst>
                                      </p:cBhvr>
                                      <p:tavLst>
                                        <p:tav tm="0">
                                          <p:val>
                                            <p:strVal val="#ppt_x"/>
                                          </p:val>
                                        </p:tav>
                                        <p:tav tm="100000">
                                          <p:val>
                                            <p:strVal val="#ppt_x"/>
                                          </p:val>
                                        </p:tav>
                                      </p:tavLst>
                                    </p:anim>
                                    <p:anim calcmode="lin" valueType="num">
                                      <p:cBhvr additive="base">
                                        <p:cTn id="97" dur="500" fill="hold"/>
                                        <p:tgtEl>
                                          <p:spTgt spid="32">
                                            <p:bg/>
                                          </p:spTgt>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32">
                                            <p:txEl>
                                              <p:pRg st="0" end="0"/>
                                            </p:txEl>
                                          </p:spTgt>
                                        </p:tgtEl>
                                        <p:attrNameLst>
                                          <p:attrName>style.visibility</p:attrName>
                                        </p:attrNameLst>
                                      </p:cBhvr>
                                      <p:to>
                                        <p:strVal val="visible"/>
                                      </p:to>
                                    </p:set>
                                    <p:anim calcmode="lin" valueType="num">
                                      <p:cBhvr additive="base">
                                        <p:cTn id="100"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101" dur="500" fill="hold"/>
                                        <p:tgtEl>
                                          <p:spTgt spid="32">
                                            <p:txEl>
                                              <p:pRg st="0" end="0"/>
                                            </p:txEl>
                                          </p:spTgt>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32">
                                            <p:txEl>
                                              <p:pRg st="1" end="1"/>
                                            </p:txEl>
                                          </p:spTgt>
                                        </p:tgtEl>
                                        <p:attrNameLst>
                                          <p:attrName>style.visibility</p:attrName>
                                        </p:attrNameLst>
                                      </p:cBhvr>
                                      <p:to>
                                        <p:strVal val="visible"/>
                                      </p:to>
                                    </p:set>
                                    <p:anim calcmode="lin" valueType="num">
                                      <p:cBhvr additive="base">
                                        <p:cTn id="104" dur="500" fill="hold"/>
                                        <p:tgtEl>
                                          <p:spTgt spid="32">
                                            <p:txEl>
                                              <p:pRg st="1" end="1"/>
                                            </p:txEl>
                                          </p:spTgt>
                                        </p:tgtEl>
                                        <p:attrNameLst>
                                          <p:attrName>ppt_x</p:attrName>
                                        </p:attrNameLst>
                                      </p:cBhvr>
                                      <p:tavLst>
                                        <p:tav tm="0">
                                          <p:val>
                                            <p:strVal val="#ppt_x"/>
                                          </p:val>
                                        </p:tav>
                                        <p:tav tm="100000">
                                          <p:val>
                                            <p:strVal val="#ppt_x"/>
                                          </p:val>
                                        </p:tav>
                                      </p:tavLst>
                                    </p:anim>
                                    <p:anim calcmode="lin" valueType="num">
                                      <p:cBhvr additive="base">
                                        <p:cTn id="105" dur="500" fill="hold"/>
                                        <p:tgtEl>
                                          <p:spTgt spid="32">
                                            <p:txEl>
                                              <p:pRg st="1" end="1"/>
                                            </p:txEl>
                                          </p:spTgt>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32">
                                            <p:txEl>
                                              <p:pRg st="2" end="2"/>
                                            </p:txEl>
                                          </p:spTgt>
                                        </p:tgtEl>
                                        <p:attrNameLst>
                                          <p:attrName>style.visibility</p:attrName>
                                        </p:attrNameLst>
                                      </p:cBhvr>
                                      <p:to>
                                        <p:strVal val="visible"/>
                                      </p:to>
                                    </p:set>
                                    <p:anim calcmode="lin" valueType="num">
                                      <p:cBhvr additive="base">
                                        <p:cTn id="108" dur="500" fill="hold"/>
                                        <p:tgtEl>
                                          <p:spTgt spid="32">
                                            <p:txEl>
                                              <p:pRg st="2" end="2"/>
                                            </p:txEl>
                                          </p:spTgt>
                                        </p:tgtEl>
                                        <p:attrNameLst>
                                          <p:attrName>ppt_x</p:attrName>
                                        </p:attrNameLst>
                                      </p:cBhvr>
                                      <p:tavLst>
                                        <p:tav tm="0">
                                          <p:val>
                                            <p:strVal val="#ppt_x"/>
                                          </p:val>
                                        </p:tav>
                                        <p:tav tm="100000">
                                          <p:val>
                                            <p:strVal val="#ppt_x"/>
                                          </p:val>
                                        </p:tav>
                                      </p:tavLst>
                                    </p:anim>
                                    <p:anim calcmode="lin" valueType="num">
                                      <p:cBhvr additive="base">
                                        <p:cTn id="109" dur="500" fill="hold"/>
                                        <p:tgtEl>
                                          <p:spTgt spid="32">
                                            <p:txEl>
                                              <p:pRg st="2" end="2"/>
                                            </p:txEl>
                                          </p:spTgt>
                                        </p:tgtEl>
                                        <p:attrNameLst>
                                          <p:attrName>ppt_y</p:attrName>
                                        </p:attrNameLst>
                                      </p:cBhvr>
                                      <p:tavLst>
                                        <p:tav tm="0">
                                          <p:val>
                                            <p:strVal val="1+#ppt_h/2"/>
                                          </p:val>
                                        </p:tav>
                                        <p:tav tm="100000">
                                          <p:val>
                                            <p:strVal val="#ppt_y"/>
                                          </p:val>
                                        </p:tav>
                                      </p:tavLst>
                                    </p:anim>
                                  </p:childTnLst>
                                </p:cTn>
                              </p:par>
                              <p:par>
                                <p:cTn id="110" presetID="2" presetClass="entr" presetSubtype="4" fill="hold" grpId="0" nodeType="withEffect">
                                  <p:stCondLst>
                                    <p:cond delay="0"/>
                                  </p:stCondLst>
                                  <p:childTnLst>
                                    <p:set>
                                      <p:cBhvr>
                                        <p:cTn id="111" dur="1" fill="hold">
                                          <p:stCondLst>
                                            <p:cond delay="0"/>
                                          </p:stCondLst>
                                        </p:cTn>
                                        <p:tgtEl>
                                          <p:spTgt spid="32">
                                            <p:txEl>
                                              <p:pRg st="3" end="3"/>
                                            </p:txEl>
                                          </p:spTgt>
                                        </p:tgtEl>
                                        <p:attrNameLst>
                                          <p:attrName>style.visibility</p:attrName>
                                        </p:attrNameLst>
                                      </p:cBhvr>
                                      <p:to>
                                        <p:strVal val="visible"/>
                                      </p:to>
                                    </p:set>
                                    <p:anim calcmode="lin" valueType="num">
                                      <p:cBhvr additive="base">
                                        <p:cTn id="112" dur="500" fill="hold"/>
                                        <p:tgtEl>
                                          <p:spTgt spid="32">
                                            <p:txEl>
                                              <p:pRg st="3" end="3"/>
                                            </p:txEl>
                                          </p:spTgt>
                                        </p:tgtEl>
                                        <p:attrNameLst>
                                          <p:attrName>ppt_x</p:attrName>
                                        </p:attrNameLst>
                                      </p:cBhvr>
                                      <p:tavLst>
                                        <p:tav tm="0">
                                          <p:val>
                                            <p:strVal val="#ppt_x"/>
                                          </p:val>
                                        </p:tav>
                                        <p:tav tm="100000">
                                          <p:val>
                                            <p:strVal val="#ppt_x"/>
                                          </p:val>
                                        </p:tav>
                                      </p:tavLst>
                                    </p:anim>
                                    <p:anim calcmode="lin" valueType="num">
                                      <p:cBhvr additive="base">
                                        <p:cTn id="113" dur="500" fill="hold"/>
                                        <p:tgtEl>
                                          <p:spTgt spid="3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allAtOnce" animBg="1"/>
      <p:bldP spid="23" grpId="0" build="allAtOnce"/>
      <p:bldP spid="24" grpId="0" build="p"/>
      <p:bldP spid="25" grpId="0" build="allAtOnce"/>
      <p:bldP spid="26" grpId="0" build="allAtOnce"/>
      <p:bldP spid="27" grpId="0" build="allAtOnce"/>
      <p:bldP spid="28" grpId="0" build="allAtOnce" animBg="1"/>
      <p:bldP spid="29" grpId="0" build="allAtOnce"/>
      <p:bldP spid="30" grpId="0" build="allAtOnce"/>
      <p:bldP spid="31" grpId="0" build="allAtOnce"/>
      <p:bldP spid="32" grpId="0" build="allAtOnce" animBg="1"/>
      <p:bldP spid="33" grpId="0" build="allAtOnce" animBg="1"/>
    </p:bld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81000" y="2590800"/>
            <a:ext cx="7772400" cy="1143000"/>
          </a:xfrm>
        </p:spPr>
        <p:txBody>
          <a:bodyPr/>
          <a:lstStyle/>
          <a:p>
            <a:pPr algn="ctr" eaLnBrk="1" fontAlgn="auto" hangingPunct="1">
              <a:spcAft>
                <a:spcPts val="0"/>
              </a:spcAft>
              <a:defRPr/>
            </a:pPr>
            <a:r>
              <a:rPr lang="en-US" sz="7200" b="1" u="sng" smtClean="0">
                <a:solidFill>
                  <a:srgbClr val="FF0000"/>
                </a:solidFill>
                <a:effectLst>
                  <a:outerShdw blurRad="38100" dist="38100" dir="2700000" algn="tl">
                    <a:srgbClr val="FFFFFF"/>
                  </a:outerShdw>
                </a:effectLst>
              </a:rPr>
              <a:t>QUESTIONS</a:t>
            </a:r>
            <a:br>
              <a:rPr lang="en-US" sz="7200" b="1" u="sng" smtClean="0">
                <a:solidFill>
                  <a:srgbClr val="FF0000"/>
                </a:solidFill>
                <a:effectLst>
                  <a:outerShdw blurRad="38100" dist="38100" dir="2700000" algn="tl">
                    <a:srgbClr val="FFFFFF"/>
                  </a:outerShdw>
                </a:effectLst>
              </a:rPr>
            </a:br>
            <a:r>
              <a:rPr lang="en-US" sz="7200" b="1" u="sng" smtClean="0">
                <a:solidFill>
                  <a:srgbClr val="FF0000"/>
                </a:solidFill>
                <a:effectLst>
                  <a:outerShdw blurRad="38100" dist="38100" dir="2700000" algn="tl">
                    <a:srgbClr val="FFFFFF"/>
                  </a:outerShdw>
                </a:effectLst>
              </a:rPr>
              <a:t>?</a:t>
            </a:r>
          </a:p>
        </p:txBody>
      </p:sp>
    </p:spTree>
  </p:cSld>
  <p:clrMapOvr>
    <a:masterClrMapping/>
  </p:clrMapOvr>
  <p:transition spd="med">
    <p:randomBar/>
  </p:transition>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838200" y="2571750"/>
            <a:ext cx="7772400" cy="1143000"/>
          </a:xfrm>
        </p:spPr>
        <p:txBody>
          <a:bodyPr/>
          <a:lstStyle/>
          <a:p>
            <a:pPr algn="ctr" eaLnBrk="1" fontAlgn="auto" hangingPunct="1">
              <a:spcAft>
                <a:spcPts val="0"/>
              </a:spcAft>
              <a:defRPr/>
            </a:pPr>
            <a:r>
              <a:rPr lang="en-US" sz="9600" b="1" dirty="0" smtClean="0">
                <a:solidFill>
                  <a:srgbClr val="FF0000"/>
                </a:solidFill>
                <a:effectLst>
                  <a:outerShdw blurRad="38100" dist="38100" dir="2700000" algn="tl">
                    <a:srgbClr val="FFFFFF"/>
                  </a:outerShdw>
                </a:effectLst>
              </a:rPr>
              <a:t>PRAC APP!!!</a:t>
            </a:r>
          </a:p>
        </p:txBody>
      </p:sp>
    </p:spTree>
  </p:cSld>
  <p:clrMapOvr>
    <a:masterClrMapping/>
  </p:clrMapOvr>
  <p:transition spd="med">
    <p:randomBa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0403" name="Rectangle 3"/>
          <p:cNvSpPr>
            <a:spLocks noGrp="1" noChangeArrowheads="1"/>
          </p:cNvSpPr>
          <p:nvPr>
            <p:ph idx="1"/>
          </p:nvPr>
        </p:nvSpPr>
        <p:spPr>
          <a:xfrm>
            <a:off x="0" y="1295400"/>
            <a:ext cx="9144000" cy="5334000"/>
          </a:xfrm>
        </p:spPr>
        <p:txBody>
          <a:bodyPr/>
          <a:lstStyle/>
          <a:p>
            <a:pPr lvl="1" eaLnBrk="1" hangingPunct="1">
              <a:buClr>
                <a:srgbClr val="FF0000"/>
              </a:buClr>
              <a:buFont typeface="Wingdings" pitchFamily="2" charset="2"/>
              <a:buChar char="ü"/>
            </a:pPr>
            <a:r>
              <a:rPr lang="en-US" sz="2800" b="1" smtClean="0">
                <a:solidFill>
                  <a:schemeClr val="tx1"/>
                </a:solidFill>
                <a:latin typeface="Times New Roman" pitchFamily="18" charset="0"/>
                <a:cs typeface="Times New Roman" pitchFamily="18" charset="0"/>
              </a:rPr>
              <a:t>TM 4750-15/1_, Pg. 1-3, Para. 1-2.c also states the CARC Paint entry shall be placed in the Remarks section.</a:t>
            </a:r>
          </a:p>
          <a:p>
            <a:pPr lvl="1" eaLnBrk="1" hangingPunct="1">
              <a:buClr>
                <a:srgbClr val="FF0000"/>
              </a:buClr>
              <a:buFont typeface="Wingdings" pitchFamily="2" charset="2"/>
              <a:buChar char="ü"/>
            </a:pPr>
            <a:endParaRPr lang="en-US" sz="2800" b="1" smtClean="0">
              <a:solidFill>
                <a:schemeClr val="tx1"/>
              </a:solidFill>
              <a:latin typeface="Times New Roman" pitchFamily="18" charset="0"/>
              <a:cs typeface="Times New Roman" pitchFamily="18" charset="0"/>
            </a:endParaRPr>
          </a:p>
          <a:p>
            <a:pPr lvl="1" eaLnBrk="1" hangingPunct="1">
              <a:buClr>
                <a:srgbClr val="FF0000"/>
              </a:buClr>
              <a:buFont typeface="Wingdings" pitchFamily="2" charset="2"/>
              <a:buChar char="ü"/>
            </a:pPr>
            <a:r>
              <a:rPr lang="en-US" sz="2800" b="1" smtClean="0">
                <a:solidFill>
                  <a:schemeClr val="tx1"/>
                </a:solidFill>
                <a:latin typeface="Times New Roman" pitchFamily="18" charset="0"/>
                <a:cs typeface="Times New Roman" pitchFamily="18" charset="0"/>
              </a:rPr>
              <a:t>MCO P11262.2A, Pg. 1-3, Para. 2002.2, states HTSBD shall be measured upon receipt.</a:t>
            </a:r>
          </a:p>
          <a:p>
            <a:pPr lvl="1" eaLnBrk="1" hangingPunct="1">
              <a:buClr>
                <a:srgbClr val="FF0000"/>
              </a:buClr>
              <a:buFont typeface="Wingdings" pitchFamily="2" charset="2"/>
              <a:buChar char="ü"/>
            </a:pPr>
            <a:endParaRPr lang="en-US" sz="2800" b="1" smtClean="0">
              <a:solidFill>
                <a:schemeClr val="tx1"/>
              </a:solidFill>
              <a:latin typeface="Times New Roman" pitchFamily="18" charset="0"/>
              <a:cs typeface="Times New Roman" pitchFamily="18" charset="0"/>
            </a:endParaRPr>
          </a:p>
          <a:p>
            <a:pPr lvl="1" eaLnBrk="1" hangingPunct="1">
              <a:buClr>
                <a:srgbClr val="FF0000"/>
              </a:buClr>
              <a:buFont typeface="Wingdings" pitchFamily="2" charset="2"/>
              <a:buChar char="ü"/>
            </a:pPr>
            <a:r>
              <a:rPr lang="en-US" sz="2800" b="1" smtClean="0">
                <a:solidFill>
                  <a:schemeClr val="tx1"/>
                </a:solidFill>
                <a:latin typeface="Times New Roman" pitchFamily="18" charset="0"/>
                <a:cs typeface="Times New Roman" pitchFamily="18" charset="0"/>
              </a:rPr>
              <a:t>HTSBD is established by installing two tram points on the hook, measure between these points to +/- 1/64”.</a:t>
            </a:r>
          </a:p>
          <a:p>
            <a:pPr lvl="1" eaLnBrk="1" hangingPunct="1">
              <a:buClr>
                <a:srgbClr val="FFFF00"/>
              </a:buClr>
              <a:buFont typeface="Wingdings" pitchFamily="2" charset="2"/>
              <a:buChar char="ü"/>
            </a:pPr>
            <a:endParaRPr lang="en-US" b="1" smtClean="0">
              <a:solidFill>
                <a:schemeClr val="tx1"/>
              </a:solidFill>
            </a:endParaRPr>
          </a:p>
          <a:p>
            <a:pPr lvl="1" eaLnBrk="1" hangingPunct="1">
              <a:buClr>
                <a:srgbClr val="FFFF00"/>
              </a:buClr>
              <a:buFont typeface="Wingdings" pitchFamily="2" charset="2"/>
              <a:buChar char="ü"/>
            </a:pPr>
            <a:endParaRPr lang="en-US" b="1" smtClean="0">
              <a:solidFill>
                <a:srgbClr val="FFFFFF"/>
              </a:solidFill>
            </a:endParaRPr>
          </a:p>
        </p:txBody>
      </p:sp>
      <p:sp>
        <p:nvSpPr>
          <p:cNvPr id="27650" name="Rectangle 2"/>
          <p:cNvSpPr>
            <a:spLocks noGrp="1" noChangeArrowheads="1"/>
          </p:cNvSpPr>
          <p:nvPr>
            <p:ph type="title"/>
          </p:nvPr>
        </p:nvSpPr>
        <p:spPr>
          <a:xfrm>
            <a:off x="228600" y="0"/>
            <a:ext cx="8610600" cy="1143000"/>
          </a:xfrm>
        </p:spPr>
        <p:txBody>
          <a:bodyPr/>
          <a:lstStyle/>
          <a:p>
            <a:pPr algn="ctr" eaLnBrk="1" fontAlgn="auto" hangingPunct="1">
              <a:spcAft>
                <a:spcPts val="0"/>
              </a:spcAft>
              <a:defRPr/>
            </a:pPr>
            <a:r>
              <a:rPr sz="6000" b="1" smtClean="0">
                <a:solidFill>
                  <a:srgbClr val="FF0000"/>
                </a:solidFill>
              </a:rPr>
              <a:t>REMARKS CONTINUED</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230403">
                                            <p:txEl>
                                              <p:pRg st="0" end="0"/>
                                            </p:txEl>
                                          </p:spTgt>
                                        </p:tgtEl>
                                        <p:attrNameLst>
                                          <p:attrName>style.visibility</p:attrName>
                                        </p:attrNameLst>
                                      </p:cBhvr>
                                      <p:to>
                                        <p:strVal val="visible"/>
                                      </p:to>
                                    </p:set>
                                    <p:anim calcmode="lin" valueType="num">
                                      <p:cBhvr>
                                        <p:cTn id="7" dur="500" fill="hold"/>
                                        <p:tgtEl>
                                          <p:spTgt spid="23040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3040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230403">
                                            <p:txEl>
                                              <p:pRg st="0" end="0"/>
                                            </p:txEl>
                                          </p:spTgt>
                                        </p:tgtEl>
                                        <p:attrNameLst>
                                          <p:attrName>ppt_x</p:attrName>
                                        </p:attrNameLst>
                                      </p:cBhvr>
                                      <p:tavLst>
                                        <p:tav tm="0">
                                          <p:val>
                                            <p:fltVal val="0.5"/>
                                          </p:val>
                                        </p:tav>
                                        <p:tav tm="100000">
                                          <p:val>
                                            <p:strVal val="#ppt_x"/>
                                          </p:val>
                                        </p:tav>
                                      </p:tavLst>
                                    </p:anim>
                                    <p:anim calcmode="lin" valueType="num">
                                      <p:cBhvr>
                                        <p:cTn id="10" dur="500" fill="hold"/>
                                        <p:tgtEl>
                                          <p:spTgt spid="230403">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230403">
                                            <p:txEl>
                                              <p:pRg st="2" end="2"/>
                                            </p:txEl>
                                          </p:spTgt>
                                        </p:tgtEl>
                                        <p:attrNameLst>
                                          <p:attrName>style.visibility</p:attrName>
                                        </p:attrNameLst>
                                      </p:cBhvr>
                                      <p:to>
                                        <p:strVal val="visible"/>
                                      </p:to>
                                    </p:set>
                                    <p:anim calcmode="lin" valueType="num">
                                      <p:cBhvr>
                                        <p:cTn id="15" dur="500" fill="hold"/>
                                        <p:tgtEl>
                                          <p:spTgt spid="230403">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230403">
                                            <p:txEl>
                                              <p:pRg st="2" end="2"/>
                                            </p:txEl>
                                          </p:spTgt>
                                        </p:tgtEl>
                                        <p:attrNameLst>
                                          <p:attrName>ppt_h</p:attrName>
                                        </p:attrNameLst>
                                      </p:cBhvr>
                                      <p:tavLst>
                                        <p:tav tm="0">
                                          <p:val>
                                            <p:fltVal val="0"/>
                                          </p:val>
                                        </p:tav>
                                        <p:tav tm="100000">
                                          <p:val>
                                            <p:strVal val="#ppt_h"/>
                                          </p:val>
                                        </p:tav>
                                      </p:tavLst>
                                    </p:anim>
                                    <p:anim calcmode="lin" valueType="num">
                                      <p:cBhvr>
                                        <p:cTn id="17" dur="500" fill="hold"/>
                                        <p:tgtEl>
                                          <p:spTgt spid="230403">
                                            <p:txEl>
                                              <p:pRg st="2" end="2"/>
                                            </p:txEl>
                                          </p:spTgt>
                                        </p:tgtEl>
                                        <p:attrNameLst>
                                          <p:attrName>ppt_x</p:attrName>
                                        </p:attrNameLst>
                                      </p:cBhvr>
                                      <p:tavLst>
                                        <p:tav tm="0">
                                          <p:val>
                                            <p:fltVal val="0.5"/>
                                          </p:val>
                                        </p:tav>
                                        <p:tav tm="100000">
                                          <p:val>
                                            <p:strVal val="#ppt_x"/>
                                          </p:val>
                                        </p:tav>
                                      </p:tavLst>
                                    </p:anim>
                                    <p:anim calcmode="lin" valueType="num">
                                      <p:cBhvr>
                                        <p:cTn id="18" dur="500" fill="hold"/>
                                        <p:tgtEl>
                                          <p:spTgt spid="230403">
                                            <p:txEl>
                                              <p:pRg st="2" end="2"/>
                                            </p:txEl>
                                          </p:spTgt>
                                        </p:tgtEl>
                                        <p:attrNameLst>
                                          <p:attrName>ppt_y</p:attrName>
                                        </p:attrNameLst>
                                      </p:cBhvr>
                                      <p:tavLst>
                                        <p:tav tm="0">
                                          <p:val>
                                            <p:fltVal val="0.5"/>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230403">
                                            <p:txEl>
                                              <p:pRg st="4" end="4"/>
                                            </p:txEl>
                                          </p:spTgt>
                                        </p:tgtEl>
                                        <p:attrNameLst>
                                          <p:attrName>style.visibility</p:attrName>
                                        </p:attrNameLst>
                                      </p:cBhvr>
                                      <p:to>
                                        <p:strVal val="visible"/>
                                      </p:to>
                                    </p:set>
                                    <p:anim calcmode="lin" valueType="num">
                                      <p:cBhvr>
                                        <p:cTn id="23" dur="500" fill="hold"/>
                                        <p:tgtEl>
                                          <p:spTgt spid="230403">
                                            <p:txEl>
                                              <p:pRg st="4" end="4"/>
                                            </p:txEl>
                                          </p:spTgt>
                                        </p:tgtEl>
                                        <p:attrNameLst>
                                          <p:attrName>ppt_w</p:attrName>
                                        </p:attrNameLst>
                                      </p:cBhvr>
                                      <p:tavLst>
                                        <p:tav tm="0">
                                          <p:val>
                                            <p:fltVal val="0"/>
                                          </p:val>
                                        </p:tav>
                                        <p:tav tm="100000">
                                          <p:val>
                                            <p:strVal val="#ppt_w"/>
                                          </p:val>
                                        </p:tav>
                                      </p:tavLst>
                                    </p:anim>
                                    <p:anim calcmode="lin" valueType="num">
                                      <p:cBhvr>
                                        <p:cTn id="24" dur="500" fill="hold"/>
                                        <p:tgtEl>
                                          <p:spTgt spid="230403">
                                            <p:txEl>
                                              <p:pRg st="4" end="4"/>
                                            </p:txEl>
                                          </p:spTgt>
                                        </p:tgtEl>
                                        <p:attrNameLst>
                                          <p:attrName>ppt_h</p:attrName>
                                        </p:attrNameLst>
                                      </p:cBhvr>
                                      <p:tavLst>
                                        <p:tav tm="0">
                                          <p:val>
                                            <p:fltVal val="0"/>
                                          </p:val>
                                        </p:tav>
                                        <p:tav tm="100000">
                                          <p:val>
                                            <p:strVal val="#ppt_h"/>
                                          </p:val>
                                        </p:tav>
                                      </p:tavLst>
                                    </p:anim>
                                    <p:anim calcmode="lin" valueType="num">
                                      <p:cBhvr>
                                        <p:cTn id="25" dur="500" fill="hold"/>
                                        <p:tgtEl>
                                          <p:spTgt spid="230403">
                                            <p:txEl>
                                              <p:pRg st="4" end="4"/>
                                            </p:txEl>
                                          </p:spTgt>
                                        </p:tgtEl>
                                        <p:attrNameLst>
                                          <p:attrName>ppt_x</p:attrName>
                                        </p:attrNameLst>
                                      </p:cBhvr>
                                      <p:tavLst>
                                        <p:tav tm="0">
                                          <p:val>
                                            <p:fltVal val="0.5"/>
                                          </p:val>
                                        </p:tav>
                                        <p:tav tm="100000">
                                          <p:val>
                                            <p:strVal val="#ppt_x"/>
                                          </p:val>
                                        </p:tav>
                                      </p:tavLst>
                                    </p:anim>
                                    <p:anim calcmode="lin" valueType="num">
                                      <p:cBhvr>
                                        <p:cTn id="26" dur="500" fill="hold"/>
                                        <p:tgtEl>
                                          <p:spTgt spid="230403">
                                            <p:txEl>
                                              <p:pRg st="4" end="4"/>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3" grpId="0" build="p" autoUpdateAnimBg="0"/>
    </p:bldLst>
  </p:timing>
</p:sld>
</file>

<file path=ppt/slides/slide2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381000"/>
            <a:ext cx="9144000" cy="1143000"/>
          </a:xfrm>
        </p:spPr>
        <p:txBody>
          <a:bodyPr/>
          <a:lstStyle/>
          <a:p>
            <a:pPr algn="ctr" eaLnBrk="1" fontAlgn="auto" hangingPunct="1">
              <a:spcAft>
                <a:spcPts val="0"/>
              </a:spcAft>
              <a:defRPr/>
            </a:pPr>
            <a:r>
              <a:rPr lang="en-US" sz="6000" b="1" u="sng" smtClean="0">
                <a:solidFill>
                  <a:srgbClr val="FF0000"/>
                </a:solidFill>
                <a:effectLst>
                  <a:outerShdw blurRad="38100" dist="38100" dir="2700000" algn="tl">
                    <a:srgbClr val="FFFFFF"/>
                  </a:outerShdw>
                </a:effectLst>
              </a:rPr>
              <a:t>QUESTIONS TO YOU!!!</a:t>
            </a:r>
          </a:p>
        </p:txBody>
      </p:sp>
      <p:sp>
        <p:nvSpPr>
          <p:cNvPr id="24579" name="Rectangle 3"/>
          <p:cNvSpPr>
            <a:spLocks noGrp="1" noChangeArrowheads="1"/>
          </p:cNvSpPr>
          <p:nvPr>
            <p:ph idx="1"/>
          </p:nvPr>
        </p:nvSpPr>
        <p:spPr>
          <a:xfrm>
            <a:off x="304800" y="2590800"/>
            <a:ext cx="8534400" cy="3048000"/>
          </a:xfrm>
        </p:spPr>
        <p:txBody>
          <a:bodyPr/>
          <a:lstStyle/>
          <a:p>
            <a:pPr eaLnBrk="1" hangingPunct="1">
              <a:buClr>
                <a:srgbClr val="FF0000"/>
              </a:buClr>
              <a:buFontTx/>
              <a:buChar char="Q"/>
            </a:pPr>
            <a:r>
              <a:rPr lang="en-US" smtClean="0">
                <a:solidFill>
                  <a:srgbClr val="FF0000"/>
                </a:solidFill>
              </a:rPr>
              <a:t>.</a:t>
            </a:r>
            <a:r>
              <a:rPr lang="en-US" smtClean="0"/>
              <a:t> </a:t>
            </a:r>
            <a:r>
              <a:rPr lang="en-US" sz="3200" b="1" smtClean="0">
                <a:solidFill>
                  <a:srgbClr val="FFFFFF"/>
                </a:solidFill>
              </a:rPr>
              <a:t>Which action codes require a Julian date?</a:t>
            </a:r>
            <a:endParaRPr lang="en-US" sz="3200" smtClean="0"/>
          </a:p>
          <a:p>
            <a:pPr eaLnBrk="1" hangingPunct="1">
              <a:buFontTx/>
              <a:buNone/>
            </a:pPr>
            <a:r>
              <a:rPr lang="en-US" sz="3200" smtClean="0"/>
              <a:t> </a:t>
            </a:r>
          </a:p>
          <a:p>
            <a:pPr eaLnBrk="1" hangingPunct="1">
              <a:buClr>
                <a:srgbClr val="00FF00"/>
              </a:buClr>
              <a:buFontTx/>
              <a:buChar char="A"/>
            </a:pPr>
            <a:r>
              <a:rPr lang="en-US" sz="3200" smtClean="0">
                <a:solidFill>
                  <a:srgbClr val="FFFFFF"/>
                </a:solidFill>
              </a:rPr>
              <a:t>. </a:t>
            </a:r>
            <a:r>
              <a:rPr lang="en-US" sz="3200" b="1" u="sng" smtClean="0">
                <a:solidFill>
                  <a:srgbClr val="FFFFFF"/>
                </a:solidFill>
              </a:rPr>
              <a:t>NOT APPLICABLE, COMPLETED, AND VERIFIED</a:t>
            </a:r>
            <a:r>
              <a:rPr lang="en-US" sz="3200" b="1" smtClean="0">
                <a:solidFill>
                  <a:srgbClr val="FFFFFF"/>
                </a:solidFill>
              </a:rPr>
              <a:t>.</a:t>
            </a:r>
            <a:endParaRPr lang="en-US" sz="3200" smtClean="0">
              <a:solidFill>
                <a:srgbClr val="FFFFFF"/>
              </a:solidFill>
            </a:endParaRPr>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5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457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autoUpdateAnimBg="0"/>
    </p:bldLst>
  </p:timing>
</p:sld>
</file>

<file path=ppt/slides/slide2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381000"/>
            <a:ext cx="9144000" cy="1143000"/>
          </a:xfrm>
        </p:spPr>
        <p:txBody>
          <a:bodyPr/>
          <a:lstStyle/>
          <a:p>
            <a:pPr algn="ctr" eaLnBrk="1" fontAlgn="auto" hangingPunct="1">
              <a:spcAft>
                <a:spcPts val="0"/>
              </a:spcAft>
              <a:defRPr/>
            </a:pPr>
            <a:r>
              <a:rPr lang="en-US" sz="6000" b="1" u="sng" dirty="0" smtClean="0">
                <a:solidFill>
                  <a:srgbClr val="FF0000"/>
                </a:solidFill>
                <a:effectLst>
                  <a:outerShdw blurRad="38100" dist="38100" dir="2700000" algn="tl">
                    <a:srgbClr val="FFFFFF"/>
                  </a:outerShdw>
                </a:effectLst>
              </a:rPr>
              <a:t>QUESTIONS TO YOU!!!</a:t>
            </a:r>
          </a:p>
        </p:txBody>
      </p:sp>
      <p:sp>
        <p:nvSpPr>
          <p:cNvPr id="25603" name="Rectangle 3"/>
          <p:cNvSpPr>
            <a:spLocks noGrp="1" noChangeArrowheads="1"/>
          </p:cNvSpPr>
          <p:nvPr>
            <p:ph idx="1"/>
          </p:nvPr>
        </p:nvSpPr>
        <p:spPr>
          <a:xfrm>
            <a:off x="228600" y="2362200"/>
            <a:ext cx="8686800" cy="3505200"/>
          </a:xfrm>
        </p:spPr>
        <p:txBody>
          <a:bodyPr/>
          <a:lstStyle/>
          <a:p>
            <a:pPr eaLnBrk="1" hangingPunct="1">
              <a:buClr>
                <a:srgbClr val="FF0000"/>
              </a:buClr>
              <a:buFontTx/>
              <a:buChar char="Q"/>
            </a:pPr>
            <a:r>
              <a:rPr lang="en-US" smtClean="0">
                <a:solidFill>
                  <a:srgbClr val="FF0000"/>
                </a:solidFill>
              </a:rPr>
              <a:t>.</a:t>
            </a:r>
            <a:r>
              <a:rPr lang="en-US" smtClean="0"/>
              <a:t>  </a:t>
            </a:r>
            <a:r>
              <a:rPr lang="en-US" sz="3200" b="1" smtClean="0">
                <a:solidFill>
                  <a:srgbClr val="FFFFFF"/>
                </a:solidFill>
              </a:rPr>
              <a:t>When a Urgent modification is received, and the MI states the required completion date is “Upon Receipt” what shall be placed in the Modification Control Record?</a:t>
            </a:r>
          </a:p>
          <a:p>
            <a:pPr eaLnBrk="1" hangingPunct="1">
              <a:buClr>
                <a:srgbClr val="FF0000"/>
              </a:buClr>
              <a:buFontTx/>
              <a:buChar char="Q"/>
            </a:pPr>
            <a:endParaRPr lang="en-US" sz="3200" smtClean="0">
              <a:solidFill>
                <a:srgbClr val="FFFFFF"/>
              </a:solidFill>
            </a:endParaRPr>
          </a:p>
          <a:p>
            <a:pPr eaLnBrk="1" hangingPunct="1">
              <a:buClr>
                <a:srgbClr val="00FF00"/>
              </a:buClr>
              <a:buFontTx/>
              <a:buChar char="A"/>
            </a:pPr>
            <a:r>
              <a:rPr lang="en-US" sz="3200" smtClean="0">
                <a:solidFill>
                  <a:srgbClr val="FFFFFF"/>
                </a:solidFill>
              </a:rPr>
              <a:t>. </a:t>
            </a:r>
            <a:r>
              <a:rPr lang="en-US" sz="3200" b="1" u="sng" smtClean="0">
                <a:solidFill>
                  <a:srgbClr val="FFFFFF"/>
                </a:solidFill>
              </a:rPr>
              <a:t>N/A</a:t>
            </a:r>
            <a:endParaRPr lang="en-US" sz="3200" u="sng" smtClean="0">
              <a:solidFill>
                <a:srgbClr val="FFFFFF"/>
              </a:solidFill>
            </a:endParaRPr>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6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560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autoUpdateAnimBg="0"/>
    </p:bldLst>
  </p:timing>
</p:sld>
</file>

<file path=ppt/slides/slide2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0" y="381000"/>
            <a:ext cx="9144000" cy="1143000"/>
          </a:xfrm>
        </p:spPr>
        <p:txBody>
          <a:bodyPr/>
          <a:lstStyle/>
          <a:p>
            <a:pPr algn="ctr" eaLnBrk="1" fontAlgn="auto" hangingPunct="1">
              <a:spcAft>
                <a:spcPts val="0"/>
              </a:spcAft>
              <a:defRPr/>
            </a:pPr>
            <a:r>
              <a:rPr lang="en-US" sz="6000" b="1" u="sng" dirty="0" smtClean="0">
                <a:solidFill>
                  <a:srgbClr val="FF0000"/>
                </a:solidFill>
                <a:effectLst>
                  <a:outerShdw blurRad="38100" dist="38100" dir="2700000" algn="tl">
                    <a:srgbClr val="FFFFFF"/>
                  </a:outerShdw>
                </a:effectLst>
              </a:rPr>
              <a:t>QUESTIONS TO YOU!!!</a:t>
            </a:r>
          </a:p>
        </p:txBody>
      </p:sp>
      <p:sp>
        <p:nvSpPr>
          <p:cNvPr id="54275" name="Rectangle 3"/>
          <p:cNvSpPr>
            <a:spLocks noGrp="1" noChangeArrowheads="1"/>
          </p:cNvSpPr>
          <p:nvPr>
            <p:ph idx="1"/>
          </p:nvPr>
        </p:nvSpPr>
        <p:spPr>
          <a:xfrm>
            <a:off x="304800" y="2514600"/>
            <a:ext cx="8534400" cy="2819400"/>
          </a:xfrm>
        </p:spPr>
        <p:txBody>
          <a:bodyPr/>
          <a:lstStyle/>
          <a:p>
            <a:pPr eaLnBrk="1" hangingPunct="1">
              <a:buClr>
                <a:srgbClr val="FF0000"/>
              </a:buClr>
              <a:buFontTx/>
              <a:buChar char="Q"/>
            </a:pPr>
            <a:r>
              <a:rPr lang="en-US" smtClean="0">
                <a:solidFill>
                  <a:srgbClr val="FF0000"/>
                </a:solidFill>
              </a:rPr>
              <a:t>. </a:t>
            </a:r>
            <a:r>
              <a:rPr lang="en-US" sz="3200" b="1" smtClean="0">
                <a:solidFill>
                  <a:srgbClr val="FFFFFF"/>
                </a:solidFill>
              </a:rPr>
              <a:t>Can an automated control program be used in lieu of the NAVMC 11053 or 11054?</a:t>
            </a:r>
          </a:p>
          <a:p>
            <a:pPr eaLnBrk="1" hangingPunct="1">
              <a:buClr>
                <a:srgbClr val="FF0000"/>
              </a:buClr>
              <a:buFontTx/>
              <a:buChar char="Q"/>
            </a:pPr>
            <a:endParaRPr lang="en-US" sz="3200" b="1" smtClean="0">
              <a:solidFill>
                <a:srgbClr val="FFFFFF"/>
              </a:solidFill>
            </a:endParaRPr>
          </a:p>
          <a:p>
            <a:pPr eaLnBrk="1" hangingPunct="1">
              <a:buClr>
                <a:srgbClr val="66FF33"/>
              </a:buClr>
              <a:buFontTx/>
              <a:buChar char="A"/>
            </a:pPr>
            <a:r>
              <a:rPr lang="en-US" sz="3200" smtClean="0">
                <a:solidFill>
                  <a:srgbClr val="FFFFFF"/>
                </a:solidFill>
              </a:rPr>
              <a:t>. </a:t>
            </a:r>
            <a:r>
              <a:rPr lang="en-US" sz="3200" b="1" u="sng" smtClean="0">
                <a:solidFill>
                  <a:srgbClr val="FFFFFF"/>
                </a:solidFill>
              </a:rPr>
              <a:t>YES</a:t>
            </a:r>
            <a:r>
              <a:rPr lang="en-US" sz="3200" b="1" smtClean="0">
                <a:solidFill>
                  <a:srgbClr val="FFFFFF"/>
                </a:solidFill>
              </a:rPr>
              <a:t>!</a:t>
            </a:r>
            <a:endParaRPr lang="en-US" sz="3200" smtClean="0">
              <a:solidFill>
                <a:srgbClr val="FFFFFF"/>
              </a:solidFill>
            </a:endParaRPr>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 calcmode="lin" valueType="num">
                                      <p:cBhvr additive="base">
                                        <p:cTn id="7" dur="500" fill="hold"/>
                                        <p:tgtEl>
                                          <p:spTgt spid="5427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427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54275">
                                            <p:txEl>
                                              <p:pRg st="2" end="2"/>
                                            </p:txEl>
                                          </p:spTgt>
                                        </p:tgtEl>
                                        <p:attrNameLst>
                                          <p:attrName>style.visibility</p:attrName>
                                        </p:attrNameLst>
                                      </p:cBhvr>
                                      <p:to>
                                        <p:strVal val="visible"/>
                                      </p:to>
                                    </p:set>
                                    <p:anim calcmode="lin" valueType="num">
                                      <p:cBhvr additive="base">
                                        <p:cTn id="13" dur="500" fill="hold"/>
                                        <p:tgtEl>
                                          <p:spTgt spid="54275">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4275">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autoUpdateAnimBg="0"/>
    </p:bld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838200" y="2571750"/>
            <a:ext cx="7772400" cy="1143000"/>
          </a:xfrm>
        </p:spPr>
        <p:txBody>
          <a:bodyPr/>
          <a:lstStyle/>
          <a:p>
            <a:pPr algn="ctr" eaLnBrk="1" fontAlgn="auto" hangingPunct="1">
              <a:spcAft>
                <a:spcPts val="0"/>
              </a:spcAft>
              <a:defRPr/>
            </a:pPr>
            <a:r>
              <a:rPr lang="en-US" sz="9600" b="1" dirty="0" smtClean="0">
                <a:solidFill>
                  <a:srgbClr val="FF0000"/>
                </a:solidFill>
                <a:effectLst>
                  <a:outerShdw blurRad="38100" dist="38100" dir="2700000" algn="tl">
                    <a:srgbClr val="FFFFFF"/>
                  </a:outerShdw>
                </a:effectLst>
              </a:rPr>
              <a:t>BREAK!!!</a:t>
            </a:r>
          </a:p>
        </p:txBody>
      </p:sp>
    </p:spTree>
  </p:cSld>
  <p:clrMapOvr>
    <a:masterClrMapping/>
  </p:clrMapOvr>
  <p:transition spd="med">
    <p:randomBar/>
  </p:transition>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schemeClr val="bg1">
                <a:shade val="3000"/>
                <a:satMod val="110000"/>
              </a:schemeClr>
              <a:schemeClr val="bg1">
                <a:tint val="60000"/>
                <a:satMod val="425000"/>
              </a:schemeClr>
            </a:duotone>
            <a:lum/>
          </a:blip>
          <a:srcRect/>
          <a:stretch>
            <a:fillRect/>
          </a:stretch>
        </a:blipFill>
        <a:effectLst/>
      </p:bgPr>
    </p:bg>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a:xfrm>
            <a:off x="304800" y="2057400"/>
            <a:ext cx="8229600" cy="2133600"/>
          </a:xfrm>
        </p:spPr>
        <p:txBody>
          <a:bodyPr/>
          <a:lstStyle/>
          <a:p>
            <a:pPr eaLnBrk="1" fontAlgn="auto" hangingPunct="1">
              <a:spcAft>
                <a:spcPts val="0"/>
              </a:spcAft>
              <a:defRPr/>
            </a:pPr>
            <a:r>
              <a:rPr lang="en-US" sz="6000" dirty="0" smtClean="0">
                <a:solidFill>
                  <a:srgbClr val="FF0000"/>
                </a:solidFill>
              </a:rPr>
              <a:t>CALIBRATIONS PROGRAM</a:t>
            </a:r>
          </a:p>
        </p:txBody>
      </p:sp>
    </p:spTree>
  </p:cSld>
  <p:clrMapOvr>
    <a:masterClrMapping/>
  </p:clrMapOvr>
  <p:transition spd="med">
    <p:random/>
  </p:transition>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a:xfrm>
            <a:off x="0" y="0"/>
            <a:ext cx="9144000" cy="1219200"/>
          </a:xfrm>
        </p:spPr>
        <p:txBody>
          <a:bodyPr/>
          <a:lstStyle/>
          <a:p>
            <a:pPr eaLnBrk="1" fontAlgn="auto" hangingPunct="1">
              <a:spcAft>
                <a:spcPts val="0"/>
              </a:spcAft>
              <a:defRPr/>
            </a:pPr>
            <a:r>
              <a:rPr lang="en-US" sz="6000" smtClean="0">
                <a:solidFill>
                  <a:srgbClr val="FF0000"/>
                </a:solidFill>
              </a:rPr>
              <a:t>PURPOSE &amp; POLICY</a:t>
            </a:r>
          </a:p>
        </p:txBody>
      </p:sp>
      <p:sp>
        <p:nvSpPr>
          <p:cNvPr id="7171" name="Rectangle 3"/>
          <p:cNvSpPr>
            <a:spLocks noGrp="1" noChangeArrowheads="1"/>
          </p:cNvSpPr>
          <p:nvPr>
            <p:ph idx="1"/>
          </p:nvPr>
        </p:nvSpPr>
        <p:spPr>
          <a:xfrm>
            <a:off x="0" y="1600200"/>
            <a:ext cx="9144000" cy="4800600"/>
          </a:xfrm>
        </p:spPr>
        <p:txBody>
          <a:bodyPr/>
          <a:lstStyle/>
          <a:p>
            <a:pPr eaLnBrk="1" hangingPunct="1">
              <a:buClr>
                <a:srgbClr val="FFFF00"/>
              </a:buClr>
              <a:buFont typeface="Times New Roman" pitchFamily="18" charset="0"/>
              <a:buChar char="–"/>
            </a:pPr>
            <a:r>
              <a:rPr lang="en-US" b="1" smtClean="0">
                <a:solidFill>
                  <a:srgbClr val="0033CC"/>
                </a:solidFill>
              </a:rPr>
              <a:t>T</a:t>
            </a:r>
            <a:r>
              <a:rPr lang="en-US" b="1" smtClean="0">
                <a:solidFill>
                  <a:srgbClr val="FFFFFF"/>
                </a:solidFill>
              </a:rPr>
              <a:t>est, </a:t>
            </a:r>
            <a:r>
              <a:rPr lang="en-US" b="1" smtClean="0">
                <a:solidFill>
                  <a:srgbClr val="0033CC"/>
                </a:solidFill>
              </a:rPr>
              <a:t>M</a:t>
            </a:r>
            <a:r>
              <a:rPr lang="en-US" b="1" smtClean="0">
                <a:solidFill>
                  <a:srgbClr val="FFFFFF"/>
                </a:solidFill>
              </a:rPr>
              <a:t>easurement, and </a:t>
            </a:r>
            <a:r>
              <a:rPr lang="en-US" b="1" smtClean="0">
                <a:solidFill>
                  <a:srgbClr val="0033CC"/>
                </a:solidFill>
              </a:rPr>
              <a:t>D</a:t>
            </a:r>
            <a:r>
              <a:rPr lang="en-US" b="1" smtClean="0">
                <a:solidFill>
                  <a:srgbClr val="FFFFFF"/>
                </a:solidFill>
              </a:rPr>
              <a:t>iagnostic </a:t>
            </a:r>
            <a:r>
              <a:rPr lang="en-US" b="1" smtClean="0">
                <a:solidFill>
                  <a:srgbClr val="0033CC"/>
                </a:solidFill>
              </a:rPr>
              <a:t>E</a:t>
            </a:r>
            <a:r>
              <a:rPr lang="en-US" b="1" smtClean="0">
                <a:solidFill>
                  <a:srgbClr val="FFFFFF"/>
                </a:solidFill>
              </a:rPr>
              <a:t>quipment </a:t>
            </a:r>
            <a:r>
              <a:rPr lang="en-US" b="1" smtClean="0">
                <a:solidFill>
                  <a:srgbClr val="0033CC"/>
                </a:solidFill>
              </a:rPr>
              <a:t>(TMDE).</a:t>
            </a:r>
          </a:p>
          <a:p>
            <a:pPr eaLnBrk="1" hangingPunct="1">
              <a:buClr>
                <a:srgbClr val="FFFF00"/>
              </a:buClr>
              <a:buFont typeface="Wingdings" pitchFamily="2" charset="2"/>
              <a:buChar char="Ø"/>
            </a:pPr>
            <a:endParaRPr lang="en-US" sz="1000" b="1" smtClean="0">
              <a:solidFill>
                <a:srgbClr val="FFFFFF"/>
              </a:solidFill>
            </a:endParaRPr>
          </a:p>
          <a:p>
            <a:pPr eaLnBrk="1" hangingPunct="1">
              <a:buClr>
                <a:srgbClr val="FFFF00"/>
              </a:buClr>
              <a:buFont typeface="Times New Roman" pitchFamily="18" charset="0"/>
              <a:buChar char="–"/>
            </a:pPr>
            <a:r>
              <a:rPr lang="en-US" b="1" smtClean="0">
                <a:solidFill>
                  <a:srgbClr val="FFFFFF"/>
                </a:solidFill>
              </a:rPr>
              <a:t>MCO 4733.1B  </a:t>
            </a:r>
            <a:r>
              <a:rPr lang="en-US" b="1" smtClean="0">
                <a:solidFill>
                  <a:srgbClr val="0033CC"/>
                </a:solidFill>
              </a:rPr>
              <a:t>C</a:t>
            </a:r>
            <a:r>
              <a:rPr lang="en-US" b="1" smtClean="0">
                <a:solidFill>
                  <a:srgbClr val="FFFFFF"/>
                </a:solidFill>
              </a:rPr>
              <a:t>alibration </a:t>
            </a:r>
            <a:r>
              <a:rPr lang="en-US" b="1" smtClean="0">
                <a:solidFill>
                  <a:srgbClr val="0033CC"/>
                </a:solidFill>
              </a:rPr>
              <a:t>a</a:t>
            </a:r>
            <a:r>
              <a:rPr lang="en-US" b="1" smtClean="0">
                <a:solidFill>
                  <a:srgbClr val="FFFFFF"/>
                </a:solidFill>
              </a:rPr>
              <a:t>nd </a:t>
            </a:r>
            <a:r>
              <a:rPr lang="en-US" b="1" smtClean="0">
                <a:solidFill>
                  <a:srgbClr val="0033CC"/>
                </a:solidFill>
              </a:rPr>
              <a:t>M</a:t>
            </a:r>
            <a:r>
              <a:rPr lang="en-US" b="1" smtClean="0">
                <a:solidFill>
                  <a:srgbClr val="FFFFFF"/>
                </a:solidFill>
              </a:rPr>
              <a:t>aintenance </a:t>
            </a:r>
            <a:r>
              <a:rPr lang="en-US" b="1" smtClean="0">
                <a:solidFill>
                  <a:srgbClr val="0033CC"/>
                </a:solidFill>
              </a:rPr>
              <a:t>P</a:t>
            </a:r>
            <a:r>
              <a:rPr lang="en-US" b="1" smtClean="0">
                <a:solidFill>
                  <a:srgbClr val="FFFFFF"/>
                </a:solidFill>
              </a:rPr>
              <a:t>rogram </a:t>
            </a:r>
            <a:r>
              <a:rPr lang="en-US" b="1" smtClean="0">
                <a:solidFill>
                  <a:srgbClr val="0033CC"/>
                </a:solidFill>
              </a:rPr>
              <a:t>(CAMP)</a:t>
            </a:r>
            <a:r>
              <a:rPr lang="en-US" b="1" smtClean="0">
                <a:solidFill>
                  <a:srgbClr val="FFFFFF"/>
                </a:solidFill>
              </a:rPr>
              <a:t>.</a:t>
            </a:r>
          </a:p>
          <a:p>
            <a:pPr algn="ctr" eaLnBrk="1" hangingPunct="1">
              <a:buClr>
                <a:srgbClr val="FFFF00"/>
              </a:buClr>
              <a:buFontTx/>
              <a:buNone/>
            </a:pPr>
            <a:r>
              <a:rPr lang="en-US" b="1" u="sng" smtClean="0">
                <a:solidFill>
                  <a:srgbClr val="FFFFFF"/>
                </a:solidFill>
              </a:rPr>
              <a:t>PURPOSE</a:t>
            </a:r>
          </a:p>
          <a:p>
            <a:pPr eaLnBrk="1" hangingPunct="1">
              <a:buClr>
                <a:srgbClr val="FFFF00"/>
              </a:buClr>
              <a:buFont typeface="Wingdings" pitchFamily="2" charset="2"/>
              <a:buChar char="Ø"/>
            </a:pPr>
            <a:r>
              <a:rPr lang="en-US" b="1" smtClean="0">
                <a:solidFill>
                  <a:srgbClr val="FFFFFF"/>
                </a:solidFill>
              </a:rPr>
              <a:t>To provide and maintain prescribed accuracies in standards of measurement and ensure satisfactory performance of all MC TMDE</a:t>
            </a:r>
            <a:r>
              <a:rPr lang="en-US" b="1" smtClean="0">
                <a:solidFill>
                  <a:srgbClr val="FFFFFF"/>
                </a:solidFill>
                <a:latin typeface="Courier New" pitchFamily="49" charset="0"/>
              </a:rPr>
              <a:t>.</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dissolve">
                                      <p:cBhvr>
                                        <p:cTn id="7" dur="500"/>
                                        <p:tgtEl>
                                          <p:spTgt spid="7171">
                                            <p:txEl>
                                              <p:pRg st="0" end="0"/>
                                            </p:txEl>
                                          </p:spTgt>
                                        </p:tgtEl>
                                      </p:cBhvr>
                                    </p:animEffect>
                                  </p:childTnLst>
                                  <p:subTnLst>
                                    <p:animClr clrSpc="rgb" dir="cw">
                                      <p:cBhvr override="childStyle">
                                        <p:cTn dur="1" fill="hold" display="0" masterRel="nextClick" afterEffect="1"/>
                                        <p:tgtEl>
                                          <p:spTgt spid="7171">
                                            <p:txEl>
                                              <p:pRg st="0" end="0"/>
                                            </p:txEl>
                                          </p:spTgt>
                                        </p:tgtEl>
                                        <p:attrNameLst>
                                          <p:attrName>ppt_c</p:attrName>
                                        </p:attrNameLst>
                                      </p:cBhvr>
                                      <p:to>
                                        <a:srgbClr val="969696"/>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171">
                                            <p:txEl>
                                              <p:pRg st="2" end="2"/>
                                            </p:txEl>
                                          </p:spTgt>
                                        </p:tgtEl>
                                        <p:attrNameLst>
                                          <p:attrName>style.visibility</p:attrName>
                                        </p:attrNameLst>
                                      </p:cBhvr>
                                      <p:to>
                                        <p:strVal val="visible"/>
                                      </p:to>
                                    </p:set>
                                    <p:animEffect transition="in" filter="dissolve">
                                      <p:cBhvr>
                                        <p:cTn id="12" dur="500"/>
                                        <p:tgtEl>
                                          <p:spTgt spid="7171">
                                            <p:txEl>
                                              <p:pRg st="2" end="2"/>
                                            </p:txEl>
                                          </p:spTgt>
                                        </p:tgtEl>
                                      </p:cBhvr>
                                    </p:animEffect>
                                  </p:childTnLst>
                                  <p:subTnLst>
                                    <p:animClr clrSpc="rgb" dir="cw">
                                      <p:cBhvr override="childStyle">
                                        <p:cTn dur="1" fill="hold" display="0" masterRel="nextClick" afterEffect="1"/>
                                        <p:tgtEl>
                                          <p:spTgt spid="7171">
                                            <p:txEl>
                                              <p:pRg st="2" end="2"/>
                                            </p:txEl>
                                          </p:spTgt>
                                        </p:tgtEl>
                                        <p:attrNameLst>
                                          <p:attrName>ppt_c</p:attrName>
                                        </p:attrNameLst>
                                      </p:cBhvr>
                                      <p:to>
                                        <a:srgbClr val="969696"/>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171">
                                            <p:txEl>
                                              <p:pRg st="3" end="3"/>
                                            </p:txEl>
                                          </p:spTgt>
                                        </p:tgtEl>
                                        <p:attrNameLst>
                                          <p:attrName>style.visibility</p:attrName>
                                        </p:attrNameLst>
                                      </p:cBhvr>
                                      <p:to>
                                        <p:strVal val="visible"/>
                                      </p:to>
                                    </p:set>
                                    <p:animEffect transition="in" filter="dissolve">
                                      <p:cBhvr>
                                        <p:cTn id="17" dur="500"/>
                                        <p:tgtEl>
                                          <p:spTgt spid="7171">
                                            <p:txEl>
                                              <p:pRg st="3" end="3"/>
                                            </p:txEl>
                                          </p:spTgt>
                                        </p:tgtEl>
                                      </p:cBhvr>
                                    </p:animEffect>
                                  </p:childTnLst>
                                  <p:subTnLst>
                                    <p:animClr clrSpc="rgb" dir="cw">
                                      <p:cBhvr override="childStyle">
                                        <p:cTn dur="1" fill="hold" display="0" masterRel="nextClick" afterEffect="1"/>
                                        <p:tgtEl>
                                          <p:spTgt spid="7171">
                                            <p:txEl>
                                              <p:pRg st="3" end="3"/>
                                            </p:txEl>
                                          </p:spTgt>
                                        </p:tgtEl>
                                        <p:attrNameLst>
                                          <p:attrName>ppt_c</p:attrName>
                                        </p:attrNameLst>
                                      </p:cBhvr>
                                      <p:to>
                                        <a:srgbClr val="969696"/>
                                      </p:to>
                                    </p:animClr>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171">
                                            <p:txEl>
                                              <p:pRg st="4" end="4"/>
                                            </p:txEl>
                                          </p:spTgt>
                                        </p:tgtEl>
                                        <p:attrNameLst>
                                          <p:attrName>style.visibility</p:attrName>
                                        </p:attrNameLst>
                                      </p:cBhvr>
                                      <p:to>
                                        <p:strVal val="visible"/>
                                      </p:to>
                                    </p:set>
                                    <p:animEffect transition="in" filter="dissolve">
                                      <p:cBhvr>
                                        <p:cTn id="22" dur="500"/>
                                        <p:tgtEl>
                                          <p:spTgt spid="7171">
                                            <p:txEl>
                                              <p:pRg st="4" end="4"/>
                                            </p:txEl>
                                          </p:spTgt>
                                        </p:tgtEl>
                                      </p:cBhvr>
                                    </p:animEffect>
                                  </p:childTnLst>
                                  <p:subTnLst>
                                    <p:animClr clrSpc="rgb" dir="cw">
                                      <p:cBhvr override="childStyle">
                                        <p:cTn dur="1" fill="hold" display="0" masterRel="nextClick" afterEffect="1"/>
                                        <p:tgtEl>
                                          <p:spTgt spid="7171">
                                            <p:txEl>
                                              <p:pRg st="4" end="4"/>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bldLvl="3" autoUpdateAnimBg="0"/>
    </p:bldLst>
  </p:timing>
</p:sld>
</file>

<file path=ppt/slides/slide2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a:xfrm>
            <a:off x="0" y="0"/>
            <a:ext cx="9144000" cy="1828800"/>
          </a:xfrm>
        </p:spPr>
        <p:txBody>
          <a:bodyPr>
            <a:normAutofit fontScale="90000"/>
          </a:bodyPr>
          <a:lstStyle/>
          <a:p>
            <a:pPr eaLnBrk="1" fontAlgn="auto" hangingPunct="1">
              <a:spcAft>
                <a:spcPts val="0"/>
              </a:spcAft>
              <a:defRPr/>
            </a:pPr>
            <a:r>
              <a:rPr lang="en-US" sz="6000" smtClean="0">
                <a:solidFill>
                  <a:srgbClr val="FF0000"/>
                </a:solidFill>
              </a:rPr>
              <a:t>PURPOSE &amp; POLICY CONT.</a:t>
            </a:r>
          </a:p>
        </p:txBody>
      </p:sp>
      <p:sp>
        <p:nvSpPr>
          <p:cNvPr id="33795" name="Rectangle 3"/>
          <p:cNvSpPr>
            <a:spLocks noGrp="1" noChangeArrowheads="1"/>
          </p:cNvSpPr>
          <p:nvPr>
            <p:ph idx="1"/>
          </p:nvPr>
        </p:nvSpPr>
        <p:spPr>
          <a:xfrm>
            <a:off x="0" y="1828800"/>
            <a:ext cx="9144000" cy="4800600"/>
          </a:xfrm>
        </p:spPr>
        <p:txBody>
          <a:bodyPr/>
          <a:lstStyle/>
          <a:p>
            <a:pPr algn="ctr" eaLnBrk="1" hangingPunct="1">
              <a:buClr>
                <a:srgbClr val="FFFF00"/>
              </a:buClr>
              <a:buFontTx/>
              <a:buNone/>
            </a:pPr>
            <a:r>
              <a:rPr lang="en-US" b="1" u="sng" smtClean="0">
                <a:solidFill>
                  <a:srgbClr val="FFFFFF"/>
                </a:solidFill>
              </a:rPr>
              <a:t>MARINE CORPS POLICY</a:t>
            </a:r>
          </a:p>
          <a:p>
            <a:pPr algn="ctr" eaLnBrk="1" hangingPunct="1">
              <a:buClr>
                <a:srgbClr val="FFFF00"/>
              </a:buClr>
              <a:buFontTx/>
              <a:buNone/>
            </a:pPr>
            <a:endParaRPr lang="en-US" sz="1000" b="1" u="sng" smtClean="0">
              <a:solidFill>
                <a:srgbClr val="FFFFFF"/>
              </a:solidFill>
            </a:endParaRPr>
          </a:p>
          <a:p>
            <a:pPr eaLnBrk="1" hangingPunct="1">
              <a:buClr>
                <a:srgbClr val="FFFF00"/>
              </a:buClr>
              <a:buFont typeface="Wingdings" pitchFamily="2" charset="2"/>
              <a:buChar char="Ø"/>
            </a:pPr>
            <a:r>
              <a:rPr lang="en-US" b="1" smtClean="0">
                <a:solidFill>
                  <a:srgbClr val="FFFFFF"/>
                </a:solidFill>
              </a:rPr>
              <a:t>Have all TMDE calibrated only to the extent and at intervals necessary to adequately perform the measurements involved.</a:t>
            </a:r>
          </a:p>
          <a:p>
            <a:pPr eaLnBrk="1" hangingPunct="1">
              <a:buClr>
                <a:srgbClr val="FFFF00"/>
              </a:buClr>
              <a:buFont typeface="Wingdings" pitchFamily="2" charset="2"/>
              <a:buChar char="Ø"/>
            </a:pPr>
            <a:endParaRPr lang="en-US" sz="800" b="1" smtClean="0">
              <a:solidFill>
                <a:srgbClr val="FFFFFF"/>
              </a:solidFill>
            </a:endParaRPr>
          </a:p>
          <a:p>
            <a:pPr eaLnBrk="1" hangingPunct="1">
              <a:buClr>
                <a:srgbClr val="FFFF00"/>
              </a:buClr>
              <a:buFont typeface="Wingdings" pitchFamily="2" charset="2"/>
              <a:buChar char="Ø"/>
            </a:pPr>
            <a:r>
              <a:rPr lang="en-US" b="1" smtClean="0">
                <a:solidFill>
                  <a:srgbClr val="FFFFFF"/>
                </a:solidFill>
              </a:rPr>
              <a:t>Accomplish calibration in the most cost-effective manner.</a:t>
            </a:r>
          </a:p>
          <a:p>
            <a:pPr eaLnBrk="1" hangingPunct="1">
              <a:buClr>
                <a:srgbClr val="FFFF00"/>
              </a:buClr>
              <a:buFont typeface="Wingdings" pitchFamily="2" charset="2"/>
              <a:buChar char="Ø"/>
            </a:pPr>
            <a:endParaRPr lang="en-US" sz="800" b="1" smtClean="0">
              <a:solidFill>
                <a:srgbClr val="FFFFFF"/>
              </a:solidFill>
            </a:endParaRPr>
          </a:p>
          <a:p>
            <a:pPr eaLnBrk="1" hangingPunct="1">
              <a:buClr>
                <a:srgbClr val="FFFF00"/>
              </a:buClr>
              <a:buFont typeface="Wingdings" pitchFamily="2" charset="2"/>
              <a:buChar char="Ø"/>
            </a:pPr>
            <a:r>
              <a:rPr lang="en-US" b="1" smtClean="0">
                <a:solidFill>
                  <a:srgbClr val="FFFFFF"/>
                </a:solidFill>
              </a:rPr>
              <a:t>Use MC Calibration Facilities (CF) as the preferred source.</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box(in)">
                                      <p:cBhvr>
                                        <p:cTn id="7" dur="500"/>
                                        <p:tgtEl>
                                          <p:spTgt spid="33795">
                                            <p:txEl>
                                              <p:pRg st="0" end="0"/>
                                            </p:txEl>
                                          </p:spTgt>
                                        </p:tgtEl>
                                      </p:cBhvr>
                                    </p:animEffect>
                                  </p:childTnLst>
                                  <p:subTnLst>
                                    <p:animClr clrSpc="rgb" dir="cw">
                                      <p:cBhvr override="childStyle">
                                        <p:cTn dur="1" fill="hold" display="0" masterRel="nextClick" afterEffect="1"/>
                                        <p:tgtEl>
                                          <p:spTgt spid="33795">
                                            <p:txEl>
                                              <p:pRg st="0" end="0"/>
                                            </p:txEl>
                                          </p:spTgt>
                                        </p:tgtEl>
                                        <p:attrNameLst>
                                          <p:attrName>ppt_c</p:attrName>
                                        </p:attrNameLst>
                                      </p:cBhvr>
                                      <p:to>
                                        <a:srgbClr val="969696"/>
                                      </p:to>
                                    </p:animClr>
                                  </p:sub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3795">
                                            <p:txEl>
                                              <p:pRg st="2" end="2"/>
                                            </p:txEl>
                                          </p:spTgt>
                                        </p:tgtEl>
                                        <p:attrNameLst>
                                          <p:attrName>style.visibility</p:attrName>
                                        </p:attrNameLst>
                                      </p:cBhvr>
                                      <p:to>
                                        <p:strVal val="visible"/>
                                      </p:to>
                                    </p:set>
                                    <p:animEffect transition="in" filter="box(in)">
                                      <p:cBhvr>
                                        <p:cTn id="12" dur="500"/>
                                        <p:tgtEl>
                                          <p:spTgt spid="33795">
                                            <p:txEl>
                                              <p:pRg st="2" end="2"/>
                                            </p:txEl>
                                          </p:spTgt>
                                        </p:tgtEl>
                                      </p:cBhvr>
                                    </p:animEffect>
                                  </p:childTnLst>
                                  <p:subTnLst>
                                    <p:animClr clrSpc="rgb" dir="cw">
                                      <p:cBhvr override="childStyle">
                                        <p:cTn dur="1" fill="hold" display="0" masterRel="nextClick" afterEffect="1"/>
                                        <p:tgtEl>
                                          <p:spTgt spid="33795">
                                            <p:txEl>
                                              <p:pRg st="2" end="2"/>
                                            </p:txEl>
                                          </p:spTgt>
                                        </p:tgtEl>
                                        <p:attrNameLst>
                                          <p:attrName>ppt_c</p:attrName>
                                        </p:attrNameLst>
                                      </p:cBhvr>
                                      <p:to>
                                        <a:srgbClr val="969696"/>
                                      </p:to>
                                    </p:animClr>
                                  </p:sub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3795">
                                            <p:txEl>
                                              <p:pRg st="4" end="4"/>
                                            </p:txEl>
                                          </p:spTgt>
                                        </p:tgtEl>
                                        <p:attrNameLst>
                                          <p:attrName>style.visibility</p:attrName>
                                        </p:attrNameLst>
                                      </p:cBhvr>
                                      <p:to>
                                        <p:strVal val="visible"/>
                                      </p:to>
                                    </p:set>
                                    <p:animEffect transition="in" filter="box(in)">
                                      <p:cBhvr>
                                        <p:cTn id="17" dur="500"/>
                                        <p:tgtEl>
                                          <p:spTgt spid="33795">
                                            <p:txEl>
                                              <p:pRg st="4" end="4"/>
                                            </p:txEl>
                                          </p:spTgt>
                                        </p:tgtEl>
                                      </p:cBhvr>
                                    </p:animEffect>
                                  </p:childTnLst>
                                  <p:subTnLst>
                                    <p:animClr clrSpc="rgb" dir="cw">
                                      <p:cBhvr override="childStyle">
                                        <p:cTn dur="1" fill="hold" display="0" masterRel="nextClick" afterEffect="1"/>
                                        <p:tgtEl>
                                          <p:spTgt spid="33795">
                                            <p:txEl>
                                              <p:pRg st="4" end="4"/>
                                            </p:txEl>
                                          </p:spTgt>
                                        </p:tgtEl>
                                        <p:attrNameLst>
                                          <p:attrName>ppt_c</p:attrName>
                                        </p:attrNameLst>
                                      </p:cBhvr>
                                      <p:to>
                                        <a:srgbClr val="969696"/>
                                      </p:to>
                                    </p:animClr>
                                  </p:sub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3795">
                                            <p:txEl>
                                              <p:pRg st="6" end="6"/>
                                            </p:txEl>
                                          </p:spTgt>
                                        </p:tgtEl>
                                        <p:attrNameLst>
                                          <p:attrName>style.visibility</p:attrName>
                                        </p:attrNameLst>
                                      </p:cBhvr>
                                      <p:to>
                                        <p:strVal val="visible"/>
                                      </p:to>
                                    </p:set>
                                    <p:animEffect transition="in" filter="box(in)">
                                      <p:cBhvr>
                                        <p:cTn id="22" dur="500"/>
                                        <p:tgtEl>
                                          <p:spTgt spid="33795">
                                            <p:txEl>
                                              <p:pRg st="6" end="6"/>
                                            </p:txEl>
                                          </p:spTgt>
                                        </p:tgtEl>
                                      </p:cBhvr>
                                    </p:animEffect>
                                  </p:childTnLst>
                                  <p:subTnLst>
                                    <p:animClr clrSpc="rgb" dir="cw">
                                      <p:cBhvr override="childStyle">
                                        <p:cTn dur="1" fill="hold" display="0" masterRel="nextClick" afterEffect="1"/>
                                        <p:tgtEl>
                                          <p:spTgt spid="33795">
                                            <p:txEl>
                                              <p:pRg st="6" end="6"/>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bldLvl="2" autoUpdateAnimBg="0"/>
    </p:bldLst>
  </p:timing>
</p:sld>
</file>

<file path=ppt/slides/slide2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0" y="0"/>
            <a:ext cx="9144000" cy="1828800"/>
          </a:xfrm>
        </p:spPr>
        <p:txBody>
          <a:bodyPr/>
          <a:lstStyle/>
          <a:p>
            <a:pPr eaLnBrk="1" fontAlgn="auto" hangingPunct="1">
              <a:spcAft>
                <a:spcPts val="0"/>
              </a:spcAft>
              <a:defRPr/>
            </a:pPr>
            <a:r>
              <a:rPr lang="en-US" sz="5400" dirty="0" smtClean="0">
                <a:solidFill>
                  <a:srgbClr val="FF0000"/>
                </a:solidFill>
              </a:rPr>
              <a:t>PURPOSE &amp; POLICY CONT.</a:t>
            </a:r>
          </a:p>
        </p:txBody>
      </p:sp>
      <p:sp>
        <p:nvSpPr>
          <p:cNvPr id="34819" name="Rectangle 3"/>
          <p:cNvSpPr>
            <a:spLocks noGrp="1" noChangeArrowheads="1"/>
          </p:cNvSpPr>
          <p:nvPr>
            <p:ph idx="1"/>
          </p:nvPr>
        </p:nvSpPr>
        <p:spPr>
          <a:xfrm>
            <a:off x="0" y="1905000"/>
            <a:ext cx="9144000" cy="5486400"/>
          </a:xfrm>
        </p:spPr>
        <p:txBody>
          <a:bodyPr/>
          <a:lstStyle/>
          <a:p>
            <a:pPr algn="ctr" eaLnBrk="1" hangingPunct="1">
              <a:buClr>
                <a:srgbClr val="FFFF00"/>
              </a:buClr>
              <a:buFontTx/>
              <a:buNone/>
            </a:pPr>
            <a:r>
              <a:rPr lang="en-US" b="1" u="sng" smtClean="0">
                <a:solidFill>
                  <a:srgbClr val="FFFFFF"/>
                </a:solidFill>
              </a:rPr>
              <a:t>DEPT. OF NAVY POLICY</a:t>
            </a:r>
            <a:r>
              <a:rPr lang="en-US" b="1" smtClean="0">
                <a:solidFill>
                  <a:srgbClr val="FFFFFF"/>
                </a:solidFill>
              </a:rPr>
              <a:t> </a:t>
            </a:r>
            <a:r>
              <a:rPr lang="en-US" sz="2400" b="1" smtClean="0">
                <a:solidFill>
                  <a:srgbClr val="FFFFFF"/>
                </a:solidFill>
              </a:rPr>
              <a:t>(SECNAVINST 3960.6)</a:t>
            </a:r>
            <a:r>
              <a:rPr lang="en-US" sz="2400" b="1" u="sng" smtClean="0">
                <a:solidFill>
                  <a:srgbClr val="FFFFFF"/>
                </a:solidFill>
              </a:rPr>
              <a:t> </a:t>
            </a:r>
          </a:p>
          <a:p>
            <a:pPr algn="ctr" eaLnBrk="1" hangingPunct="1">
              <a:buClr>
                <a:srgbClr val="FFFF00"/>
              </a:buClr>
              <a:buFontTx/>
              <a:buNone/>
            </a:pPr>
            <a:endParaRPr lang="en-US" sz="800" b="1" u="sng" smtClean="0">
              <a:solidFill>
                <a:srgbClr val="FFFFFF"/>
              </a:solidFill>
            </a:endParaRPr>
          </a:p>
          <a:p>
            <a:pPr eaLnBrk="1" hangingPunct="1">
              <a:buClr>
                <a:srgbClr val="FFFF00"/>
              </a:buClr>
              <a:buFont typeface="Wingdings" pitchFamily="2" charset="2"/>
              <a:buChar char="Ø"/>
            </a:pPr>
            <a:r>
              <a:rPr lang="en-US" b="1" smtClean="0">
                <a:solidFill>
                  <a:srgbClr val="FFFFFF"/>
                </a:solidFill>
              </a:rPr>
              <a:t> To provide organizational, intermediate, and depot maintenance levels with diagnostic capabilities, which means…</a:t>
            </a:r>
          </a:p>
          <a:p>
            <a:pPr lvl="1" eaLnBrk="1" hangingPunct="1">
              <a:buClr>
                <a:srgbClr val="FFFF00"/>
              </a:buClr>
              <a:buFont typeface="Wingdings" pitchFamily="2" charset="2"/>
              <a:buChar char="Ø"/>
            </a:pPr>
            <a:r>
              <a:rPr lang="en-US" b="1" smtClean="0">
                <a:solidFill>
                  <a:srgbClr val="FFFFFF"/>
                </a:solidFill>
              </a:rPr>
              <a:t> Detect and isolate faults</a:t>
            </a:r>
          </a:p>
          <a:p>
            <a:pPr lvl="1" eaLnBrk="1" hangingPunct="1">
              <a:buClr>
                <a:srgbClr val="FFFF00"/>
              </a:buClr>
              <a:buFont typeface="Wingdings" pitchFamily="2" charset="2"/>
              <a:buChar char="Ø"/>
            </a:pPr>
            <a:r>
              <a:rPr lang="en-US" b="1" smtClean="0">
                <a:solidFill>
                  <a:srgbClr val="FFFFFF"/>
                </a:solidFill>
              </a:rPr>
              <a:t> Design threshold levels.-</a:t>
            </a:r>
          </a:p>
          <a:p>
            <a:pPr eaLnBrk="1" hangingPunct="1">
              <a:buClr>
                <a:srgbClr val="FFFF00"/>
              </a:buClr>
              <a:buFont typeface="Wingdings" pitchFamily="2" charset="2"/>
              <a:buChar char="Ø"/>
            </a:pPr>
            <a:endParaRPr lang="en-US" sz="2000" b="1" smtClean="0">
              <a:solidFill>
                <a:srgbClr val="FFFFFF"/>
              </a:solidFill>
            </a:endParaRPr>
          </a:p>
          <a:p>
            <a:pPr eaLnBrk="1" hangingPunct="1">
              <a:buClr>
                <a:srgbClr val="FFFF00"/>
              </a:buClr>
              <a:buFont typeface="Wingdings" pitchFamily="2" charset="2"/>
              <a:buChar char="Ø"/>
            </a:pPr>
            <a:r>
              <a:rPr lang="en-US" b="1" smtClean="0">
                <a:solidFill>
                  <a:srgbClr val="FFFFFF"/>
                </a:solidFill>
              </a:rPr>
              <a:t>To ensure all TMDE are maintained at the lowest practical maintenance level. </a:t>
            </a:r>
          </a:p>
          <a:p>
            <a:pPr lvl="1" eaLnBrk="1" hangingPunct="1">
              <a:buClr>
                <a:srgbClr val="FFFF00"/>
              </a:buClr>
              <a:buFont typeface="Wingdings" pitchFamily="2" charset="2"/>
              <a:buChar char="Ø"/>
            </a:pPr>
            <a:endParaRPr lang="en-US" b="1" smtClean="0">
              <a:solidFill>
                <a:srgbClr val="FFFFFF"/>
              </a:solidFill>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checkerboard(across)">
                                      <p:cBhvr>
                                        <p:cTn id="7" dur="500"/>
                                        <p:tgtEl>
                                          <p:spTgt spid="34819">
                                            <p:txEl>
                                              <p:pRg st="0" end="0"/>
                                            </p:txEl>
                                          </p:spTgt>
                                        </p:tgtEl>
                                      </p:cBhvr>
                                    </p:animEffect>
                                  </p:childTnLst>
                                  <p:subTnLst>
                                    <p:animClr clrSpc="rgb" dir="cw">
                                      <p:cBhvr override="childStyle">
                                        <p:cTn dur="1" fill="hold" display="0" masterRel="nextClick" afterEffect="1"/>
                                        <p:tgtEl>
                                          <p:spTgt spid="34819">
                                            <p:txEl>
                                              <p:pRg st="0" end="0"/>
                                            </p:txEl>
                                          </p:spTgt>
                                        </p:tgtEl>
                                        <p:attrNameLst>
                                          <p:attrName>ppt_c</p:attrName>
                                        </p:attrNameLst>
                                      </p:cBhvr>
                                      <p:to>
                                        <a:srgbClr val="969696"/>
                                      </p:to>
                                    </p:animClr>
                                  </p:sub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4819">
                                            <p:txEl>
                                              <p:pRg st="2" end="2"/>
                                            </p:txEl>
                                          </p:spTgt>
                                        </p:tgtEl>
                                        <p:attrNameLst>
                                          <p:attrName>style.visibility</p:attrName>
                                        </p:attrNameLst>
                                      </p:cBhvr>
                                      <p:to>
                                        <p:strVal val="visible"/>
                                      </p:to>
                                    </p:set>
                                    <p:animEffect transition="in" filter="checkerboard(across)">
                                      <p:cBhvr>
                                        <p:cTn id="12" dur="500"/>
                                        <p:tgtEl>
                                          <p:spTgt spid="34819">
                                            <p:txEl>
                                              <p:pRg st="2" end="2"/>
                                            </p:txEl>
                                          </p:spTgt>
                                        </p:tgtEl>
                                      </p:cBhvr>
                                    </p:animEffect>
                                  </p:childTnLst>
                                  <p:subTnLst>
                                    <p:animClr clrSpc="rgb" dir="cw">
                                      <p:cBhvr override="childStyle">
                                        <p:cTn dur="1" fill="hold" display="0" masterRel="nextClick" afterEffect="1"/>
                                        <p:tgtEl>
                                          <p:spTgt spid="34819">
                                            <p:txEl>
                                              <p:pRg st="2" end="2"/>
                                            </p:txEl>
                                          </p:spTgt>
                                        </p:tgtEl>
                                        <p:attrNameLst>
                                          <p:attrName>ppt_c</p:attrName>
                                        </p:attrNameLst>
                                      </p:cBhvr>
                                      <p:to>
                                        <a:srgbClr val="969696"/>
                                      </p:to>
                                    </p:animClr>
                                  </p:sub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4819">
                                            <p:txEl>
                                              <p:pRg st="3" end="3"/>
                                            </p:txEl>
                                          </p:spTgt>
                                        </p:tgtEl>
                                        <p:attrNameLst>
                                          <p:attrName>style.visibility</p:attrName>
                                        </p:attrNameLst>
                                      </p:cBhvr>
                                      <p:to>
                                        <p:strVal val="visible"/>
                                      </p:to>
                                    </p:set>
                                    <p:animEffect transition="in" filter="checkerboard(across)">
                                      <p:cBhvr>
                                        <p:cTn id="17" dur="500"/>
                                        <p:tgtEl>
                                          <p:spTgt spid="34819">
                                            <p:txEl>
                                              <p:pRg st="3" end="3"/>
                                            </p:txEl>
                                          </p:spTgt>
                                        </p:tgtEl>
                                      </p:cBhvr>
                                    </p:animEffect>
                                  </p:childTnLst>
                                  <p:subTnLst>
                                    <p:animClr clrSpc="rgb" dir="cw">
                                      <p:cBhvr override="childStyle">
                                        <p:cTn dur="1" fill="hold" display="0" masterRel="nextClick" afterEffect="1"/>
                                        <p:tgtEl>
                                          <p:spTgt spid="34819">
                                            <p:txEl>
                                              <p:pRg st="3" end="3"/>
                                            </p:txEl>
                                          </p:spTgt>
                                        </p:tgtEl>
                                        <p:attrNameLst>
                                          <p:attrName>ppt_c</p:attrName>
                                        </p:attrNameLst>
                                      </p:cBhvr>
                                      <p:to>
                                        <a:srgbClr val="969696"/>
                                      </p:to>
                                    </p:animClr>
                                  </p:subTnLst>
                                </p:cTn>
                              </p:par>
                              <p:par>
                                <p:cTn id="18" presetID="5" presetClass="entr" presetSubtype="10" fill="hold" grpId="0" nodeType="withEffect">
                                  <p:stCondLst>
                                    <p:cond delay="0"/>
                                  </p:stCondLst>
                                  <p:childTnLst>
                                    <p:set>
                                      <p:cBhvr>
                                        <p:cTn id="19" dur="1" fill="hold">
                                          <p:stCondLst>
                                            <p:cond delay="0"/>
                                          </p:stCondLst>
                                        </p:cTn>
                                        <p:tgtEl>
                                          <p:spTgt spid="34819">
                                            <p:txEl>
                                              <p:pRg st="4" end="4"/>
                                            </p:txEl>
                                          </p:spTgt>
                                        </p:tgtEl>
                                        <p:attrNameLst>
                                          <p:attrName>style.visibility</p:attrName>
                                        </p:attrNameLst>
                                      </p:cBhvr>
                                      <p:to>
                                        <p:strVal val="visible"/>
                                      </p:to>
                                    </p:set>
                                    <p:animEffect transition="in" filter="checkerboard(across)">
                                      <p:cBhvr>
                                        <p:cTn id="20" dur="500"/>
                                        <p:tgtEl>
                                          <p:spTgt spid="34819">
                                            <p:txEl>
                                              <p:pRg st="4" end="4"/>
                                            </p:txEl>
                                          </p:spTgt>
                                        </p:tgtEl>
                                      </p:cBhvr>
                                    </p:animEffect>
                                  </p:childTnLst>
                                  <p:subTnLst>
                                    <p:animClr clrSpc="rgb" dir="cw">
                                      <p:cBhvr override="childStyle">
                                        <p:cTn dur="1" fill="hold" display="0" masterRel="nextClick" afterEffect="1"/>
                                        <p:tgtEl>
                                          <p:spTgt spid="34819">
                                            <p:txEl>
                                              <p:pRg st="4" end="4"/>
                                            </p:txEl>
                                          </p:spTgt>
                                        </p:tgtEl>
                                        <p:attrNameLst>
                                          <p:attrName>ppt_c</p:attrName>
                                        </p:attrNameLst>
                                      </p:cBhvr>
                                      <p:to>
                                        <a:srgbClr val="969696"/>
                                      </p:to>
                                    </p:animClr>
                                  </p:sub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34819">
                                            <p:txEl>
                                              <p:pRg st="6" end="6"/>
                                            </p:txEl>
                                          </p:spTgt>
                                        </p:tgtEl>
                                        <p:attrNameLst>
                                          <p:attrName>style.visibility</p:attrName>
                                        </p:attrNameLst>
                                      </p:cBhvr>
                                      <p:to>
                                        <p:strVal val="visible"/>
                                      </p:to>
                                    </p:set>
                                    <p:animEffect transition="in" filter="checkerboard(across)">
                                      <p:cBhvr>
                                        <p:cTn id="25" dur="500"/>
                                        <p:tgtEl>
                                          <p:spTgt spid="34819">
                                            <p:txEl>
                                              <p:pRg st="6" end="6"/>
                                            </p:txEl>
                                          </p:spTgt>
                                        </p:tgtEl>
                                      </p:cBhvr>
                                    </p:animEffect>
                                  </p:childTnLst>
                                  <p:subTnLst>
                                    <p:animClr clrSpc="rgb" dir="cw">
                                      <p:cBhvr override="childStyle">
                                        <p:cTn dur="1" fill="hold" display="0" masterRel="nextClick" afterEffect="1"/>
                                        <p:tgtEl>
                                          <p:spTgt spid="34819">
                                            <p:txEl>
                                              <p:pRg st="6" end="6"/>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bldLvl="2" autoUpdateAnimBg="0"/>
    </p:bld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a:xfrm>
            <a:off x="0" y="0"/>
            <a:ext cx="9144000" cy="1828800"/>
          </a:xfrm>
        </p:spPr>
        <p:txBody>
          <a:bodyPr>
            <a:normAutofit fontScale="90000"/>
          </a:bodyPr>
          <a:lstStyle/>
          <a:p>
            <a:pPr eaLnBrk="1" fontAlgn="auto" hangingPunct="1">
              <a:spcAft>
                <a:spcPts val="0"/>
              </a:spcAft>
              <a:defRPr/>
            </a:pPr>
            <a:r>
              <a:rPr lang="en-US" sz="6000" smtClean="0">
                <a:solidFill>
                  <a:srgbClr val="FF0000"/>
                </a:solidFill>
              </a:rPr>
              <a:t>PURPOSE &amp; POLICY CONT.</a:t>
            </a:r>
          </a:p>
        </p:txBody>
      </p:sp>
      <p:sp>
        <p:nvSpPr>
          <p:cNvPr id="290819" name="Rectangle 3"/>
          <p:cNvSpPr>
            <a:spLocks noGrp="1" noChangeArrowheads="1"/>
          </p:cNvSpPr>
          <p:nvPr>
            <p:ph idx="1"/>
          </p:nvPr>
        </p:nvSpPr>
        <p:spPr>
          <a:xfrm>
            <a:off x="685800" y="2514600"/>
            <a:ext cx="7772400" cy="4114800"/>
          </a:xfrm>
        </p:spPr>
        <p:txBody>
          <a:bodyPr/>
          <a:lstStyle/>
          <a:p>
            <a:pPr algn="ctr" eaLnBrk="1" hangingPunct="1">
              <a:buClr>
                <a:srgbClr val="FFFF00"/>
              </a:buClr>
              <a:buFont typeface="Wingdings" pitchFamily="2" charset="2"/>
              <a:buNone/>
            </a:pPr>
            <a:r>
              <a:rPr lang="en-US" sz="3600" b="1" smtClean="0">
                <a:solidFill>
                  <a:srgbClr val="FFFFFF"/>
                </a:solidFill>
              </a:rPr>
              <a:t>Inter-service calibration support can be used at the discretion of the Commanding Officer.</a:t>
            </a:r>
          </a:p>
        </p:txBody>
      </p:sp>
    </p:spTree>
  </p:cSld>
  <p:clrMapOvr>
    <a:masterClrMapping/>
  </p:clrMapOvr>
  <p:transition spd="med">
    <p:random/>
  </p:transition>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a:xfrm>
            <a:off x="0" y="381000"/>
            <a:ext cx="9144000" cy="1143000"/>
          </a:xfrm>
        </p:spPr>
        <p:txBody>
          <a:bodyPr/>
          <a:lstStyle/>
          <a:p>
            <a:pPr eaLnBrk="1" fontAlgn="auto" hangingPunct="1">
              <a:spcAft>
                <a:spcPts val="0"/>
              </a:spcAft>
              <a:defRPr/>
            </a:pPr>
            <a:r>
              <a:rPr lang="en-US" sz="6000" smtClean="0">
                <a:solidFill>
                  <a:srgbClr val="FF0000"/>
                </a:solidFill>
              </a:rPr>
              <a:t>REPONSIBILITIES</a:t>
            </a:r>
          </a:p>
        </p:txBody>
      </p:sp>
      <p:sp>
        <p:nvSpPr>
          <p:cNvPr id="36867" name="Rectangle 3"/>
          <p:cNvSpPr>
            <a:spLocks noGrp="1" noChangeArrowheads="1"/>
          </p:cNvSpPr>
          <p:nvPr>
            <p:ph idx="1"/>
          </p:nvPr>
        </p:nvSpPr>
        <p:spPr>
          <a:xfrm>
            <a:off x="0" y="2057400"/>
            <a:ext cx="9144000" cy="4800600"/>
          </a:xfrm>
        </p:spPr>
        <p:txBody>
          <a:bodyPr/>
          <a:lstStyle/>
          <a:p>
            <a:pPr eaLnBrk="1" hangingPunct="1">
              <a:buClr>
                <a:srgbClr val="FFFF00"/>
              </a:buClr>
              <a:buFont typeface="Wingdings" pitchFamily="2" charset="2"/>
              <a:buChar char="Ø"/>
            </a:pPr>
            <a:r>
              <a:rPr lang="en-US" b="1" smtClean="0">
                <a:solidFill>
                  <a:srgbClr val="FFFFFF"/>
                </a:solidFill>
              </a:rPr>
              <a:t>MCO P4790.2_, Appendix “D” is used to establish and maintain control over calibrations.</a:t>
            </a:r>
          </a:p>
          <a:p>
            <a:pPr eaLnBrk="1" hangingPunct="1">
              <a:buClr>
                <a:srgbClr val="FFFF00"/>
              </a:buClr>
              <a:buFont typeface="Wingdings" pitchFamily="2" charset="2"/>
              <a:buChar char="Ø"/>
            </a:pPr>
            <a:endParaRPr lang="en-US" sz="2000" b="1" smtClean="0">
              <a:solidFill>
                <a:srgbClr val="FFFFFF"/>
              </a:solidFill>
            </a:endParaRPr>
          </a:p>
          <a:p>
            <a:pPr eaLnBrk="1" hangingPunct="1">
              <a:buClr>
                <a:srgbClr val="FFFF00"/>
              </a:buClr>
              <a:buFont typeface="Wingdings" pitchFamily="2" charset="2"/>
              <a:buChar char="Ø"/>
            </a:pPr>
            <a:r>
              <a:rPr lang="en-US" b="1" smtClean="0">
                <a:solidFill>
                  <a:srgbClr val="FFFFFF"/>
                </a:solidFill>
              </a:rPr>
              <a:t>Units holding TMDE shall:</a:t>
            </a:r>
          </a:p>
          <a:p>
            <a:pPr eaLnBrk="1" hangingPunct="1">
              <a:buClr>
                <a:srgbClr val="FFFF00"/>
              </a:buClr>
              <a:buFont typeface="Wingdings" pitchFamily="2" charset="2"/>
              <a:buChar char="Ø"/>
            </a:pPr>
            <a:endParaRPr lang="en-US" sz="800" b="1" smtClean="0">
              <a:solidFill>
                <a:srgbClr val="FFFFFF"/>
              </a:solidFill>
            </a:endParaRPr>
          </a:p>
          <a:p>
            <a:pPr lvl="1" eaLnBrk="1" hangingPunct="1">
              <a:buClr>
                <a:srgbClr val="FFFF00"/>
              </a:buClr>
              <a:buFont typeface="Wingdings" pitchFamily="2" charset="2"/>
              <a:buChar char="ü"/>
            </a:pPr>
            <a:r>
              <a:rPr lang="en-US" b="1" smtClean="0">
                <a:solidFill>
                  <a:srgbClr val="FFFFFF"/>
                </a:solidFill>
              </a:rPr>
              <a:t>Submit all TMDE required to be calibrated.</a:t>
            </a:r>
          </a:p>
          <a:p>
            <a:pPr lvl="1" eaLnBrk="1" hangingPunct="1">
              <a:buClr>
                <a:srgbClr val="FFFF00"/>
              </a:buClr>
              <a:buFont typeface="Wingdings" pitchFamily="2" charset="2"/>
              <a:buChar char="ü"/>
            </a:pPr>
            <a:endParaRPr lang="en-US" sz="800" b="1" smtClean="0">
              <a:solidFill>
                <a:srgbClr val="FFFFFF"/>
              </a:solidFill>
            </a:endParaRPr>
          </a:p>
          <a:p>
            <a:pPr lvl="1" eaLnBrk="1" hangingPunct="1">
              <a:buClr>
                <a:srgbClr val="FFFF00"/>
              </a:buClr>
              <a:buFont typeface="Wingdings" pitchFamily="2" charset="2"/>
              <a:buChar char="ü"/>
            </a:pPr>
            <a:r>
              <a:rPr lang="en-US" b="1" smtClean="0">
                <a:solidFill>
                  <a:srgbClr val="FFFFFF"/>
                </a:solidFill>
              </a:rPr>
              <a:t>Schedule TMDE so that you have sufficient amount of TMDE to preclude loss of testing capabilities.</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blinds(horizontal)">
                                      <p:cBhvr>
                                        <p:cTn id="7" dur="500"/>
                                        <p:tgtEl>
                                          <p:spTgt spid="36867">
                                            <p:txEl>
                                              <p:pRg st="0" end="0"/>
                                            </p:txEl>
                                          </p:spTgt>
                                        </p:tgtEl>
                                      </p:cBhvr>
                                    </p:animEffect>
                                  </p:childTnLst>
                                  <p:subTnLst>
                                    <p:animClr clrSpc="rgb" dir="cw">
                                      <p:cBhvr override="childStyle">
                                        <p:cTn dur="1" fill="hold" display="0" masterRel="nextClick" afterEffect="1"/>
                                        <p:tgtEl>
                                          <p:spTgt spid="36867">
                                            <p:txEl>
                                              <p:pRg st="0" end="0"/>
                                            </p:txEl>
                                          </p:spTgt>
                                        </p:tgtEl>
                                        <p:attrNameLst>
                                          <p:attrName>ppt_c</p:attrName>
                                        </p:attrNameLst>
                                      </p:cBhvr>
                                      <p:to>
                                        <a:srgbClr val="969696"/>
                                      </p:to>
                                    </p:animClr>
                                  </p:sub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6867">
                                            <p:txEl>
                                              <p:pRg st="2" end="2"/>
                                            </p:txEl>
                                          </p:spTgt>
                                        </p:tgtEl>
                                        <p:attrNameLst>
                                          <p:attrName>style.visibility</p:attrName>
                                        </p:attrNameLst>
                                      </p:cBhvr>
                                      <p:to>
                                        <p:strVal val="visible"/>
                                      </p:to>
                                    </p:set>
                                    <p:animEffect transition="in" filter="blinds(horizontal)">
                                      <p:cBhvr>
                                        <p:cTn id="12" dur="500"/>
                                        <p:tgtEl>
                                          <p:spTgt spid="36867">
                                            <p:txEl>
                                              <p:pRg st="2" end="2"/>
                                            </p:txEl>
                                          </p:spTgt>
                                        </p:tgtEl>
                                      </p:cBhvr>
                                    </p:animEffect>
                                  </p:childTnLst>
                                  <p:subTnLst>
                                    <p:animClr clrSpc="rgb" dir="cw">
                                      <p:cBhvr override="childStyle">
                                        <p:cTn dur="1" fill="hold" display="0" masterRel="nextClick" afterEffect="1"/>
                                        <p:tgtEl>
                                          <p:spTgt spid="36867">
                                            <p:txEl>
                                              <p:pRg st="2" end="2"/>
                                            </p:txEl>
                                          </p:spTgt>
                                        </p:tgtEl>
                                        <p:attrNameLst>
                                          <p:attrName>ppt_c</p:attrName>
                                        </p:attrNameLst>
                                      </p:cBhvr>
                                      <p:to>
                                        <a:srgbClr val="969696"/>
                                      </p:to>
                                    </p:animClr>
                                  </p:sub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6867">
                                            <p:txEl>
                                              <p:pRg st="4" end="4"/>
                                            </p:txEl>
                                          </p:spTgt>
                                        </p:tgtEl>
                                        <p:attrNameLst>
                                          <p:attrName>style.visibility</p:attrName>
                                        </p:attrNameLst>
                                      </p:cBhvr>
                                      <p:to>
                                        <p:strVal val="visible"/>
                                      </p:to>
                                    </p:set>
                                    <p:animEffect transition="in" filter="blinds(horizontal)">
                                      <p:cBhvr>
                                        <p:cTn id="17" dur="500"/>
                                        <p:tgtEl>
                                          <p:spTgt spid="36867">
                                            <p:txEl>
                                              <p:pRg st="4" end="4"/>
                                            </p:txEl>
                                          </p:spTgt>
                                        </p:tgtEl>
                                      </p:cBhvr>
                                    </p:animEffect>
                                  </p:childTnLst>
                                  <p:subTnLst>
                                    <p:animClr clrSpc="rgb" dir="cw">
                                      <p:cBhvr override="childStyle">
                                        <p:cTn dur="1" fill="hold" display="0" masterRel="nextClick" afterEffect="1"/>
                                        <p:tgtEl>
                                          <p:spTgt spid="36867">
                                            <p:txEl>
                                              <p:pRg st="4" end="4"/>
                                            </p:txEl>
                                          </p:spTgt>
                                        </p:tgtEl>
                                        <p:attrNameLst>
                                          <p:attrName>ppt_c</p:attrName>
                                        </p:attrNameLst>
                                      </p:cBhvr>
                                      <p:to>
                                        <a:srgbClr val="969696"/>
                                      </p:to>
                                    </p:animClr>
                                  </p:sub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6867">
                                            <p:txEl>
                                              <p:pRg st="6" end="6"/>
                                            </p:txEl>
                                          </p:spTgt>
                                        </p:tgtEl>
                                        <p:attrNameLst>
                                          <p:attrName>style.visibility</p:attrName>
                                        </p:attrNameLst>
                                      </p:cBhvr>
                                      <p:to>
                                        <p:strVal val="visible"/>
                                      </p:to>
                                    </p:set>
                                    <p:animEffect transition="in" filter="blinds(horizontal)">
                                      <p:cBhvr>
                                        <p:cTn id="22" dur="500"/>
                                        <p:tgtEl>
                                          <p:spTgt spid="36867">
                                            <p:txEl>
                                              <p:pRg st="6" end="6"/>
                                            </p:txEl>
                                          </p:spTgt>
                                        </p:tgtEl>
                                      </p:cBhvr>
                                    </p:animEffect>
                                  </p:childTnLst>
                                  <p:subTnLst>
                                    <p:animClr clrSpc="rgb" dir="cw">
                                      <p:cBhvr override="childStyle">
                                        <p:cTn dur="1" fill="hold" display="0" masterRel="nextClick" afterEffect="1"/>
                                        <p:tgtEl>
                                          <p:spTgt spid="36867">
                                            <p:txEl>
                                              <p:pRg st="6" end="6"/>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bldLvl="2"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3411" name="Rectangle 3"/>
          <p:cNvSpPr>
            <a:spLocks noGrp="1" noChangeArrowheads="1"/>
          </p:cNvSpPr>
          <p:nvPr>
            <p:ph idx="1"/>
          </p:nvPr>
        </p:nvSpPr>
        <p:spPr>
          <a:xfrm>
            <a:off x="0" y="1066800"/>
            <a:ext cx="9144000" cy="5638800"/>
          </a:xfrm>
        </p:spPr>
        <p:txBody>
          <a:bodyPr/>
          <a:lstStyle/>
          <a:p>
            <a:pPr eaLnBrk="1" hangingPunct="1">
              <a:buClr>
                <a:srgbClr val="FF0000"/>
              </a:buClr>
              <a:buFont typeface="Wingdings" pitchFamily="2" charset="2"/>
              <a:buChar char="Ø"/>
            </a:pPr>
            <a:r>
              <a:rPr lang="en-US" sz="2800" b="1" smtClean="0"/>
              <a:t>HTSBD shall be retained for the life of the hook.</a:t>
            </a:r>
          </a:p>
          <a:p>
            <a:pPr eaLnBrk="1" hangingPunct="1">
              <a:buClr>
                <a:srgbClr val="FF0000"/>
              </a:buClr>
              <a:buFont typeface="Wingdings" pitchFamily="2" charset="2"/>
              <a:buChar char="Ø"/>
            </a:pPr>
            <a:endParaRPr lang="en-US" sz="2800" b="1" smtClean="0"/>
          </a:p>
          <a:p>
            <a:pPr eaLnBrk="1" hangingPunct="1">
              <a:buClr>
                <a:srgbClr val="FF0000"/>
              </a:buClr>
              <a:buFont typeface="Wingdings" pitchFamily="2" charset="2"/>
              <a:buChar char="Ø"/>
            </a:pPr>
            <a:r>
              <a:rPr lang="en-US" sz="2800" b="1" smtClean="0"/>
              <a:t>HTS shall be measured quarterly.</a:t>
            </a:r>
          </a:p>
          <a:p>
            <a:pPr eaLnBrk="1" hangingPunct="1">
              <a:buClr>
                <a:srgbClr val="FF0000"/>
              </a:buClr>
              <a:buFont typeface="Wingdings" pitchFamily="2" charset="2"/>
              <a:buChar char="Ø"/>
            </a:pPr>
            <a:endParaRPr lang="en-US" sz="2800" b="1" smtClean="0"/>
          </a:p>
          <a:p>
            <a:pPr eaLnBrk="1" hangingPunct="1">
              <a:buClr>
                <a:srgbClr val="FF0000"/>
              </a:buClr>
              <a:buFont typeface="Wingdings" pitchFamily="2" charset="2"/>
              <a:buChar char="Ø"/>
            </a:pPr>
            <a:r>
              <a:rPr lang="en-US" sz="2800" b="1" smtClean="0"/>
              <a:t>Hooks showing and increase in the HTS by more than 15% from the HTSBD shall be discarded.</a:t>
            </a:r>
          </a:p>
          <a:p>
            <a:pPr eaLnBrk="1" hangingPunct="1">
              <a:buClr>
                <a:srgbClr val="FF0000"/>
              </a:buClr>
              <a:buFont typeface="Wingdings" pitchFamily="2" charset="2"/>
              <a:buChar char="Ø"/>
            </a:pPr>
            <a:endParaRPr lang="en-US" sz="2800" b="1" smtClean="0"/>
          </a:p>
          <a:p>
            <a:pPr eaLnBrk="1" hangingPunct="1">
              <a:buClr>
                <a:srgbClr val="FF0000"/>
              </a:buClr>
              <a:buFont typeface="Wingdings" pitchFamily="2" charset="2"/>
              <a:buChar char="Ø"/>
            </a:pPr>
            <a:r>
              <a:rPr lang="en-US" sz="2800" b="1" smtClean="0"/>
              <a:t>NDT will be annotated in the Remarks section</a:t>
            </a:r>
            <a:r>
              <a:rPr lang="en-US" sz="2800" b="1" smtClean="0">
                <a:latin typeface="Courier New" pitchFamily="49" charset="0"/>
              </a:rPr>
              <a:t>.-</a:t>
            </a:r>
          </a:p>
          <a:p>
            <a:pPr eaLnBrk="1" hangingPunct="1">
              <a:buClr>
                <a:srgbClr val="FF0000"/>
              </a:buClr>
              <a:buFont typeface="Wingdings" pitchFamily="2" charset="2"/>
              <a:buChar char="Ø"/>
            </a:pPr>
            <a:endParaRPr lang="en-US" sz="2800" b="1" smtClean="0">
              <a:latin typeface="Courier New" pitchFamily="49" charset="0"/>
            </a:endParaRPr>
          </a:p>
          <a:p>
            <a:pPr eaLnBrk="1" hangingPunct="1">
              <a:buClr>
                <a:srgbClr val="FF0000"/>
              </a:buClr>
              <a:buFont typeface="Wingdings" pitchFamily="2" charset="2"/>
              <a:buChar char="Ø"/>
            </a:pPr>
            <a:r>
              <a:rPr lang="en-US" sz="2800" b="1" smtClean="0"/>
              <a:t>As appropriate, the commencement dates of the warranty will be annotated in the Remarks section</a:t>
            </a:r>
            <a:endParaRPr lang="en-US" sz="2800" b="1" smtClean="0">
              <a:latin typeface="Courier New" pitchFamily="49" charset="0"/>
            </a:endParaRPr>
          </a:p>
        </p:txBody>
      </p:sp>
      <p:sp>
        <p:nvSpPr>
          <p:cNvPr id="28674" name="Rectangle 2"/>
          <p:cNvSpPr>
            <a:spLocks noGrp="1" noChangeArrowheads="1"/>
          </p:cNvSpPr>
          <p:nvPr>
            <p:ph type="title"/>
          </p:nvPr>
        </p:nvSpPr>
        <p:spPr>
          <a:xfrm>
            <a:off x="0" y="0"/>
            <a:ext cx="9144000" cy="1219200"/>
          </a:xfrm>
        </p:spPr>
        <p:txBody>
          <a:bodyPr/>
          <a:lstStyle/>
          <a:p>
            <a:pPr algn="ctr" eaLnBrk="1" fontAlgn="auto" hangingPunct="1">
              <a:spcAft>
                <a:spcPts val="0"/>
              </a:spcAft>
              <a:defRPr/>
            </a:pPr>
            <a:r>
              <a:rPr sz="6000" b="1" smtClean="0">
                <a:solidFill>
                  <a:srgbClr val="FF0000"/>
                </a:solidFill>
              </a:rPr>
              <a:t>REMARKS CONTINUED</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73411">
                                            <p:txEl>
                                              <p:pRg st="0" end="0"/>
                                            </p:txEl>
                                          </p:spTgt>
                                        </p:tgtEl>
                                        <p:attrNameLst>
                                          <p:attrName>style.visibility</p:attrName>
                                        </p:attrNameLst>
                                      </p:cBhvr>
                                      <p:to>
                                        <p:strVal val="visible"/>
                                      </p:to>
                                    </p:set>
                                    <p:animEffect transition="in" filter="strips(downRight)">
                                      <p:cBhvr>
                                        <p:cTn id="7" dur="500"/>
                                        <p:tgtEl>
                                          <p:spTgt spid="273411">
                                            <p:txEl>
                                              <p:pRg st="0" end="0"/>
                                            </p:txEl>
                                          </p:spTgt>
                                        </p:tgtEl>
                                      </p:cBhvr>
                                    </p:animEffect>
                                  </p:childTnLst>
                                  <p:subTnLst>
                                    <p:animClr clrSpc="rgb" dir="cw">
                                      <p:cBhvr override="childStyle">
                                        <p:cTn dur="1" fill="hold" display="0" masterRel="nextClick" afterEffect="1"/>
                                        <p:tgtEl>
                                          <p:spTgt spid="273411">
                                            <p:txEl>
                                              <p:pRg st="0" end="0"/>
                                            </p:txEl>
                                          </p:spTgt>
                                        </p:tgtEl>
                                        <p:attrNameLst>
                                          <p:attrName>ppt_c</p:attrName>
                                        </p:attrNameLst>
                                      </p:cBhvr>
                                      <p:to>
                                        <a:srgbClr val="5F5F5F"/>
                                      </p:to>
                                    </p:animClr>
                                  </p:sub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73411">
                                            <p:txEl>
                                              <p:pRg st="2" end="2"/>
                                            </p:txEl>
                                          </p:spTgt>
                                        </p:tgtEl>
                                        <p:attrNameLst>
                                          <p:attrName>style.visibility</p:attrName>
                                        </p:attrNameLst>
                                      </p:cBhvr>
                                      <p:to>
                                        <p:strVal val="visible"/>
                                      </p:to>
                                    </p:set>
                                    <p:animEffect transition="in" filter="strips(downRight)">
                                      <p:cBhvr>
                                        <p:cTn id="12" dur="500"/>
                                        <p:tgtEl>
                                          <p:spTgt spid="273411">
                                            <p:txEl>
                                              <p:pRg st="2" end="2"/>
                                            </p:txEl>
                                          </p:spTgt>
                                        </p:tgtEl>
                                      </p:cBhvr>
                                    </p:animEffect>
                                  </p:childTnLst>
                                  <p:subTnLst>
                                    <p:animClr clrSpc="rgb" dir="cw">
                                      <p:cBhvr override="childStyle">
                                        <p:cTn dur="1" fill="hold" display="0" masterRel="nextClick" afterEffect="1"/>
                                        <p:tgtEl>
                                          <p:spTgt spid="273411">
                                            <p:txEl>
                                              <p:pRg st="2" end="2"/>
                                            </p:txEl>
                                          </p:spTgt>
                                        </p:tgtEl>
                                        <p:attrNameLst>
                                          <p:attrName>ppt_c</p:attrName>
                                        </p:attrNameLst>
                                      </p:cBhvr>
                                      <p:to>
                                        <a:srgbClr val="5F5F5F"/>
                                      </p:to>
                                    </p:animClr>
                                  </p:sub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273411">
                                            <p:txEl>
                                              <p:pRg st="4" end="4"/>
                                            </p:txEl>
                                          </p:spTgt>
                                        </p:tgtEl>
                                        <p:attrNameLst>
                                          <p:attrName>style.visibility</p:attrName>
                                        </p:attrNameLst>
                                      </p:cBhvr>
                                      <p:to>
                                        <p:strVal val="visible"/>
                                      </p:to>
                                    </p:set>
                                    <p:animEffect transition="in" filter="strips(downRight)">
                                      <p:cBhvr>
                                        <p:cTn id="17" dur="500"/>
                                        <p:tgtEl>
                                          <p:spTgt spid="273411">
                                            <p:txEl>
                                              <p:pRg st="4" end="4"/>
                                            </p:txEl>
                                          </p:spTgt>
                                        </p:tgtEl>
                                      </p:cBhvr>
                                    </p:animEffect>
                                  </p:childTnLst>
                                  <p:subTnLst>
                                    <p:animClr clrSpc="rgb" dir="cw">
                                      <p:cBhvr override="childStyle">
                                        <p:cTn dur="1" fill="hold" display="0" masterRel="nextClick" afterEffect="1"/>
                                        <p:tgtEl>
                                          <p:spTgt spid="273411">
                                            <p:txEl>
                                              <p:pRg st="4" end="4"/>
                                            </p:txEl>
                                          </p:spTgt>
                                        </p:tgtEl>
                                        <p:attrNameLst>
                                          <p:attrName>ppt_c</p:attrName>
                                        </p:attrNameLst>
                                      </p:cBhvr>
                                      <p:to>
                                        <a:srgbClr val="5F5F5F"/>
                                      </p:to>
                                    </p:animClr>
                                  </p:sub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273411">
                                            <p:txEl>
                                              <p:pRg st="6" end="6"/>
                                            </p:txEl>
                                          </p:spTgt>
                                        </p:tgtEl>
                                        <p:attrNameLst>
                                          <p:attrName>style.visibility</p:attrName>
                                        </p:attrNameLst>
                                      </p:cBhvr>
                                      <p:to>
                                        <p:strVal val="visible"/>
                                      </p:to>
                                    </p:set>
                                    <p:animEffect transition="in" filter="strips(downRight)">
                                      <p:cBhvr>
                                        <p:cTn id="22" dur="500"/>
                                        <p:tgtEl>
                                          <p:spTgt spid="273411">
                                            <p:txEl>
                                              <p:pRg st="6" end="6"/>
                                            </p:txEl>
                                          </p:spTgt>
                                        </p:tgtEl>
                                      </p:cBhvr>
                                    </p:animEffect>
                                  </p:childTnLst>
                                  <p:subTnLst>
                                    <p:animClr clrSpc="rgb" dir="cw">
                                      <p:cBhvr override="childStyle">
                                        <p:cTn dur="1" fill="hold" display="0" masterRel="nextClick" afterEffect="1"/>
                                        <p:tgtEl>
                                          <p:spTgt spid="273411">
                                            <p:txEl>
                                              <p:pRg st="6" end="6"/>
                                            </p:txEl>
                                          </p:spTgt>
                                        </p:tgtEl>
                                        <p:attrNameLst>
                                          <p:attrName>ppt_c</p:attrName>
                                        </p:attrNameLst>
                                      </p:cBhvr>
                                      <p:to>
                                        <a:srgbClr val="5F5F5F"/>
                                      </p:to>
                                    </p:animClr>
                                  </p:sub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273411">
                                            <p:txEl>
                                              <p:pRg st="8" end="8"/>
                                            </p:txEl>
                                          </p:spTgt>
                                        </p:tgtEl>
                                        <p:attrNameLst>
                                          <p:attrName>style.visibility</p:attrName>
                                        </p:attrNameLst>
                                      </p:cBhvr>
                                      <p:to>
                                        <p:strVal val="visible"/>
                                      </p:to>
                                    </p:set>
                                    <p:animEffect transition="in" filter="strips(downRight)">
                                      <p:cBhvr>
                                        <p:cTn id="27" dur="500"/>
                                        <p:tgtEl>
                                          <p:spTgt spid="273411">
                                            <p:txEl>
                                              <p:pRg st="8" end="8"/>
                                            </p:txEl>
                                          </p:spTgt>
                                        </p:tgtEl>
                                      </p:cBhvr>
                                    </p:animEffect>
                                  </p:childTnLst>
                                  <p:subTnLst>
                                    <p:animClr clrSpc="rgb" dir="cw">
                                      <p:cBhvr override="childStyle">
                                        <p:cTn dur="1" fill="hold" display="0" masterRel="nextClick" afterEffect="1"/>
                                        <p:tgtEl>
                                          <p:spTgt spid="273411">
                                            <p:txEl>
                                              <p:pRg st="8" end="8"/>
                                            </p:txEl>
                                          </p:spTgt>
                                        </p:tgtEl>
                                        <p:attrNameLst>
                                          <p:attrName>ppt_c</p:attrName>
                                        </p:attrNameLst>
                                      </p:cBhvr>
                                      <p:to>
                                        <a:srgbClr val="5F5F5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11" grpId="0" build="p" autoUpdateAnimBg="0"/>
    </p:bldLst>
  </p:timing>
</p:sld>
</file>

<file path=ppt/slides/slide2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a:xfrm>
            <a:off x="0" y="-381000"/>
            <a:ext cx="9144000" cy="1828800"/>
          </a:xfrm>
        </p:spPr>
        <p:txBody>
          <a:bodyPr>
            <a:normAutofit fontScale="90000"/>
          </a:bodyPr>
          <a:lstStyle/>
          <a:p>
            <a:pPr eaLnBrk="1" fontAlgn="auto" hangingPunct="1">
              <a:spcAft>
                <a:spcPts val="0"/>
              </a:spcAft>
              <a:defRPr/>
            </a:pPr>
            <a:r>
              <a:rPr lang="en-US" sz="6000" dirty="0" smtClean="0">
                <a:solidFill>
                  <a:srgbClr val="FF0000"/>
                </a:solidFill>
              </a:rPr>
              <a:t>REPONSIBILITIES CONT.</a:t>
            </a:r>
          </a:p>
        </p:txBody>
      </p:sp>
      <p:sp>
        <p:nvSpPr>
          <p:cNvPr id="37891" name="Rectangle 3"/>
          <p:cNvSpPr>
            <a:spLocks noGrp="1" noChangeArrowheads="1"/>
          </p:cNvSpPr>
          <p:nvPr>
            <p:ph idx="1"/>
          </p:nvPr>
        </p:nvSpPr>
        <p:spPr>
          <a:xfrm>
            <a:off x="-152400" y="1295400"/>
            <a:ext cx="9144000" cy="5562600"/>
          </a:xfrm>
        </p:spPr>
        <p:txBody>
          <a:bodyPr/>
          <a:lstStyle/>
          <a:p>
            <a:pPr lvl="1" eaLnBrk="1" hangingPunct="1">
              <a:buClr>
                <a:srgbClr val="FFFF00"/>
              </a:buClr>
              <a:buFont typeface="Wingdings" pitchFamily="2" charset="2"/>
              <a:buChar char="ü"/>
            </a:pPr>
            <a:r>
              <a:rPr lang="en-US" sz="3200" b="1" smtClean="0">
                <a:solidFill>
                  <a:srgbClr val="FFFFFF"/>
                </a:solidFill>
              </a:rPr>
              <a:t>Ensure TMDE is complete and has proper PMCS performed, to include op checks.</a:t>
            </a:r>
          </a:p>
          <a:p>
            <a:pPr lvl="1" eaLnBrk="1" hangingPunct="1">
              <a:buClr>
                <a:srgbClr val="FFFF00"/>
              </a:buClr>
              <a:buFont typeface="Wingdings" pitchFamily="2" charset="2"/>
              <a:buChar char="ü"/>
            </a:pPr>
            <a:endParaRPr lang="en-US" sz="2800" b="1" smtClean="0">
              <a:solidFill>
                <a:srgbClr val="FFFFFF"/>
              </a:solidFill>
            </a:endParaRPr>
          </a:p>
          <a:p>
            <a:pPr lvl="1" eaLnBrk="1" hangingPunct="1">
              <a:buClr>
                <a:srgbClr val="FFFF00"/>
              </a:buClr>
              <a:buFont typeface="Wingdings" pitchFamily="2" charset="2"/>
              <a:buChar char="ü"/>
            </a:pPr>
            <a:r>
              <a:rPr lang="en-US" sz="3200" b="1" smtClean="0">
                <a:solidFill>
                  <a:srgbClr val="FFFFFF"/>
                </a:solidFill>
              </a:rPr>
              <a:t>Ensure TMDE protected during transportation to and from the CF.</a:t>
            </a:r>
          </a:p>
          <a:p>
            <a:pPr lvl="1" eaLnBrk="1" hangingPunct="1">
              <a:buClr>
                <a:srgbClr val="FFFF00"/>
              </a:buClr>
              <a:buFont typeface="Wingdings" pitchFamily="2" charset="2"/>
              <a:buChar char="ü"/>
            </a:pPr>
            <a:endParaRPr lang="en-US" sz="2800" b="1" smtClean="0">
              <a:solidFill>
                <a:srgbClr val="FFFFFF"/>
              </a:solidFill>
            </a:endParaRPr>
          </a:p>
          <a:p>
            <a:pPr lvl="1" eaLnBrk="1" hangingPunct="1">
              <a:buClr>
                <a:srgbClr val="FFFF00"/>
              </a:buClr>
              <a:buFont typeface="Wingdings" pitchFamily="2" charset="2"/>
              <a:buChar char="ü"/>
            </a:pPr>
            <a:r>
              <a:rPr lang="en-US" sz="3200" b="1" smtClean="0">
                <a:solidFill>
                  <a:srgbClr val="FFFFFF"/>
                </a:solidFill>
              </a:rPr>
              <a:t>TMDE w/o a Cal. Label shall not be used.-</a:t>
            </a:r>
          </a:p>
          <a:p>
            <a:pPr lvl="2" eaLnBrk="1" hangingPunct="1">
              <a:buClr>
                <a:srgbClr val="FFFF00"/>
              </a:buClr>
              <a:buFont typeface="Wingdings" pitchFamily="2" charset="2"/>
              <a:buChar char="§"/>
            </a:pPr>
            <a:r>
              <a:rPr lang="en-US" sz="2800" b="1" smtClean="0">
                <a:solidFill>
                  <a:srgbClr val="FFFFFF"/>
                </a:solidFill>
              </a:rPr>
              <a:t>TMDE received from the supply system with a Cal. Label should not be used until crosschecked with the CF.</a:t>
            </a:r>
          </a:p>
        </p:txBody>
      </p:sp>
      <p:pic>
        <p:nvPicPr>
          <p:cNvPr id="292868" name="Picture 3" descr="bubble wrap.jpg"/>
          <p:cNvPicPr>
            <a:picLocks noChangeAspect="1"/>
          </p:cNvPicPr>
          <p:nvPr/>
        </p:nvPicPr>
        <p:blipFill>
          <a:blip r:embed="rId2" cstate="print"/>
          <a:srcRect/>
          <a:stretch>
            <a:fillRect/>
          </a:stretch>
        </p:blipFill>
        <p:spPr bwMode="auto">
          <a:xfrm>
            <a:off x="7239000" y="2590800"/>
            <a:ext cx="1524000" cy="1504950"/>
          </a:xfrm>
          <a:prstGeom prst="rect">
            <a:avLst/>
          </a:prstGeom>
          <a:noFill/>
          <a:ln w="9525">
            <a:noFill/>
            <a:miter lim="800000"/>
            <a:headEnd/>
            <a:tailEnd/>
          </a:ln>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randombar(horizontal)">
                                      <p:cBhvr>
                                        <p:cTn id="7" dur="500"/>
                                        <p:tgtEl>
                                          <p:spTgt spid="37891">
                                            <p:txEl>
                                              <p:pRg st="0" end="0"/>
                                            </p:txEl>
                                          </p:spTgt>
                                        </p:tgtEl>
                                      </p:cBhvr>
                                    </p:animEffect>
                                  </p:childTnLst>
                                  <p:subTnLst>
                                    <p:animClr clrSpc="rgb" dir="cw">
                                      <p:cBhvr override="childStyle">
                                        <p:cTn dur="1" fill="hold" display="0" masterRel="nextClick" afterEffect="1"/>
                                        <p:tgtEl>
                                          <p:spTgt spid="37891">
                                            <p:txEl>
                                              <p:pRg st="0" end="0"/>
                                            </p:txEl>
                                          </p:spTgt>
                                        </p:tgtEl>
                                        <p:attrNameLst>
                                          <p:attrName>ppt_c</p:attrName>
                                        </p:attrNameLst>
                                      </p:cBhvr>
                                      <p:to>
                                        <a:srgbClr val="969696"/>
                                      </p:to>
                                    </p:animClr>
                                  </p:sub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7891">
                                            <p:txEl>
                                              <p:pRg st="2" end="2"/>
                                            </p:txEl>
                                          </p:spTgt>
                                        </p:tgtEl>
                                        <p:attrNameLst>
                                          <p:attrName>style.visibility</p:attrName>
                                        </p:attrNameLst>
                                      </p:cBhvr>
                                      <p:to>
                                        <p:strVal val="visible"/>
                                      </p:to>
                                    </p:set>
                                    <p:animEffect transition="in" filter="randombar(horizontal)">
                                      <p:cBhvr>
                                        <p:cTn id="12" dur="500"/>
                                        <p:tgtEl>
                                          <p:spTgt spid="37891">
                                            <p:txEl>
                                              <p:pRg st="2" end="2"/>
                                            </p:txEl>
                                          </p:spTgt>
                                        </p:tgtEl>
                                      </p:cBhvr>
                                    </p:animEffect>
                                  </p:childTnLst>
                                  <p:subTnLst>
                                    <p:animClr clrSpc="rgb" dir="cw">
                                      <p:cBhvr override="childStyle">
                                        <p:cTn dur="1" fill="hold" display="0" masterRel="nextClick" afterEffect="1"/>
                                        <p:tgtEl>
                                          <p:spTgt spid="37891">
                                            <p:txEl>
                                              <p:pRg st="2" end="2"/>
                                            </p:txEl>
                                          </p:spTgt>
                                        </p:tgtEl>
                                        <p:attrNameLst>
                                          <p:attrName>ppt_c</p:attrName>
                                        </p:attrNameLst>
                                      </p:cBhvr>
                                      <p:to>
                                        <a:srgbClr val="969696"/>
                                      </p:to>
                                    </p:animClr>
                                  </p:sub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7891">
                                            <p:txEl>
                                              <p:pRg st="4" end="4"/>
                                            </p:txEl>
                                          </p:spTgt>
                                        </p:tgtEl>
                                        <p:attrNameLst>
                                          <p:attrName>style.visibility</p:attrName>
                                        </p:attrNameLst>
                                      </p:cBhvr>
                                      <p:to>
                                        <p:strVal val="visible"/>
                                      </p:to>
                                    </p:set>
                                    <p:animEffect transition="in" filter="randombar(horizontal)">
                                      <p:cBhvr>
                                        <p:cTn id="17" dur="500"/>
                                        <p:tgtEl>
                                          <p:spTgt spid="37891">
                                            <p:txEl>
                                              <p:pRg st="4" end="4"/>
                                            </p:txEl>
                                          </p:spTgt>
                                        </p:tgtEl>
                                      </p:cBhvr>
                                    </p:animEffect>
                                  </p:childTnLst>
                                  <p:subTnLst>
                                    <p:animClr clrSpc="rgb" dir="cw">
                                      <p:cBhvr override="childStyle">
                                        <p:cTn dur="1" fill="hold" display="0" masterRel="nextClick" afterEffect="1"/>
                                        <p:tgtEl>
                                          <p:spTgt spid="37891">
                                            <p:txEl>
                                              <p:pRg st="4" end="4"/>
                                            </p:txEl>
                                          </p:spTgt>
                                        </p:tgtEl>
                                        <p:attrNameLst>
                                          <p:attrName>ppt_c</p:attrName>
                                        </p:attrNameLst>
                                      </p:cBhvr>
                                      <p:to>
                                        <a:srgbClr val="969696"/>
                                      </p:to>
                                    </p:animClr>
                                  </p:sub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7891">
                                            <p:txEl>
                                              <p:pRg st="5" end="5"/>
                                            </p:txEl>
                                          </p:spTgt>
                                        </p:tgtEl>
                                        <p:attrNameLst>
                                          <p:attrName>style.visibility</p:attrName>
                                        </p:attrNameLst>
                                      </p:cBhvr>
                                      <p:to>
                                        <p:strVal val="visible"/>
                                      </p:to>
                                    </p:set>
                                    <p:animEffect transition="in" filter="randombar(horizontal)">
                                      <p:cBhvr>
                                        <p:cTn id="22" dur="500"/>
                                        <p:tgtEl>
                                          <p:spTgt spid="37891">
                                            <p:txEl>
                                              <p:pRg st="5" end="5"/>
                                            </p:txEl>
                                          </p:spTgt>
                                        </p:tgtEl>
                                      </p:cBhvr>
                                    </p:animEffect>
                                  </p:childTnLst>
                                  <p:subTnLst>
                                    <p:animClr clrSpc="rgb" dir="cw">
                                      <p:cBhvr override="childStyle">
                                        <p:cTn dur="1" fill="hold" display="0" masterRel="nextClick" afterEffect="1"/>
                                        <p:tgtEl>
                                          <p:spTgt spid="37891">
                                            <p:txEl>
                                              <p:pRg st="5" end="5"/>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bldLvl="3" autoUpdateAnimBg="0"/>
    </p:bldLst>
  </p:timing>
</p:sld>
</file>

<file path=ppt/slides/slide2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a:xfrm>
            <a:off x="0" y="-457200"/>
            <a:ext cx="9144000" cy="1905000"/>
          </a:xfrm>
        </p:spPr>
        <p:txBody>
          <a:bodyPr/>
          <a:lstStyle/>
          <a:p>
            <a:pPr eaLnBrk="1" fontAlgn="auto" hangingPunct="1">
              <a:spcAft>
                <a:spcPts val="0"/>
              </a:spcAft>
              <a:defRPr/>
            </a:pPr>
            <a:r>
              <a:rPr lang="en-US" sz="5400" dirty="0" smtClean="0">
                <a:solidFill>
                  <a:srgbClr val="FF0000"/>
                </a:solidFill>
              </a:rPr>
              <a:t>REPONSIBILITIES CONT.</a:t>
            </a:r>
          </a:p>
        </p:txBody>
      </p:sp>
      <p:sp>
        <p:nvSpPr>
          <p:cNvPr id="38915" name="Rectangle 3"/>
          <p:cNvSpPr>
            <a:spLocks noGrp="1" noChangeArrowheads="1"/>
          </p:cNvSpPr>
          <p:nvPr>
            <p:ph idx="1"/>
          </p:nvPr>
        </p:nvSpPr>
        <p:spPr>
          <a:xfrm>
            <a:off x="0" y="1295400"/>
            <a:ext cx="9144000" cy="5410200"/>
          </a:xfrm>
        </p:spPr>
        <p:txBody>
          <a:bodyPr/>
          <a:lstStyle/>
          <a:p>
            <a:pPr lvl="1" eaLnBrk="1" hangingPunct="1">
              <a:buClr>
                <a:srgbClr val="FFFF00"/>
              </a:buClr>
              <a:buFont typeface="Wingdings" pitchFamily="2" charset="2"/>
              <a:buChar char="ü"/>
            </a:pPr>
            <a:r>
              <a:rPr lang="en-US" sz="2800" b="1" smtClean="0">
                <a:solidFill>
                  <a:srgbClr val="FFFFFF"/>
                </a:solidFill>
              </a:rPr>
              <a:t>Submit a list of TMDE to the CF that are to be included in the Calibrations Program</a:t>
            </a:r>
          </a:p>
          <a:p>
            <a:pPr lvl="2" eaLnBrk="1" hangingPunct="1">
              <a:buClr>
                <a:srgbClr val="FFFF00"/>
              </a:buClr>
              <a:buFont typeface="Wingdings" pitchFamily="2" charset="2"/>
              <a:buChar char="ü"/>
            </a:pPr>
            <a:r>
              <a:rPr lang="en-US" sz="2400" b="1" smtClean="0">
                <a:solidFill>
                  <a:srgbClr val="FFFFFF"/>
                </a:solidFill>
              </a:rPr>
              <a:t> Measured in specific quantitative amts</a:t>
            </a:r>
          </a:p>
          <a:p>
            <a:pPr lvl="2" eaLnBrk="1" hangingPunct="1">
              <a:buClr>
                <a:srgbClr val="FFFF00"/>
              </a:buClr>
              <a:buFont typeface="Wingdings" pitchFamily="2" charset="2"/>
              <a:buChar char="ü"/>
            </a:pPr>
            <a:r>
              <a:rPr lang="en-US" sz="2400" b="1" smtClean="0">
                <a:solidFill>
                  <a:srgbClr val="FFFFFF"/>
                </a:solidFill>
              </a:rPr>
              <a:t>OTC 3</a:t>
            </a:r>
          </a:p>
          <a:p>
            <a:pPr lvl="1" eaLnBrk="1" hangingPunct="1">
              <a:buClr>
                <a:srgbClr val="FFFF00"/>
              </a:buClr>
              <a:buFont typeface="Wingdings" pitchFamily="2" charset="2"/>
              <a:buChar char="ü"/>
            </a:pPr>
            <a:endParaRPr lang="en-US" b="1" smtClean="0">
              <a:solidFill>
                <a:srgbClr val="FFFFFF"/>
              </a:solidFill>
            </a:endParaRPr>
          </a:p>
          <a:p>
            <a:pPr lvl="1" eaLnBrk="1" hangingPunct="1">
              <a:buClr>
                <a:srgbClr val="FFFF00"/>
              </a:buClr>
              <a:buFont typeface="Wingdings" pitchFamily="2" charset="2"/>
              <a:buChar char="ü"/>
            </a:pPr>
            <a:r>
              <a:rPr lang="en-US" sz="2800" b="1" smtClean="0">
                <a:solidFill>
                  <a:srgbClr val="FFFFFF"/>
                </a:solidFill>
              </a:rPr>
              <a:t>Analyze measurement requirement and request Special Cal. When the full measurement is not being used.</a:t>
            </a:r>
          </a:p>
          <a:p>
            <a:pPr lvl="1" eaLnBrk="1" hangingPunct="1">
              <a:buClr>
                <a:srgbClr val="FFFF00"/>
              </a:buClr>
              <a:buFont typeface="Wingdings" pitchFamily="2" charset="2"/>
              <a:buChar char="ü"/>
            </a:pPr>
            <a:endParaRPr lang="en-US" b="1" smtClean="0">
              <a:solidFill>
                <a:srgbClr val="FFFFFF"/>
              </a:solidFill>
            </a:endParaRPr>
          </a:p>
          <a:p>
            <a:pPr lvl="1" eaLnBrk="1" hangingPunct="1">
              <a:buClr>
                <a:srgbClr val="FFFF00"/>
              </a:buClr>
              <a:buFont typeface="Wingdings" pitchFamily="2" charset="2"/>
              <a:buChar char="ü"/>
            </a:pPr>
            <a:r>
              <a:rPr lang="en-US" sz="2800" b="1" smtClean="0">
                <a:solidFill>
                  <a:srgbClr val="FFFFFF"/>
                </a:solidFill>
              </a:rPr>
              <a:t>Request Inactive Labels for TMDE that is not being used.</a:t>
            </a:r>
          </a:p>
          <a:p>
            <a:pPr lvl="2" eaLnBrk="1" hangingPunct="1">
              <a:buClr>
                <a:srgbClr val="FFFF00"/>
              </a:buClr>
              <a:buFont typeface="Wingdings" pitchFamily="2" charset="2"/>
              <a:buChar char="ü"/>
            </a:pPr>
            <a:r>
              <a:rPr lang="en-US" sz="2400" b="1" smtClean="0">
                <a:solidFill>
                  <a:srgbClr val="FFFFFF"/>
                </a:solidFill>
              </a:rPr>
              <a:t>3 yrs</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checkerboard(across)">
                                      <p:cBhvr>
                                        <p:cTn id="7" dur="500"/>
                                        <p:tgtEl>
                                          <p:spTgt spid="38915">
                                            <p:txEl>
                                              <p:pRg st="0" end="0"/>
                                            </p:txEl>
                                          </p:spTgt>
                                        </p:tgtEl>
                                      </p:cBhvr>
                                    </p:animEffect>
                                  </p:childTnLst>
                                  <p:subTnLst>
                                    <p:animClr clrSpc="rgb" dir="cw">
                                      <p:cBhvr override="childStyle">
                                        <p:cTn dur="1" fill="hold" display="0" masterRel="nextClick" afterEffect="1"/>
                                        <p:tgtEl>
                                          <p:spTgt spid="38915">
                                            <p:txEl>
                                              <p:pRg st="0" end="0"/>
                                            </p:txEl>
                                          </p:spTgt>
                                        </p:tgtEl>
                                        <p:attrNameLst>
                                          <p:attrName>ppt_c</p:attrName>
                                        </p:attrNameLst>
                                      </p:cBhvr>
                                      <p:to>
                                        <a:srgbClr val="969696"/>
                                      </p:to>
                                    </p:animClr>
                                  </p:subTnLst>
                                </p:cTn>
                              </p:par>
                              <p:par>
                                <p:cTn id="8" presetID="5" presetClass="entr" presetSubtype="10" fill="hold" grpId="0" nodeType="withEffect">
                                  <p:stCondLst>
                                    <p:cond delay="0"/>
                                  </p:stCondLst>
                                  <p:childTnLst>
                                    <p:set>
                                      <p:cBhvr>
                                        <p:cTn id="9" dur="1" fill="hold">
                                          <p:stCondLst>
                                            <p:cond delay="0"/>
                                          </p:stCondLst>
                                        </p:cTn>
                                        <p:tgtEl>
                                          <p:spTgt spid="38915">
                                            <p:txEl>
                                              <p:pRg st="1" end="1"/>
                                            </p:txEl>
                                          </p:spTgt>
                                        </p:tgtEl>
                                        <p:attrNameLst>
                                          <p:attrName>style.visibility</p:attrName>
                                        </p:attrNameLst>
                                      </p:cBhvr>
                                      <p:to>
                                        <p:strVal val="visible"/>
                                      </p:to>
                                    </p:set>
                                    <p:animEffect transition="in" filter="checkerboard(across)">
                                      <p:cBhvr>
                                        <p:cTn id="10" dur="500"/>
                                        <p:tgtEl>
                                          <p:spTgt spid="38915">
                                            <p:txEl>
                                              <p:pRg st="1" end="1"/>
                                            </p:txEl>
                                          </p:spTgt>
                                        </p:tgtEl>
                                      </p:cBhvr>
                                    </p:animEffect>
                                  </p:childTnLst>
                                  <p:subTnLst>
                                    <p:animClr clrSpc="rgb" dir="cw">
                                      <p:cBhvr override="childStyle">
                                        <p:cTn dur="1" fill="hold" display="0" masterRel="nextClick" afterEffect="1"/>
                                        <p:tgtEl>
                                          <p:spTgt spid="38915">
                                            <p:txEl>
                                              <p:pRg st="1" end="1"/>
                                            </p:txEl>
                                          </p:spTgt>
                                        </p:tgtEl>
                                        <p:attrNameLst>
                                          <p:attrName>ppt_c</p:attrName>
                                        </p:attrNameLst>
                                      </p:cBhvr>
                                      <p:to>
                                        <a:srgbClr val="969696"/>
                                      </p:to>
                                    </p:animClr>
                                  </p:subTnLst>
                                </p:cTn>
                              </p:par>
                              <p:par>
                                <p:cTn id="11" presetID="5" presetClass="entr" presetSubtype="10" fill="hold" grpId="0" nodeType="withEffect">
                                  <p:stCondLst>
                                    <p:cond delay="0"/>
                                  </p:stCondLst>
                                  <p:childTnLst>
                                    <p:set>
                                      <p:cBhvr>
                                        <p:cTn id="12" dur="1" fill="hold">
                                          <p:stCondLst>
                                            <p:cond delay="0"/>
                                          </p:stCondLst>
                                        </p:cTn>
                                        <p:tgtEl>
                                          <p:spTgt spid="38915">
                                            <p:txEl>
                                              <p:pRg st="2" end="2"/>
                                            </p:txEl>
                                          </p:spTgt>
                                        </p:tgtEl>
                                        <p:attrNameLst>
                                          <p:attrName>style.visibility</p:attrName>
                                        </p:attrNameLst>
                                      </p:cBhvr>
                                      <p:to>
                                        <p:strVal val="visible"/>
                                      </p:to>
                                    </p:set>
                                    <p:animEffect transition="in" filter="checkerboard(across)">
                                      <p:cBhvr>
                                        <p:cTn id="13" dur="500"/>
                                        <p:tgtEl>
                                          <p:spTgt spid="38915">
                                            <p:txEl>
                                              <p:pRg st="2" end="2"/>
                                            </p:txEl>
                                          </p:spTgt>
                                        </p:tgtEl>
                                      </p:cBhvr>
                                    </p:animEffect>
                                  </p:childTnLst>
                                  <p:subTnLst>
                                    <p:animClr clrSpc="rgb" dir="cw">
                                      <p:cBhvr override="childStyle">
                                        <p:cTn dur="1" fill="hold" display="0" masterRel="nextClick" afterEffect="1"/>
                                        <p:tgtEl>
                                          <p:spTgt spid="38915">
                                            <p:txEl>
                                              <p:pRg st="2" end="2"/>
                                            </p:txEl>
                                          </p:spTgt>
                                        </p:tgtEl>
                                        <p:attrNameLst>
                                          <p:attrName>ppt_c</p:attrName>
                                        </p:attrNameLst>
                                      </p:cBhvr>
                                      <p:to>
                                        <a:srgbClr val="969696"/>
                                      </p:to>
                                    </p:animClr>
                                  </p:sub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38915">
                                            <p:txEl>
                                              <p:pRg st="4" end="4"/>
                                            </p:txEl>
                                          </p:spTgt>
                                        </p:tgtEl>
                                        <p:attrNameLst>
                                          <p:attrName>style.visibility</p:attrName>
                                        </p:attrNameLst>
                                      </p:cBhvr>
                                      <p:to>
                                        <p:strVal val="visible"/>
                                      </p:to>
                                    </p:set>
                                    <p:animEffect transition="in" filter="checkerboard(across)">
                                      <p:cBhvr>
                                        <p:cTn id="18" dur="500"/>
                                        <p:tgtEl>
                                          <p:spTgt spid="38915">
                                            <p:txEl>
                                              <p:pRg st="4" end="4"/>
                                            </p:txEl>
                                          </p:spTgt>
                                        </p:tgtEl>
                                      </p:cBhvr>
                                    </p:animEffect>
                                  </p:childTnLst>
                                  <p:subTnLst>
                                    <p:animClr clrSpc="rgb" dir="cw">
                                      <p:cBhvr override="childStyle">
                                        <p:cTn dur="1" fill="hold" display="0" masterRel="nextClick" afterEffect="1"/>
                                        <p:tgtEl>
                                          <p:spTgt spid="38915">
                                            <p:txEl>
                                              <p:pRg st="4" end="4"/>
                                            </p:txEl>
                                          </p:spTgt>
                                        </p:tgtEl>
                                        <p:attrNameLst>
                                          <p:attrName>ppt_c</p:attrName>
                                        </p:attrNameLst>
                                      </p:cBhvr>
                                      <p:to>
                                        <a:srgbClr val="969696"/>
                                      </p:to>
                                    </p:animClr>
                                  </p:sub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38915">
                                            <p:txEl>
                                              <p:pRg st="6" end="6"/>
                                            </p:txEl>
                                          </p:spTgt>
                                        </p:tgtEl>
                                        <p:attrNameLst>
                                          <p:attrName>style.visibility</p:attrName>
                                        </p:attrNameLst>
                                      </p:cBhvr>
                                      <p:to>
                                        <p:strVal val="visible"/>
                                      </p:to>
                                    </p:set>
                                    <p:animEffect transition="in" filter="checkerboard(across)">
                                      <p:cBhvr>
                                        <p:cTn id="23" dur="500"/>
                                        <p:tgtEl>
                                          <p:spTgt spid="38915">
                                            <p:txEl>
                                              <p:pRg st="6" end="6"/>
                                            </p:txEl>
                                          </p:spTgt>
                                        </p:tgtEl>
                                      </p:cBhvr>
                                    </p:animEffect>
                                  </p:childTnLst>
                                  <p:subTnLst>
                                    <p:animClr clrSpc="rgb" dir="cw">
                                      <p:cBhvr override="childStyle">
                                        <p:cTn dur="1" fill="hold" display="0" masterRel="nextClick" afterEffect="1"/>
                                        <p:tgtEl>
                                          <p:spTgt spid="38915">
                                            <p:txEl>
                                              <p:pRg st="6" end="6"/>
                                            </p:txEl>
                                          </p:spTgt>
                                        </p:tgtEl>
                                        <p:attrNameLst>
                                          <p:attrName>ppt_c</p:attrName>
                                        </p:attrNameLst>
                                      </p:cBhvr>
                                      <p:to>
                                        <a:srgbClr val="969696"/>
                                      </p:to>
                                    </p:animClr>
                                  </p:subTnLst>
                                </p:cTn>
                              </p:par>
                              <p:par>
                                <p:cTn id="24" presetID="5" presetClass="entr" presetSubtype="10" fill="hold" grpId="0" nodeType="withEffect">
                                  <p:stCondLst>
                                    <p:cond delay="0"/>
                                  </p:stCondLst>
                                  <p:childTnLst>
                                    <p:set>
                                      <p:cBhvr>
                                        <p:cTn id="25" dur="1" fill="hold">
                                          <p:stCondLst>
                                            <p:cond delay="0"/>
                                          </p:stCondLst>
                                        </p:cTn>
                                        <p:tgtEl>
                                          <p:spTgt spid="38915">
                                            <p:txEl>
                                              <p:pRg st="7" end="7"/>
                                            </p:txEl>
                                          </p:spTgt>
                                        </p:tgtEl>
                                        <p:attrNameLst>
                                          <p:attrName>style.visibility</p:attrName>
                                        </p:attrNameLst>
                                      </p:cBhvr>
                                      <p:to>
                                        <p:strVal val="visible"/>
                                      </p:to>
                                    </p:set>
                                    <p:animEffect transition="in" filter="checkerboard(across)">
                                      <p:cBhvr>
                                        <p:cTn id="26" dur="500"/>
                                        <p:tgtEl>
                                          <p:spTgt spid="38915">
                                            <p:txEl>
                                              <p:pRg st="7" end="7"/>
                                            </p:txEl>
                                          </p:spTgt>
                                        </p:tgtEl>
                                      </p:cBhvr>
                                    </p:animEffect>
                                  </p:childTnLst>
                                  <p:subTnLst>
                                    <p:animClr clrSpc="rgb" dir="cw">
                                      <p:cBhvr override="childStyle">
                                        <p:cTn dur="1" fill="hold" display="0" masterRel="nextClick" afterEffect="1"/>
                                        <p:tgtEl>
                                          <p:spTgt spid="38915">
                                            <p:txEl>
                                              <p:pRg st="7" end="7"/>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bldLvl="2" autoUpdateAnimBg="0"/>
    </p:bld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a:xfrm>
            <a:off x="0" y="0"/>
            <a:ext cx="9144000" cy="1828800"/>
          </a:xfrm>
        </p:spPr>
        <p:txBody>
          <a:bodyPr>
            <a:normAutofit fontScale="90000"/>
          </a:bodyPr>
          <a:lstStyle/>
          <a:p>
            <a:pPr eaLnBrk="1" fontAlgn="auto" hangingPunct="1">
              <a:spcAft>
                <a:spcPts val="0"/>
              </a:spcAft>
              <a:defRPr/>
            </a:pPr>
            <a:r>
              <a:rPr lang="en-US" sz="6000" smtClean="0">
                <a:solidFill>
                  <a:srgbClr val="FF0000"/>
                </a:solidFill>
              </a:rPr>
              <a:t>REPONSIBILITIES CONT.</a:t>
            </a:r>
          </a:p>
        </p:txBody>
      </p:sp>
      <p:sp>
        <p:nvSpPr>
          <p:cNvPr id="294915" name="Rectangle 3"/>
          <p:cNvSpPr>
            <a:spLocks noGrp="1" noChangeArrowheads="1"/>
          </p:cNvSpPr>
          <p:nvPr>
            <p:ph idx="1"/>
          </p:nvPr>
        </p:nvSpPr>
        <p:spPr>
          <a:xfrm>
            <a:off x="0" y="2057400"/>
            <a:ext cx="9144000" cy="4800600"/>
          </a:xfrm>
        </p:spPr>
        <p:txBody>
          <a:bodyPr/>
          <a:lstStyle/>
          <a:p>
            <a:pPr lvl="1" eaLnBrk="1" hangingPunct="1">
              <a:buClr>
                <a:srgbClr val="FFFF00"/>
              </a:buClr>
              <a:buFont typeface="Wingdings" pitchFamily="2" charset="2"/>
              <a:buChar char="ü"/>
            </a:pPr>
            <a:r>
              <a:rPr lang="en-US" sz="3600" b="1" smtClean="0">
                <a:solidFill>
                  <a:srgbClr val="FFFFFF"/>
                </a:solidFill>
              </a:rPr>
              <a:t>Ensure TMDE is used properly to preclude damage.</a:t>
            </a:r>
          </a:p>
          <a:p>
            <a:pPr lvl="1" eaLnBrk="1" hangingPunct="1">
              <a:buClr>
                <a:srgbClr val="FFFF00"/>
              </a:buClr>
              <a:buFont typeface="Wingdings" pitchFamily="2" charset="2"/>
              <a:buChar char="ü"/>
            </a:pPr>
            <a:endParaRPr lang="en-US" sz="3600" b="1" smtClean="0">
              <a:solidFill>
                <a:srgbClr val="FFFFFF"/>
              </a:solidFill>
            </a:endParaRPr>
          </a:p>
          <a:p>
            <a:pPr lvl="1" eaLnBrk="1" hangingPunct="1">
              <a:buClr>
                <a:srgbClr val="FFFF00"/>
              </a:buClr>
              <a:buFont typeface="Wingdings" pitchFamily="2" charset="2"/>
              <a:buChar char="ü"/>
            </a:pPr>
            <a:endParaRPr lang="en-US" sz="3600" b="1" smtClean="0">
              <a:solidFill>
                <a:srgbClr val="FFFFFF"/>
              </a:solidFill>
            </a:endParaRPr>
          </a:p>
          <a:p>
            <a:pPr lvl="1" eaLnBrk="1" hangingPunct="1">
              <a:buClr>
                <a:srgbClr val="FFFF00"/>
              </a:buClr>
              <a:buFont typeface="Wingdings" pitchFamily="2" charset="2"/>
              <a:buChar char="ü"/>
            </a:pPr>
            <a:r>
              <a:rPr lang="en-US" sz="3600" b="1" smtClean="0">
                <a:solidFill>
                  <a:srgbClr val="FFFFFF"/>
                </a:solidFill>
              </a:rPr>
              <a:t>Request assistance from the CF for training and proper use of TMDE, as necessary.</a:t>
            </a:r>
          </a:p>
        </p:txBody>
      </p:sp>
      <p:pic>
        <p:nvPicPr>
          <p:cNvPr id="294916" name="Picture 3" descr="bolt.jpg"/>
          <p:cNvPicPr>
            <a:picLocks noChangeAspect="1"/>
          </p:cNvPicPr>
          <p:nvPr/>
        </p:nvPicPr>
        <p:blipFill>
          <a:blip r:embed="rId2" cstate="print"/>
          <a:srcRect/>
          <a:stretch>
            <a:fillRect/>
          </a:stretch>
        </p:blipFill>
        <p:spPr bwMode="auto">
          <a:xfrm>
            <a:off x="4953000" y="2743200"/>
            <a:ext cx="1524000" cy="1381125"/>
          </a:xfrm>
          <a:prstGeom prst="rect">
            <a:avLst/>
          </a:prstGeom>
          <a:noFill/>
          <a:ln w="9525">
            <a:noFill/>
            <a:miter lim="800000"/>
            <a:headEnd/>
            <a:tailEnd/>
          </a:ln>
        </p:spPr>
      </p:pic>
    </p:spTree>
  </p:cSld>
  <p:clrMapOvr>
    <a:masterClrMapping/>
  </p:clrMapOvr>
  <p:transition spd="med">
    <p:random/>
  </p:transition>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0098" name="Rectangle 2"/>
          <p:cNvSpPr>
            <a:spLocks noGrp="1" noChangeArrowheads="1"/>
          </p:cNvSpPr>
          <p:nvPr>
            <p:ph type="title"/>
          </p:nvPr>
        </p:nvSpPr>
        <p:spPr>
          <a:xfrm>
            <a:off x="0" y="0"/>
            <a:ext cx="9144000" cy="1752600"/>
          </a:xfrm>
        </p:spPr>
        <p:txBody>
          <a:bodyPr/>
          <a:lstStyle/>
          <a:p>
            <a:pPr eaLnBrk="1" fontAlgn="auto" hangingPunct="1">
              <a:spcAft>
                <a:spcPts val="0"/>
              </a:spcAft>
              <a:defRPr/>
            </a:pPr>
            <a:r>
              <a:rPr lang="en-US" sz="5400" dirty="0" smtClean="0">
                <a:solidFill>
                  <a:srgbClr val="0033CC"/>
                </a:solidFill>
              </a:rPr>
              <a:t>CF</a:t>
            </a:r>
            <a:r>
              <a:rPr lang="en-US" sz="5400" dirty="0" smtClean="0">
                <a:solidFill>
                  <a:srgbClr val="FF0000"/>
                </a:solidFill>
              </a:rPr>
              <a:t> RESPONSIBILITIES</a:t>
            </a:r>
          </a:p>
        </p:txBody>
      </p:sp>
      <p:sp>
        <p:nvSpPr>
          <p:cNvPr id="40963" name="Rectangle 3"/>
          <p:cNvSpPr>
            <a:spLocks noGrp="1" noChangeArrowheads="1"/>
          </p:cNvSpPr>
          <p:nvPr>
            <p:ph idx="1"/>
          </p:nvPr>
        </p:nvSpPr>
        <p:spPr>
          <a:xfrm>
            <a:off x="0" y="2362200"/>
            <a:ext cx="9144000" cy="3124200"/>
          </a:xfrm>
        </p:spPr>
        <p:txBody>
          <a:bodyPr/>
          <a:lstStyle/>
          <a:p>
            <a:pPr eaLnBrk="1" hangingPunct="1">
              <a:buClr>
                <a:srgbClr val="FFFF00"/>
              </a:buClr>
              <a:buFont typeface="Wingdings" pitchFamily="2" charset="2"/>
              <a:buChar char="Ø"/>
            </a:pPr>
            <a:r>
              <a:rPr lang="en-US" sz="3600" b="1" smtClean="0">
                <a:solidFill>
                  <a:srgbClr val="FFFFFF"/>
                </a:solidFill>
              </a:rPr>
              <a:t>Intermediate Maintenance Activities will repair and calibrate within their authorized level.</a:t>
            </a:r>
          </a:p>
          <a:p>
            <a:pPr eaLnBrk="1" hangingPunct="1">
              <a:buClr>
                <a:srgbClr val="FFFF00"/>
              </a:buClr>
              <a:buFont typeface="Wingdings" pitchFamily="2" charset="2"/>
              <a:buChar char="Ø"/>
            </a:pPr>
            <a:endParaRPr lang="en-US" sz="1100" b="1" smtClean="0">
              <a:solidFill>
                <a:srgbClr val="FFFFFF"/>
              </a:solidFill>
            </a:endParaRPr>
          </a:p>
          <a:p>
            <a:pPr lvl="1" eaLnBrk="1" hangingPunct="1">
              <a:buClr>
                <a:srgbClr val="FFFF00"/>
              </a:buClr>
              <a:buFont typeface="Wingdings" pitchFamily="2" charset="2"/>
              <a:buChar char="ü"/>
            </a:pPr>
            <a:r>
              <a:rPr lang="en-US" sz="3200" b="1" smtClean="0">
                <a:solidFill>
                  <a:srgbClr val="FFFFFF"/>
                </a:solidFill>
              </a:rPr>
              <a:t> Forward TMDE to higher EOM as necessary.</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dissolve">
                                      <p:cBhvr>
                                        <p:cTn id="7" dur="500"/>
                                        <p:tgtEl>
                                          <p:spTgt spid="40963">
                                            <p:txEl>
                                              <p:pRg st="0" end="0"/>
                                            </p:txEl>
                                          </p:spTgt>
                                        </p:tgtEl>
                                      </p:cBhvr>
                                    </p:animEffect>
                                  </p:childTnLst>
                                  <p:subTnLst>
                                    <p:animClr clrSpc="rgb" dir="cw">
                                      <p:cBhvr override="childStyle">
                                        <p:cTn dur="1" fill="hold" display="0" masterRel="nextClick" afterEffect="1"/>
                                        <p:tgtEl>
                                          <p:spTgt spid="40963">
                                            <p:txEl>
                                              <p:pRg st="0" end="0"/>
                                            </p:txEl>
                                          </p:spTgt>
                                        </p:tgtEl>
                                        <p:attrNameLst>
                                          <p:attrName>ppt_c</p:attrName>
                                        </p:attrNameLst>
                                      </p:cBhvr>
                                      <p:to>
                                        <a:srgbClr val="969696"/>
                                      </p:to>
                                    </p:animClr>
                                  </p:subTnLst>
                                </p:cTn>
                              </p:par>
                              <p:par>
                                <p:cTn id="8" presetID="9" presetClass="entr" presetSubtype="0" fill="hold" grpId="0" nodeType="withEffect">
                                  <p:stCondLst>
                                    <p:cond delay="0"/>
                                  </p:stCondLst>
                                  <p:childTnLst>
                                    <p:set>
                                      <p:cBhvr>
                                        <p:cTn id="9" dur="1" fill="hold">
                                          <p:stCondLst>
                                            <p:cond delay="0"/>
                                          </p:stCondLst>
                                        </p:cTn>
                                        <p:tgtEl>
                                          <p:spTgt spid="40963">
                                            <p:txEl>
                                              <p:pRg st="2" end="2"/>
                                            </p:txEl>
                                          </p:spTgt>
                                        </p:tgtEl>
                                        <p:attrNameLst>
                                          <p:attrName>style.visibility</p:attrName>
                                        </p:attrNameLst>
                                      </p:cBhvr>
                                      <p:to>
                                        <p:strVal val="visible"/>
                                      </p:to>
                                    </p:set>
                                    <p:animEffect transition="in" filter="dissolve">
                                      <p:cBhvr>
                                        <p:cTn id="10" dur="500"/>
                                        <p:tgtEl>
                                          <p:spTgt spid="40963">
                                            <p:txEl>
                                              <p:pRg st="2" end="2"/>
                                            </p:txEl>
                                          </p:spTgt>
                                        </p:tgtEl>
                                      </p:cBhvr>
                                    </p:animEffect>
                                  </p:childTnLst>
                                  <p:subTnLst>
                                    <p:animClr clrSpc="rgb" dir="cw">
                                      <p:cBhvr override="childStyle">
                                        <p:cTn dur="1" fill="hold" display="0" masterRel="nextClick" afterEffect="1"/>
                                        <p:tgtEl>
                                          <p:spTgt spid="40963">
                                            <p:txEl>
                                              <p:pRg st="2" end="2"/>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autoUpdateAnimBg="0"/>
    </p:bldLst>
  </p:timing>
</p:sld>
</file>

<file path=ppt/slides/slide2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a:xfrm>
            <a:off x="0" y="381000"/>
            <a:ext cx="9144000" cy="1143000"/>
          </a:xfrm>
        </p:spPr>
        <p:txBody>
          <a:bodyPr>
            <a:normAutofit fontScale="90000"/>
          </a:bodyPr>
          <a:lstStyle/>
          <a:p>
            <a:pPr eaLnBrk="1" fontAlgn="auto" hangingPunct="1">
              <a:spcAft>
                <a:spcPts val="0"/>
              </a:spcAft>
              <a:defRPr/>
            </a:pPr>
            <a:r>
              <a:rPr lang="en-US" sz="5400" smtClean="0">
                <a:solidFill>
                  <a:srgbClr val="FF0000"/>
                </a:solidFill>
              </a:rPr>
              <a:t>CF RESPONSIBILITIES CONT.</a:t>
            </a:r>
          </a:p>
        </p:txBody>
      </p:sp>
      <p:sp>
        <p:nvSpPr>
          <p:cNvPr id="41987" name="Rectangle 3"/>
          <p:cNvSpPr>
            <a:spLocks noGrp="1" noChangeArrowheads="1"/>
          </p:cNvSpPr>
          <p:nvPr>
            <p:ph idx="1"/>
          </p:nvPr>
        </p:nvSpPr>
        <p:spPr>
          <a:xfrm>
            <a:off x="0" y="2057400"/>
            <a:ext cx="9144000" cy="4114800"/>
          </a:xfrm>
        </p:spPr>
        <p:txBody>
          <a:bodyPr/>
          <a:lstStyle/>
          <a:p>
            <a:pPr eaLnBrk="1" hangingPunct="1">
              <a:buClr>
                <a:srgbClr val="FFFF00"/>
              </a:buClr>
              <a:buFont typeface="Wingdings" pitchFamily="2" charset="2"/>
              <a:buChar char="Ø"/>
            </a:pPr>
            <a:r>
              <a:rPr lang="en-US" sz="3200" b="1" smtClean="0">
                <a:solidFill>
                  <a:srgbClr val="FFFFFF"/>
                </a:solidFill>
              </a:rPr>
              <a:t>You can assist the Cal program by:</a:t>
            </a:r>
          </a:p>
          <a:p>
            <a:pPr lvl="1" eaLnBrk="1" hangingPunct="1">
              <a:buClr>
                <a:srgbClr val="FFFF00"/>
              </a:buClr>
              <a:buFont typeface="Wingdings" pitchFamily="2" charset="2"/>
              <a:buChar char="ü"/>
            </a:pPr>
            <a:r>
              <a:rPr lang="en-US" sz="2800" b="1" smtClean="0">
                <a:solidFill>
                  <a:srgbClr val="FFFFFF"/>
                </a:solidFill>
              </a:rPr>
              <a:t>Informing those in your shop of the requirements and resources the CF offers.</a:t>
            </a:r>
          </a:p>
          <a:p>
            <a:pPr lvl="1" eaLnBrk="1" hangingPunct="1">
              <a:buClr>
                <a:srgbClr val="FFFF00"/>
              </a:buClr>
              <a:buFont typeface="Wingdings" pitchFamily="2" charset="2"/>
              <a:buChar char="ü"/>
            </a:pPr>
            <a:r>
              <a:rPr lang="en-US" sz="2800" b="1" smtClean="0">
                <a:solidFill>
                  <a:srgbClr val="FFFFFF"/>
                </a:solidFill>
              </a:rPr>
              <a:t>Identifying need for additional capability.</a:t>
            </a:r>
          </a:p>
          <a:p>
            <a:pPr lvl="1" eaLnBrk="1" hangingPunct="1">
              <a:buClr>
                <a:srgbClr val="FFFF00"/>
              </a:buClr>
              <a:buFont typeface="Wingdings" pitchFamily="2" charset="2"/>
              <a:buChar char="ü"/>
            </a:pPr>
            <a:endParaRPr lang="en-US" b="1" smtClean="0">
              <a:solidFill>
                <a:srgbClr val="FFFFFF"/>
              </a:solidFill>
            </a:endParaRPr>
          </a:p>
          <a:p>
            <a:pPr eaLnBrk="1" hangingPunct="1">
              <a:buClr>
                <a:srgbClr val="FFFF00"/>
              </a:buClr>
              <a:buFont typeface="Wingdings" pitchFamily="2" charset="2"/>
              <a:buChar char="Ø"/>
            </a:pPr>
            <a:r>
              <a:rPr lang="en-US" sz="3200" b="1" smtClean="0">
                <a:solidFill>
                  <a:srgbClr val="FFFFFF"/>
                </a:solidFill>
              </a:rPr>
              <a:t>Provide intra-/inter-service support, commercial contracts, as necessary.</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checkerboard(across)">
                                      <p:cBhvr>
                                        <p:cTn id="7" dur="500"/>
                                        <p:tgtEl>
                                          <p:spTgt spid="419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1987">
                                            <p:txEl>
                                              <p:pRg st="1" end="1"/>
                                            </p:txEl>
                                          </p:spTgt>
                                        </p:tgtEl>
                                        <p:attrNameLst>
                                          <p:attrName>style.visibility</p:attrName>
                                        </p:attrNameLst>
                                      </p:cBhvr>
                                      <p:to>
                                        <p:strVal val="visible"/>
                                      </p:to>
                                    </p:set>
                                    <p:animEffect transition="in" filter="checkerboard(across)">
                                      <p:cBhvr>
                                        <p:cTn id="12" dur="500"/>
                                        <p:tgtEl>
                                          <p:spTgt spid="419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1987">
                                            <p:txEl>
                                              <p:pRg st="2" end="2"/>
                                            </p:txEl>
                                          </p:spTgt>
                                        </p:tgtEl>
                                        <p:attrNameLst>
                                          <p:attrName>style.visibility</p:attrName>
                                        </p:attrNameLst>
                                      </p:cBhvr>
                                      <p:to>
                                        <p:strVal val="visible"/>
                                      </p:to>
                                    </p:set>
                                    <p:animEffect transition="in" filter="checkerboard(across)">
                                      <p:cBhvr>
                                        <p:cTn id="17" dur="500"/>
                                        <p:tgtEl>
                                          <p:spTgt spid="419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1987">
                                            <p:txEl>
                                              <p:pRg st="4" end="4"/>
                                            </p:txEl>
                                          </p:spTgt>
                                        </p:tgtEl>
                                        <p:attrNameLst>
                                          <p:attrName>style.visibility</p:attrName>
                                        </p:attrNameLst>
                                      </p:cBhvr>
                                      <p:to>
                                        <p:strVal val="visible"/>
                                      </p:to>
                                    </p:set>
                                    <p:animEffect transition="in" filter="checkerboard(across)">
                                      <p:cBhvr>
                                        <p:cTn id="22" dur="500"/>
                                        <p:tgtEl>
                                          <p:spTgt spid="419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bldLvl="2" autoUpdateAnimBg="0"/>
    </p:bldLst>
  </p:timing>
</p:sld>
</file>

<file path=ppt/slides/slide2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a:xfrm>
            <a:off x="0" y="0"/>
            <a:ext cx="9144000" cy="1524000"/>
          </a:xfrm>
        </p:spPr>
        <p:txBody>
          <a:bodyPr>
            <a:normAutofit fontScale="90000"/>
          </a:bodyPr>
          <a:lstStyle/>
          <a:p>
            <a:pPr eaLnBrk="1" fontAlgn="auto" hangingPunct="1">
              <a:spcAft>
                <a:spcPts val="0"/>
              </a:spcAft>
              <a:defRPr/>
            </a:pPr>
            <a:r>
              <a:rPr lang="en-US" sz="5400" smtClean="0">
                <a:solidFill>
                  <a:srgbClr val="FF0000"/>
                </a:solidFill>
              </a:rPr>
              <a:t>CF RESPONSIBILITIES CONT.</a:t>
            </a:r>
          </a:p>
        </p:txBody>
      </p:sp>
      <p:sp>
        <p:nvSpPr>
          <p:cNvPr id="43011" name="Rectangle 3"/>
          <p:cNvSpPr>
            <a:spLocks noGrp="1" noChangeArrowheads="1"/>
          </p:cNvSpPr>
          <p:nvPr>
            <p:ph idx="1"/>
          </p:nvPr>
        </p:nvSpPr>
        <p:spPr>
          <a:xfrm>
            <a:off x="0" y="1295400"/>
            <a:ext cx="9144000" cy="5562600"/>
          </a:xfrm>
        </p:spPr>
        <p:txBody>
          <a:bodyPr/>
          <a:lstStyle/>
          <a:p>
            <a:pPr eaLnBrk="1" hangingPunct="1">
              <a:buClr>
                <a:srgbClr val="FFFF00"/>
              </a:buClr>
              <a:buFont typeface="Wingdings" pitchFamily="2" charset="2"/>
              <a:buChar char="Ø"/>
            </a:pPr>
            <a:r>
              <a:rPr lang="en-US" sz="3600" b="1" smtClean="0">
                <a:solidFill>
                  <a:srgbClr val="FFFFFF"/>
                </a:solidFill>
              </a:rPr>
              <a:t>CF’s are designated by HQMC and are authorized necessary equipment to perform cal. and repair. Encl (2) per MCO 4733.1B</a:t>
            </a:r>
          </a:p>
          <a:p>
            <a:pPr eaLnBrk="1" hangingPunct="1">
              <a:buClr>
                <a:srgbClr val="FFFF00"/>
              </a:buClr>
              <a:buFont typeface="Wingdings" pitchFamily="2" charset="2"/>
              <a:buChar char="Ø"/>
            </a:pPr>
            <a:endParaRPr lang="en-US" b="1" smtClean="0">
              <a:solidFill>
                <a:srgbClr val="FFFFFF"/>
              </a:solidFill>
            </a:endParaRPr>
          </a:p>
          <a:p>
            <a:pPr eaLnBrk="1" hangingPunct="1">
              <a:buClr>
                <a:srgbClr val="FFFF00"/>
              </a:buClr>
              <a:buFont typeface="Times New Roman" pitchFamily="18" charset="0"/>
              <a:buChar char="*"/>
            </a:pPr>
            <a:r>
              <a:rPr lang="en-US" sz="3600" b="1" smtClean="0">
                <a:solidFill>
                  <a:srgbClr val="FFFFFF"/>
                </a:solidFill>
              </a:rPr>
              <a:t>Cal. Support is received from MC CF’s (ELMACO)</a:t>
            </a:r>
          </a:p>
          <a:p>
            <a:pPr lvl="1" eaLnBrk="1" hangingPunct="1">
              <a:buClr>
                <a:srgbClr val="FFFF00"/>
              </a:buClr>
              <a:buFont typeface="Wingdings" pitchFamily="2" charset="2"/>
              <a:buChar char="ü"/>
            </a:pPr>
            <a:r>
              <a:rPr lang="en-US" sz="3200" b="1" smtClean="0">
                <a:solidFill>
                  <a:srgbClr val="FFFFFF"/>
                </a:solidFill>
              </a:rPr>
              <a:t>If no MC facility, Cal. will be done by the local facility (Army, Civilians).</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Effect transition="in" filter="blinds(horizontal)">
                                      <p:cBhvr>
                                        <p:cTn id="7" dur="500"/>
                                        <p:tgtEl>
                                          <p:spTgt spid="43011">
                                            <p:txEl>
                                              <p:pRg st="0" end="0"/>
                                            </p:txEl>
                                          </p:spTgt>
                                        </p:tgtEl>
                                      </p:cBhvr>
                                    </p:animEffect>
                                  </p:childTnLst>
                                  <p:subTnLst>
                                    <p:animClr clrSpc="rgb" dir="cw">
                                      <p:cBhvr override="childStyle">
                                        <p:cTn dur="1" fill="hold" display="0" masterRel="nextClick" afterEffect="1"/>
                                        <p:tgtEl>
                                          <p:spTgt spid="43011">
                                            <p:txEl>
                                              <p:pRg st="0" end="0"/>
                                            </p:txEl>
                                          </p:spTgt>
                                        </p:tgtEl>
                                        <p:attrNameLst>
                                          <p:attrName>ppt_c</p:attrName>
                                        </p:attrNameLst>
                                      </p:cBhvr>
                                      <p:to>
                                        <a:srgbClr val="969696"/>
                                      </p:to>
                                    </p:animClr>
                                  </p:sub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3011">
                                            <p:txEl>
                                              <p:pRg st="2" end="2"/>
                                            </p:txEl>
                                          </p:spTgt>
                                        </p:tgtEl>
                                        <p:attrNameLst>
                                          <p:attrName>style.visibility</p:attrName>
                                        </p:attrNameLst>
                                      </p:cBhvr>
                                      <p:to>
                                        <p:strVal val="visible"/>
                                      </p:to>
                                    </p:set>
                                    <p:animEffect transition="in" filter="blinds(horizontal)">
                                      <p:cBhvr>
                                        <p:cTn id="12" dur="500"/>
                                        <p:tgtEl>
                                          <p:spTgt spid="43011">
                                            <p:txEl>
                                              <p:pRg st="2" end="2"/>
                                            </p:txEl>
                                          </p:spTgt>
                                        </p:tgtEl>
                                      </p:cBhvr>
                                    </p:animEffect>
                                  </p:childTnLst>
                                  <p:subTnLst>
                                    <p:animClr clrSpc="rgb" dir="cw">
                                      <p:cBhvr override="childStyle">
                                        <p:cTn dur="1" fill="hold" display="0" masterRel="nextClick" afterEffect="1"/>
                                        <p:tgtEl>
                                          <p:spTgt spid="43011">
                                            <p:txEl>
                                              <p:pRg st="2" end="2"/>
                                            </p:txEl>
                                          </p:spTgt>
                                        </p:tgtEl>
                                        <p:attrNameLst>
                                          <p:attrName>ppt_c</p:attrName>
                                        </p:attrNameLst>
                                      </p:cBhvr>
                                      <p:to>
                                        <a:srgbClr val="969696"/>
                                      </p:to>
                                    </p:animClr>
                                  </p:sub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3011">
                                            <p:txEl>
                                              <p:pRg st="3" end="3"/>
                                            </p:txEl>
                                          </p:spTgt>
                                        </p:tgtEl>
                                        <p:attrNameLst>
                                          <p:attrName>style.visibility</p:attrName>
                                        </p:attrNameLst>
                                      </p:cBhvr>
                                      <p:to>
                                        <p:strVal val="visible"/>
                                      </p:to>
                                    </p:set>
                                    <p:animEffect transition="in" filter="blinds(horizontal)">
                                      <p:cBhvr>
                                        <p:cTn id="17" dur="500"/>
                                        <p:tgtEl>
                                          <p:spTgt spid="43011">
                                            <p:txEl>
                                              <p:pRg st="3" end="3"/>
                                            </p:txEl>
                                          </p:spTgt>
                                        </p:tgtEl>
                                      </p:cBhvr>
                                    </p:animEffect>
                                  </p:childTnLst>
                                  <p:subTnLst>
                                    <p:animClr clrSpc="rgb" dir="cw">
                                      <p:cBhvr override="childStyle">
                                        <p:cTn dur="1" fill="hold" display="0" masterRel="nextClick" afterEffect="1"/>
                                        <p:tgtEl>
                                          <p:spTgt spid="43011">
                                            <p:txEl>
                                              <p:pRg st="3" end="3"/>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bldLvl="2" autoUpdateAnimBg="0"/>
    </p:bldLst>
  </p:timing>
</p:sld>
</file>

<file path=ppt/slides/slide2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a:xfrm>
            <a:off x="0" y="381000"/>
            <a:ext cx="9144000" cy="1143000"/>
          </a:xfrm>
        </p:spPr>
        <p:txBody>
          <a:bodyPr/>
          <a:lstStyle/>
          <a:p>
            <a:pPr eaLnBrk="1" fontAlgn="auto" hangingPunct="1">
              <a:spcAft>
                <a:spcPts val="0"/>
              </a:spcAft>
              <a:defRPr/>
            </a:pPr>
            <a:r>
              <a:rPr lang="en-US" sz="6000" smtClean="0">
                <a:solidFill>
                  <a:srgbClr val="FF0000"/>
                </a:solidFill>
              </a:rPr>
              <a:t>CONTROL PROGRAM</a:t>
            </a:r>
          </a:p>
        </p:txBody>
      </p:sp>
      <p:sp>
        <p:nvSpPr>
          <p:cNvPr id="44035" name="Rectangle 3"/>
          <p:cNvSpPr>
            <a:spLocks noGrp="1" noChangeArrowheads="1"/>
          </p:cNvSpPr>
          <p:nvPr>
            <p:ph idx="1"/>
          </p:nvPr>
        </p:nvSpPr>
        <p:spPr>
          <a:xfrm>
            <a:off x="0" y="2057400"/>
            <a:ext cx="9144000" cy="4572000"/>
          </a:xfrm>
        </p:spPr>
        <p:txBody>
          <a:bodyPr/>
          <a:lstStyle/>
          <a:p>
            <a:pPr eaLnBrk="1" hangingPunct="1">
              <a:buClr>
                <a:srgbClr val="FFFF00"/>
              </a:buClr>
              <a:buFont typeface="Wingdings" pitchFamily="2" charset="2"/>
              <a:buChar char="Ø"/>
            </a:pPr>
            <a:r>
              <a:rPr lang="en-US" b="1" u="sng" smtClean="0">
                <a:solidFill>
                  <a:srgbClr val="0033CC"/>
                </a:solidFill>
              </a:rPr>
              <a:t>IDENTIFY TMDE</a:t>
            </a:r>
            <a:r>
              <a:rPr lang="en-US" b="1" smtClean="0">
                <a:solidFill>
                  <a:srgbClr val="0033CC"/>
                </a:solidFill>
              </a:rPr>
              <a:t>.</a:t>
            </a:r>
          </a:p>
          <a:p>
            <a:pPr eaLnBrk="1" hangingPunct="1">
              <a:buClr>
                <a:srgbClr val="FFFF00"/>
              </a:buClr>
              <a:buFont typeface="Wingdings" pitchFamily="2" charset="2"/>
              <a:buChar char="Ø"/>
            </a:pPr>
            <a:endParaRPr lang="en-US" sz="1000" b="1" smtClean="0">
              <a:solidFill>
                <a:srgbClr val="FFFFFF"/>
              </a:solidFill>
            </a:endParaRPr>
          </a:p>
          <a:p>
            <a:pPr lvl="1" eaLnBrk="1" hangingPunct="1">
              <a:buClr>
                <a:srgbClr val="FFFF00"/>
              </a:buClr>
              <a:buFont typeface="Wingdings" pitchFamily="2" charset="2"/>
              <a:buChar char="ü"/>
            </a:pPr>
            <a:r>
              <a:rPr lang="en-US" sz="3200" b="1" smtClean="0">
                <a:solidFill>
                  <a:srgbClr val="FFFFFF"/>
                </a:solidFill>
              </a:rPr>
              <a:t>Inventory all TMDE to ensure records are accurate &amp; complete, at least annually.</a:t>
            </a:r>
          </a:p>
          <a:p>
            <a:pPr lvl="1" eaLnBrk="1" hangingPunct="1">
              <a:buClr>
                <a:srgbClr val="FFFF00"/>
              </a:buClr>
              <a:buFont typeface="Wingdings" pitchFamily="2" charset="2"/>
              <a:buChar char="ü"/>
            </a:pPr>
            <a:endParaRPr lang="en-US" sz="3200" b="1" smtClean="0">
              <a:solidFill>
                <a:srgbClr val="FFFFFF"/>
              </a:solidFill>
            </a:endParaRPr>
          </a:p>
          <a:p>
            <a:pPr lvl="1" eaLnBrk="1" hangingPunct="1">
              <a:buClr>
                <a:srgbClr val="FFFF00"/>
              </a:buClr>
              <a:buFont typeface="Wingdings" pitchFamily="2" charset="2"/>
              <a:buChar char="ü"/>
            </a:pPr>
            <a:r>
              <a:rPr lang="en-US" sz="3200" b="1" smtClean="0">
                <a:solidFill>
                  <a:srgbClr val="FFFFFF"/>
                </a:solidFill>
              </a:rPr>
              <a:t>T/E, Allowance List, Special Allowances can be used by MMO’s and Maintenance personnel to identify what is rated.</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checkerboard(across)">
                                      <p:cBhvr>
                                        <p:cTn id="7" dur="500"/>
                                        <p:tgtEl>
                                          <p:spTgt spid="44035">
                                            <p:txEl>
                                              <p:pRg st="0" end="0"/>
                                            </p:txEl>
                                          </p:spTgt>
                                        </p:tgtEl>
                                      </p:cBhvr>
                                    </p:animEffect>
                                  </p:childTnLst>
                                  <p:subTnLst>
                                    <p:animClr clrSpc="rgb" dir="cw">
                                      <p:cBhvr override="childStyle">
                                        <p:cTn dur="1" fill="hold" display="0" masterRel="nextClick" afterEffect="1"/>
                                        <p:tgtEl>
                                          <p:spTgt spid="44035">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4035">
                                            <p:txEl>
                                              <p:pRg st="2" end="2"/>
                                            </p:txEl>
                                          </p:spTgt>
                                        </p:tgtEl>
                                        <p:attrNameLst>
                                          <p:attrName>style.visibility</p:attrName>
                                        </p:attrNameLst>
                                      </p:cBhvr>
                                      <p:to>
                                        <p:strVal val="visible"/>
                                      </p:to>
                                    </p:set>
                                    <p:animEffect transition="in" filter="checkerboard(across)">
                                      <p:cBhvr>
                                        <p:cTn id="12" dur="500"/>
                                        <p:tgtEl>
                                          <p:spTgt spid="44035">
                                            <p:txEl>
                                              <p:pRg st="2" end="2"/>
                                            </p:txEl>
                                          </p:spTgt>
                                        </p:tgtEl>
                                      </p:cBhvr>
                                    </p:animEffect>
                                  </p:childTnLst>
                                  <p:subTnLst>
                                    <p:animClr clrSpc="rgb" dir="cw">
                                      <p:cBhvr override="childStyle">
                                        <p:cTn dur="1" fill="hold" display="0" masterRel="nextClick" afterEffect="1"/>
                                        <p:tgtEl>
                                          <p:spTgt spid="44035">
                                            <p:txEl>
                                              <p:pRg st="2" end="2"/>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4035">
                                            <p:txEl>
                                              <p:pRg st="4" end="4"/>
                                            </p:txEl>
                                          </p:spTgt>
                                        </p:tgtEl>
                                        <p:attrNameLst>
                                          <p:attrName>style.visibility</p:attrName>
                                        </p:attrNameLst>
                                      </p:cBhvr>
                                      <p:to>
                                        <p:strVal val="visible"/>
                                      </p:to>
                                    </p:set>
                                    <p:animEffect transition="in" filter="checkerboard(across)">
                                      <p:cBhvr>
                                        <p:cTn id="17" dur="500"/>
                                        <p:tgtEl>
                                          <p:spTgt spid="44035">
                                            <p:txEl>
                                              <p:pRg st="4" end="4"/>
                                            </p:txEl>
                                          </p:spTgt>
                                        </p:tgtEl>
                                      </p:cBhvr>
                                    </p:animEffect>
                                  </p:childTnLst>
                                  <p:subTnLst>
                                    <p:animClr clrSpc="rgb" dir="cw">
                                      <p:cBhvr override="childStyle">
                                        <p:cTn dur="1" fill="hold" display="0" masterRel="nextClick" afterEffect="1"/>
                                        <p:tgtEl>
                                          <p:spTgt spid="44035">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bldLvl="2" autoUpdateAnimBg="0"/>
    </p:bldLst>
  </p:timing>
</p:sld>
</file>

<file path=ppt/slides/slide2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p:txBody>
          <a:bodyPr>
            <a:normAutofit fontScale="90000"/>
          </a:bodyPr>
          <a:lstStyle/>
          <a:p>
            <a:pPr eaLnBrk="1" fontAlgn="auto" hangingPunct="1">
              <a:spcAft>
                <a:spcPts val="0"/>
              </a:spcAft>
              <a:defRPr/>
            </a:pPr>
            <a:r>
              <a:rPr lang="en-US" sz="6000" smtClean="0">
                <a:solidFill>
                  <a:srgbClr val="FF0000"/>
                </a:solidFill>
              </a:rPr>
              <a:t>CONTROL PROGRAM</a:t>
            </a:r>
          </a:p>
        </p:txBody>
      </p:sp>
      <p:sp>
        <p:nvSpPr>
          <p:cNvPr id="45059" name="Rectangle 3"/>
          <p:cNvSpPr>
            <a:spLocks noGrp="1" noChangeArrowheads="1"/>
          </p:cNvSpPr>
          <p:nvPr>
            <p:ph idx="1"/>
          </p:nvPr>
        </p:nvSpPr>
        <p:spPr>
          <a:xfrm>
            <a:off x="0" y="2057400"/>
            <a:ext cx="9144000" cy="4800600"/>
          </a:xfrm>
        </p:spPr>
        <p:txBody>
          <a:bodyPr>
            <a:normAutofit/>
          </a:bodyPr>
          <a:lstStyle/>
          <a:p>
            <a:pPr marL="548640" indent="-411480" eaLnBrk="1" fontAlgn="auto" hangingPunct="1">
              <a:spcAft>
                <a:spcPts val="0"/>
              </a:spcAft>
              <a:buClr>
                <a:srgbClr val="FFFF00"/>
              </a:buClr>
              <a:buFont typeface="Wingdings" pitchFamily="2" charset="2"/>
              <a:buChar char="Ø"/>
              <a:defRPr/>
            </a:pPr>
            <a:r>
              <a:rPr lang="en-US" b="1" dirty="0" smtClean="0">
                <a:solidFill>
                  <a:srgbClr val="FFFFFF"/>
                </a:solidFill>
              </a:rPr>
              <a:t>FEDLOG also identifies TMDE that requires to be calibrated.</a:t>
            </a:r>
          </a:p>
          <a:p>
            <a:pPr marL="868680" lvl="1" indent="-283464" eaLnBrk="1" fontAlgn="auto" hangingPunct="1">
              <a:spcAft>
                <a:spcPts val="0"/>
              </a:spcAft>
              <a:buClr>
                <a:srgbClr val="FFFF00"/>
              </a:buClr>
              <a:buFont typeface="Wingdings" pitchFamily="2" charset="2"/>
              <a:buChar char="ü"/>
              <a:defRPr/>
            </a:pPr>
            <a:r>
              <a:rPr lang="en-US" b="1" dirty="0" smtClean="0">
                <a:solidFill>
                  <a:srgbClr val="FFFFFF"/>
                </a:solidFill>
              </a:rPr>
              <a:t># 3 under the OTC.</a:t>
            </a:r>
          </a:p>
          <a:p>
            <a:pPr marL="868680" lvl="1" indent="-283464" eaLnBrk="1" fontAlgn="auto" hangingPunct="1">
              <a:spcAft>
                <a:spcPts val="0"/>
              </a:spcAft>
              <a:buClr>
                <a:srgbClr val="FFFF00"/>
              </a:buClr>
              <a:buFont typeface="Wingdings" pitchFamily="2" charset="2"/>
              <a:buChar char="ü"/>
              <a:defRPr/>
            </a:pPr>
            <a:r>
              <a:rPr lang="en-US" b="1" dirty="0" smtClean="0">
                <a:solidFill>
                  <a:srgbClr val="FFFFFF"/>
                </a:solidFill>
              </a:rPr>
              <a:t>OTC can be found in the Management View Screen under MGMT CTL data element, 6</a:t>
            </a:r>
            <a:r>
              <a:rPr lang="en-US" b="1" baseline="30000" dirty="0" smtClean="0">
                <a:solidFill>
                  <a:srgbClr val="FFFFFF"/>
                </a:solidFill>
              </a:rPr>
              <a:t>th</a:t>
            </a:r>
            <a:r>
              <a:rPr lang="en-US" b="1" dirty="0" smtClean="0">
                <a:solidFill>
                  <a:srgbClr val="FFFFFF"/>
                </a:solidFill>
              </a:rPr>
              <a:t> position.</a:t>
            </a:r>
          </a:p>
          <a:p>
            <a:pPr marL="868680" lvl="1" indent="-283464" eaLnBrk="1" fontAlgn="auto" hangingPunct="1">
              <a:spcAft>
                <a:spcPts val="0"/>
              </a:spcAft>
              <a:buClr>
                <a:srgbClr val="FFFF00"/>
              </a:buClr>
              <a:buFont typeface="Wingdings" pitchFamily="2" charset="2"/>
              <a:buChar char="ü"/>
              <a:defRPr/>
            </a:pPr>
            <a:endParaRPr lang="en-US" b="1" dirty="0" smtClean="0">
              <a:solidFill>
                <a:srgbClr val="FFFFFF"/>
              </a:solidFill>
            </a:endParaRPr>
          </a:p>
          <a:p>
            <a:pPr marL="342900" lvl="1" indent="-342900" eaLnBrk="1" fontAlgn="auto" hangingPunct="1">
              <a:spcAft>
                <a:spcPts val="0"/>
              </a:spcAft>
              <a:buClr>
                <a:srgbClr val="FFFF00"/>
              </a:buClr>
              <a:buFont typeface="Wingdings" pitchFamily="2" charset="2"/>
              <a:buChar char="Ø"/>
              <a:defRPr/>
            </a:pPr>
            <a:r>
              <a:rPr lang="en-US" sz="3200" b="1" dirty="0" smtClean="0">
                <a:solidFill>
                  <a:srgbClr val="FFFFFF"/>
                </a:solidFill>
              </a:rPr>
              <a:t>Questions concerning interval or if needed to be calibrated  </a:t>
            </a:r>
            <a:r>
              <a:rPr lang="en-US" b="1" u="sng" dirty="0" smtClean="0">
                <a:solidFill>
                  <a:srgbClr val="FFFFFF"/>
                </a:solidFill>
                <a:latin typeface="Courier New" pitchFamily="49" charset="0"/>
              </a:rPr>
              <a:t>CONTACT YOUR CF</a:t>
            </a:r>
            <a:r>
              <a:rPr lang="en-US" b="1" dirty="0" smtClean="0">
                <a:solidFill>
                  <a:srgbClr val="FFFFFF"/>
                </a:solidFill>
                <a:latin typeface="Courier New" pitchFamily="49" charset="0"/>
              </a:rPr>
              <a:t>.</a:t>
            </a:r>
            <a:endParaRPr lang="en-US" b="1" dirty="0" smtClean="0">
              <a:solidFill>
                <a:srgbClr val="FFFFFF"/>
              </a:solidFill>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Effect transition="in" filter="dissolve">
                                      <p:cBhvr>
                                        <p:cTn id="7" dur="500"/>
                                        <p:tgtEl>
                                          <p:spTgt spid="450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059">
                                            <p:txEl>
                                              <p:pRg st="1" end="1"/>
                                            </p:txEl>
                                          </p:spTgt>
                                        </p:tgtEl>
                                        <p:attrNameLst>
                                          <p:attrName>style.visibility</p:attrName>
                                        </p:attrNameLst>
                                      </p:cBhvr>
                                      <p:to>
                                        <p:strVal val="visible"/>
                                      </p:to>
                                    </p:set>
                                    <p:animEffect transition="in" filter="dissolve">
                                      <p:cBhvr>
                                        <p:cTn id="12" dur="500"/>
                                        <p:tgtEl>
                                          <p:spTgt spid="450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5059">
                                            <p:txEl>
                                              <p:pRg st="2" end="2"/>
                                            </p:txEl>
                                          </p:spTgt>
                                        </p:tgtEl>
                                        <p:attrNameLst>
                                          <p:attrName>style.visibility</p:attrName>
                                        </p:attrNameLst>
                                      </p:cBhvr>
                                      <p:to>
                                        <p:strVal val="visible"/>
                                      </p:to>
                                    </p:set>
                                    <p:animEffect transition="in" filter="dissolve">
                                      <p:cBhvr>
                                        <p:cTn id="17" dur="500"/>
                                        <p:tgtEl>
                                          <p:spTgt spid="450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5059">
                                            <p:txEl>
                                              <p:pRg st="4" end="4"/>
                                            </p:txEl>
                                          </p:spTgt>
                                        </p:tgtEl>
                                        <p:attrNameLst>
                                          <p:attrName>style.visibility</p:attrName>
                                        </p:attrNameLst>
                                      </p:cBhvr>
                                      <p:to>
                                        <p:strVal val="visible"/>
                                      </p:to>
                                    </p:set>
                                    <p:animEffect transition="in" filter="dissolve">
                                      <p:cBhvr>
                                        <p:cTn id="22" dur="500"/>
                                        <p:tgtEl>
                                          <p:spTgt spid="450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bldLvl="2" autoUpdateAnimBg="0"/>
    </p:bld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p:txBody>
          <a:bodyPr>
            <a:normAutofit fontScale="90000"/>
          </a:bodyPr>
          <a:lstStyle/>
          <a:p>
            <a:pPr eaLnBrk="1" fontAlgn="auto" hangingPunct="1">
              <a:spcAft>
                <a:spcPts val="0"/>
              </a:spcAft>
              <a:defRPr/>
            </a:pPr>
            <a:r>
              <a:rPr lang="en-US" sz="6000" smtClean="0">
                <a:solidFill>
                  <a:srgbClr val="FF0000"/>
                </a:solidFill>
              </a:rPr>
              <a:t>CONTROL PROGRAM</a:t>
            </a:r>
          </a:p>
        </p:txBody>
      </p:sp>
      <p:sp>
        <p:nvSpPr>
          <p:cNvPr id="301059" name="Rectangle 3"/>
          <p:cNvSpPr>
            <a:spLocks noGrp="1" noChangeArrowheads="1"/>
          </p:cNvSpPr>
          <p:nvPr>
            <p:ph idx="1"/>
          </p:nvPr>
        </p:nvSpPr>
        <p:spPr>
          <a:xfrm>
            <a:off x="0" y="2057400"/>
            <a:ext cx="9144000" cy="4114800"/>
          </a:xfrm>
        </p:spPr>
        <p:txBody>
          <a:bodyPr/>
          <a:lstStyle/>
          <a:p>
            <a:pPr eaLnBrk="1" hangingPunct="1">
              <a:buClr>
                <a:srgbClr val="FFFF00"/>
              </a:buClr>
              <a:buFont typeface="Wingdings" pitchFamily="2" charset="2"/>
              <a:buChar char="Ø"/>
            </a:pPr>
            <a:r>
              <a:rPr lang="en-US" b="1" u="sng" smtClean="0">
                <a:solidFill>
                  <a:srgbClr val="0033CC"/>
                </a:solidFill>
              </a:rPr>
              <a:t>LOCATE TMDE</a:t>
            </a:r>
            <a:r>
              <a:rPr lang="en-US" b="1" smtClean="0">
                <a:solidFill>
                  <a:srgbClr val="0033CC"/>
                </a:solidFill>
              </a:rPr>
              <a:t>.</a:t>
            </a:r>
          </a:p>
          <a:p>
            <a:pPr eaLnBrk="1" hangingPunct="1">
              <a:buClr>
                <a:srgbClr val="FFFF00"/>
              </a:buClr>
              <a:buFont typeface="Wingdings" pitchFamily="2" charset="2"/>
              <a:buChar char="Ø"/>
            </a:pPr>
            <a:endParaRPr lang="en-US" sz="1000" b="1" smtClean="0">
              <a:solidFill>
                <a:srgbClr val="FFFFFF"/>
              </a:solidFill>
            </a:endParaRPr>
          </a:p>
          <a:p>
            <a:pPr lvl="1" eaLnBrk="1" hangingPunct="1">
              <a:buClr>
                <a:srgbClr val="FFFF00"/>
              </a:buClr>
              <a:buFont typeface="Wingdings" pitchFamily="2" charset="2"/>
              <a:buChar char="ü"/>
            </a:pPr>
            <a:r>
              <a:rPr lang="en-US" sz="2800" b="1" smtClean="0">
                <a:solidFill>
                  <a:srgbClr val="FFFFFF"/>
                </a:solidFill>
              </a:rPr>
              <a:t>TMDE shall be located. </a:t>
            </a:r>
          </a:p>
          <a:p>
            <a:pPr lvl="1" eaLnBrk="1" hangingPunct="1">
              <a:buClr>
                <a:srgbClr val="FFFF00"/>
              </a:buClr>
              <a:buFont typeface="Wingdings" pitchFamily="2" charset="2"/>
              <a:buChar char="ü"/>
            </a:pPr>
            <a:endParaRPr lang="en-US" sz="2800" b="1" smtClean="0">
              <a:solidFill>
                <a:srgbClr val="FFFFFF"/>
              </a:solidFill>
            </a:endParaRPr>
          </a:p>
          <a:p>
            <a:pPr lvl="1" eaLnBrk="1" hangingPunct="1">
              <a:buClr>
                <a:srgbClr val="FFFF00"/>
              </a:buClr>
              <a:buFont typeface="Wingdings" pitchFamily="2" charset="2"/>
              <a:buChar char="ü"/>
            </a:pPr>
            <a:r>
              <a:rPr lang="en-US" sz="2800" b="1" smtClean="0">
                <a:solidFill>
                  <a:srgbClr val="FFFFFF"/>
                </a:solidFill>
              </a:rPr>
              <a:t>Control System shall identify the section/area the TMDE is being held.</a:t>
            </a:r>
          </a:p>
          <a:p>
            <a:pPr lvl="1" eaLnBrk="1" hangingPunct="1">
              <a:buClr>
                <a:srgbClr val="FFFF00"/>
              </a:buClr>
              <a:buFont typeface="Wingdings" pitchFamily="2" charset="2"/>
              <a:buChar char="ü"/>
            </a:pPr>
            <a:endParaRPr lang="en-US" sz="2800" b="1" smtClean="0">
              <a:solidFill>
                <a:srgbClr val="FFFFFF"/>
              </a:solidFill>
            </a:endParaRPr>
          </a:p>
          <a:p>
            <a:pPr lvl="1" eaLnBrk="1" hangingPunct="1">
              <a:buClr>
                <a:srgbClr val="FFFF00"/>
              </a:buClr>
              <a:buFont typeface="Wingdings" pitchFamily="2" charset="2"/>
              <a:buChar char="ü"/>
            </a:pPr>
            <a:r>
              <a:rPr lang="en-US" sz="2800" b="1" smtClean="0">
                <a:solidFill>
                  <a:srgbClr val="FFFFFF"/>
                </a:solidFill>
              </a:rPr>
              <a:t>During the search of TMDE, keep in mind some items may be components. (i.e. batteries)</a:t>
            </a:r>
          </a:p>
        </p:txBody>
      </p:sp>
    </p:spTree>
  </p:cSld>
  <p:clrMapOvr>
    <a:masterClrMapping/>
  </p:clrMapOvr>
  <p:transition spd="med">
    <p:random/>
  </p:transition>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p:txBody>
          <a:bodyPr>
            <a:normAutofit fontScale="90000"/>
          </a:bodyPr>
          <a:lstStyle/>
          <a:p>
            <a:pPr eaLnBrk="1" fontAlgn="auto" hangingPunct="1">
              <a:spcAft>
                <a:spcPts val="0"/>
              </a:spcAft>
              <a:defRPr/>
            </a:pPr>
            <a:r>
              <a:rPr lang="en-US" sz="6000" smtClean="0">
                <a:solidFill>
                  <a:srgbClr val="FF0000"/>
                </a:solidFill>
              </a:rPr>
              <a:t>CONTROL PROGRAM</a:t>
            </a:r>
          </a:p>
        </p:txBody>
      </p:sp>
      <p:sp>
        <p:nvSpPr>
          <p:cNvPr id="47107" name="Rectangle 3"/>
          <p:cNvSpPr>
            <a:spLocks noGrp="1" noChangeArrowheads="1"/>
          </p:cNvSpPr>
          <p:nvPr>
            <p:ph idx="1"/>
          </p:nvPr>
        </p:nvSpPr>
        <p:spPr>
          <a:xfrm>
            <a:off x="0" y="2209800"/>
            <a:ext cx="9144000" cy="3276600"/>
          </a:xfrm>
        </p:spPr>
        <p:txBody>
          <a:bodyPr/>
          <a:lstStyle/>
          <a:p>
            <a:pPr eaLnBrk="1" hangingPunct="1">
              <a:buClr>
                <a:srgbClr val="FFFF00"/>
              </a:buClr>
              <a:buFont typeface="Wingdings" pitchFamily="2" charset="2"/>
              <a:buChar char="Ø"/>
            </a:pPr>
            <a:r>
              <a:rPr lang="en-US" b="1" u="sng" smtClean="0">
                <a:solidFill>
                  <a:srgbClr val="0033CC"/>
                </a:solidFill>
              </a:rPr>
              <a:t>INVENTORY TMDE</a:t>
            </a:r>
            <a:r>
              <a:rPr lang="en-US" b="1" smtClean="0">
                <a:solidFill>
                  <a:srgbClr val="0033CC"/>
                </a:solidFill>
              </a:rPr>
              <a:t>.</a:t>
            </a:r>
          </a:p>
          <a:p>
            <a:pPr eaLnBrk="1" hangingPunct="1">
              <a:buClr>
                <a:srgbClr val="FFFF00"/>
              </a:buClr>
              <a:buFont typeface="Wingdings" pitchFamily="2" charset="2"/>
              <a:buChar char="Ø"/>
            </a:pPr>
            <a:endParaRPr lang="en-US" sz="800" b="1" smtClean="0">
              <a:solidFill>
                <a:srgbClr val="00FF00"/>
              </a:solidFill>
            </a:endParaRPr>
          </a:p>
          <a:p>
            <a:pPr lvl="1" eaLnBrk="1" hangingPunct="1">
              <a:buClr>
                <a:srgbClr val="FFFF00"/>
              </a:buClr>
              <a:buFont typeface="Wingdings" pitchFamily="2" charset="2"/>
              <a:buChar char="ü"/>
            </a:pPr>
            <a:r>
              <a:rPr lang="en-US" sz="3200" b="1" smtClean="0">
                <a:solidFill>
                  <a:srgbClr val="FFFFFF"/>
                </a:solidFill>
              </a:rPr>
              <a:t>When all TMDE has been located appropriate personnel should match the TMDE Control Systems with the T/E, &amp; Unit Allowances to ensure everything is accounted for and complete.</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Effect transition="in" filter="dissolve">
                                      <p:cBhvr>
                                        <p:cTn id="7" dur="500"/>
                                        <p:tgtEl>
                                          <p:spTgt spid="471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7107">
                                            <p:txEl>
                                              <p:pRg st="2" end="2"/>
                                            </p:txEl>
                                          </p:spTgt>
                                        </p:tgtEl>
                                        <p:attrNameLst>
                                          <p:attrName>style.visibility</p:attrName>
                                        </p:attrNameLst>
                                      </p:cBhvr>
                                      <p:to>
                                        <p:strVal val="visible"/>
                                      </p:to>
                                    </p:set>
                                    <p:animEffect transition="in" filter="dissolve">
                                      <p:cBhvr>
                                        <p:cTn id="12" dur="500"/>
                                        <p:tgtEl>
                                          <p:spTgt spid="471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bldLvl="3"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5058" name="Picture 2" descr="testform"/>
          <p:cNvPicPr>
            <a:picLocks noChangeAspect="1" noChangeArrowheads="1"/>
          </p:cNvPicPr>
          <p:nvPr/>
        </p:nvPicPr>
        <p:blipFill>
          <a:blip r:embed="rId2" cstate="print"/>
          <a:srcRect/>
          <a:stretch>
            <a:fillRect/>
          </a:stretch>
        </p:blipFill>
        <p:spPr bwMode="auto">
          <a:xfrm>
            <a:off x="228600" y="457200"/>
            <a:ext cx="8915400" cy="6227763"/>
          </a:xfrm>
          <a:prstGeom prst="rect">
            <a:avLst/>
          </a:prstGeom>
          <a:noFill/>
          <a:ln w="9525">
            <a:noFill/>
            <a:miter lim="800000"/>
            <a:headEnd/>
            <a:tailEnd/>
          </a:ln>
        </p:spPr>
      </p:pic>
      <p:sp>
        <p:nvSpPr>
          <p:cNvPr id="45059" name="Text Box 3"/>
          <p:cNvSpPr txBox="1">
            <a:spLocks noChangeArrowheads="1"/>
          </p:cNvSpPr>
          <p:nvPr/>
        </p:nvSpPr>
        <p:spPr bwMode="auto">
          <a:xfrm>
            <a:off x="304800" y="685800"/>
            <a:ext cx="917575" cy="338138"/>
          </a:xfrm>
          <a:prstGeom prst="rect">
            <a:avLst/>
          </a:prstGeom>
          <a:noFill/>
          <a:ln w="12700">
            <a:noFill/>
            <a:miter lim="800000"/>
            <a:headEnd type="none" w="sm" len="sm"/>
            <a:tailEnd type="none" w="sm" len="sm"/>
          </a:ln>
        </p:spPr>
        <p:txBody>
          <a:bodyPr>
            <a:spAutoFit/>
          </a:bodyPr>
          <a:lstStyle/>
          <a:p>
            <a:pPr eaLnBrk="0" hangingPunct="0"/>
            <a:r>
              <a:rPr lang="en-US" sz="1600">
                <a:solidFill>
                  <a:schemeClr val="tx1"/>
                </a:solidFill>
                <a:latin typeface="Courier New" pitchFamily="49" charset="0"/>
              </a:rPr>
              <a:t>627524</a:t>
            </a:r>
          </a:p>
        </p:txBody>
      </p:sp>
      <p:sp>
        <p:nvSpPr>
          <p:cNvPr id="45060" name="Text Box 4"/>
          <p:cNvSpPr txBox="1">
            <a:spLocks noChangeArrowheads="1"/>
          </p:cNvSpPr>
          <p:nvPr/>
        </p:nvSpPr>
        <p:spPr bwMode="auto">
          <a:xfrm>
            <a:off x="304800" y="990600"/>
            <a:ext cx="2286000" cy="307975"/>
          </a:xfrm>
          <a:prstGeom prst="rect">
            <a:avLst/>
          </a:prstGeom>
          <a:noFill/>
          <a:ln w="12700">
            <a:noFill/>
            <a:miter lim="800000"/>
            <a:headEnd type="none" w="sm" len="sm"/>
            <a:tailEnd type="none" w="sm" len="sm"/>
          </a:ln>
        </p:spPr>
        <p:txBody>
          <a:bodyPr>
            <a:spAutoFit/>
          </a:bodyPr>
          <a:lstStyle/>
          <a:p>
            <a:pPr eaLnBrk="0" hangingPunct="0"/>
            <a:r>
              <a:rPr lang="en-US" sz="1400">
                <a:solidFill>
                  <a:schemeClr val="tx1"/>
                </a:solidFill>
                <a:latin typeface="Courier New" pitchFamily="49" charset="0"/>
              </a:rPr>
              <a:t>WMG42183277000115</a:t>
            </a:r>
          </a:p>
        </p:txBody>
      </p:sp>
      <p:sp>
        <p:nvSpPr>
          <p:cNvPr id="45061" name="Text Box 5"/>
          <p:cNvSpPr txBox="1">
            <a:spLocks noChangeArrowheads="1"/>
          </p:cNvSpPr>
          <p:nvPr/>
        </p:nvSpPr>
        <p:spPr bwMode="auto">
          <a:xfrm>
            <a:off x="6553200" y="457200"/>
            <a:ext cx="2690813" cy="738188"/>
          </a:xfrm>
          <a:prstGeom prst="rect">
            <a:avLst/>
          </a:prstGeom>
          <a:noFill/>
          <a:ln w="12700">
            <a:noFill/>
            <a:miter lim="800000"/>
            <a:headEnd type="none" w="sm" len="sm"/>
            <a:tailEnd type="none" w="sm" len="sm"/>
          </a:ln>
        </p:spPr>
        <p:txBody>
          <a:bodyPr>
            <a:spAutoFit/>
          </a:bodyPr>
          <a:lstStyle/>
          <a:p>
            <a:pPr eaLnBrk="0" hangingPunct="0"/>
            <a:r>
              <a:rPr lang="en-US" sz="1400">
                <a:solidFill>
                  <a:schemeClr val="tx1"/>
                </a:solidFill>
                <a:latin typeface="Courier New" pitchFamily="49" charset="0"/>
              </a:rPr>
              <a:t>TAM #: B00387B</a:t>
            </a:r>
          </a:p>
          <a:p>
            <a:pPr eaLnBrk="0" hangingPunct="0"/>
            <a:r>
              <a:rPr lang="en-US" sz="1400">
                <a:solidFill>
                  <a:schemeClr val="tx1"/>
                </a:solidFill>
                <a:latin typeface="Courier New" pitchFamily="49" charset="0"/>
              </a:rPr>
              <a:t>NSN:   3810-01-538-4030</a:t>
            </a:r>
          </a:p>
          <a:p>
            <a:pPr eaLnBrk="0" hangingPunct="0"/>
            <a:r>
              <a:rPr lang="en-US" sz="1400">
                <a:solidFill>
                  <a:schemeClr val="tx1"/>
                </a:solidFill>
                <a:latin typeface="Courier New" pitchFamily="49" charset="0"/>
              </a:rPr>
              <a:t>ID #   11262A</a:t>
            </a:r>
          </a:p>
        </p:txBody>
      </p:sp>
      <p:sp>
        <p:nvSpPr>
          <p:cNvPr id="27654" name="Text Box 6"/>
          <p:cNvSpPr txBox="1">
            <a:spLocks noChangeArrowheads="1"/>
          </p:cNvSpPr>
          <p:nvPr/>
        </p:nvSpPr>
        <p:spPr bwMode="auto">
          <a:xfrm>
            <a:off x="304800" y="5562600"/>
            <a:ext cx="3562350" cy="307975"/>
          </a:xfrm>
          <a:prstGeom prst="rect">
            <a:avLst/>
          </a:prstGeom>
          <a:noFill/>
          <a:ln w="12700">
            <a:noFill/>
            <a:miter lim="800000"/>
            <a:headEnd type="none" w="sm" len="sm"/>
            <a:tailEnd type="none" w="sm" len="sm"/>
          </a:ln>
        </p:spPr>
        <p:txBody>
          <a:bodyPr>
            <a:spAutoFit/>
          </a:bodyPr>
          <a:lstStyle/>
          <a:p>
            <a:pPr eaLnBrk="0" hangingPunct="0"/>
            <a:r>
              <a:rPr lang="en-US" sz="1400">
                <a:solidFill>
                  <a:schemeClr val="tx1"/>
                </a:solidFill>
                <a:latin typeface="Courier New" pitchFamily="49" charset="0"/>
              </a:rPr>
              <a:t>PAINTED W/CARC:21 MAY 2007</a:t>
            </a:r>
            <a:r>
              <a:rPr lang="en-US" sz="1400">
                <a:solidFill>
                  <a:schemeClr val="bg1"/>
                </a:solidFill>
                <a:latin typeface="Courier New" pitchFamily="49" charset="0"/>
              </a:rPr>
              <a:t>          </a:t>
            </a:r>
          </a:p>
        </p:txBody>
      </p:sp>
      <p:sp>
        <p:nvSpPr>
          <p:cNvPr id="27655" name="Text Box 7"/>
          <p:cNvSpPr txBox="1">
            <a:spLocks noChangeArrowheads="1"/>
          </p:cNvSpPr>
          <p:nvPr/>
        </p:nvSpPr>
        <p:spPr bwMode="auto">
          <a:xfrm>
            <a:off x="4724400" y="5334000"/>
            <a:ext cx="2185988" cy="338138"/>
          </a:xfrm>
          <a:prstGeom prst="rect">
            <a:avLst/>
          </a:prstGeom>
          <a:noFill/>
          <a:ln w="12700">
            <a:noFill/>
            <a:miter lim="800000"/>
            <a:headEnd type="none" w="sm" len="sm"/>
            <a:tailEnd type="none" w="sm" len="sm"/>
          </a:ln>
        </p:spPr>
        <p:txBody>
          <a:bodyPr>
            <a:spAutoFit/>
          </a:bodyPr>
          <a:lstStyle/>
          <a:p>
            <a:pPr eaLnBrk="0" hangingPunct="0"/>
            <a:r>
              <a:rPr lang="en-US" sz="1600">
                <a:solidFill>
                  <a:schemeClr val="tx1"/>
                </a:solidFill>
                <a:latin typeface="Courier New" pitchFamily="49" charset="0"/>
              </a:rPr>
              <a:t>NDT:5 JUL 07</a:t>
            </a:r>
          </a:p>
        </p:txBody>
      </p:sp>
      <p:sp>
        <p:nvSpPr>
          <p:cNvPr id="27656" name="Text Box 8"/>
          <p:cNvSpPr txBox="1">
            <a:spLocks noChangeArrowheads="1"/>
          </p:cNvSpPr>
          <p:nvPr/>
        </p:nvSpPr>
        <p:spPr bwMode="auto">
          <a:xfrm>
            <a:off x="152400" y="5791200"/>
            <a:ext cx="5029200" cy="307975"/>
          </a:xfrm>
          <a:prstGeom prst="rect">
            <a:avLst/>
          </a:prstGeom>
          <a:noFill/>
          <a:ln w="12700">
            <a:noFill/>
            <a:miter lim="800000"/>
            <a:headEnd type="none" w="sm" len="sm"/>
            <a:tailEnd type="none" w="sm" len="sm"/>
          </a:ln>
        </p:spPr>
        <p:txBody>
          <a:bodyPr>
            <a:spAutoFit/>
          </a:bodyPr>
          <a:lstStyle/>
          <a:p>
            <a:pPr eaLnBrk="0" hangingPunct="0"/>
            <a:r>
              <a:rPr lang="en-US" sz="1400">
                <a:solidFill>
                  <a:schemeClr val="tx1"/>
                </a:solidFill>
                <a:latin typeface="Courier New" pitchFamily="49" charset="0"/>
              </a:rPr>
              <a:t>ANTI-FREEZE CHANGED:12 JUL 10 ETHYLENE GLYCOL</a:t>
            </a:r>
          </a:p>
        </p:txBody>
      </p:sp>
      <p:sp>
        <p:nvSpPr>
          <p:cNvPr id="27657" name="Text Box 9"/>
          <p:cNvSpPr txBox="1">
            <a:spLocks noChangeArrowheads="1"/>
          </p:cNvSpPr>
          <p:nvPr/>
        </p:nvSpPr>
        <p:spPr bwMode="auto">
          <a:xfrm>
            <a:off x="3276600" y="5562600"/>
            <a:ext cx="4267200" cy="307975"/>
          </a:xfrm>
          <a:prstGeom prst="rect">
            <a:avLst/>
          </a:prstGeom>
          <a:noFill/>
          <a:ln w="12700">
            <a:noFill/>
            <a:miter lim="800000"/>
            <a:headEnd type="none" w="sm" len="sm"/>
            <a:tailEnd type="none" w="sm" len="sm"/>
          </a:ln>
        </p:spPr>
        <p:txBody>
          <a:bodyPr>
            <a:spAutoFit/>
          </a:bodyPr>
          <a:lstStyle/>
          <a:p>
            <a:pPr eaLnBrk="0" hangingPunct="0"/>
            <a:r>
              <a:rPr lang="en-US" sz="1400">
                <a:solidFill>
                  <a:schemeClr val="tx1"/>
                </a:solidFill>
                <a:latin typeface="Courier New" pitchFamily="49" charset="0"/>
              </a:rPr>
              <a:t>HTSBD:7.090” /HTS:7.390 DATE:10 OCT 10</a:t>
            </a:r>
          </a:p>
        </p:txBody>
      </p:sp>
      <p:sp>
        <p:nvSpPr>
          <p:cNvPr id="27658" name="Text Box 10"/>
          <p:cNvSpPr txBox="1">
            <a:spLocks noChangeArrowheads="1"/>
          </p:cNvSpPr>
          <p:nvPr/>
        </p:nvSpPr>
        <p:spPr bwMode="auto">
          <a:xfrm>
            <a:off x="7467600" y="5257800"/>
            <a:ext cx="1676400" cy="954088"/>
          </a:xfrm>
          <a:prstGeom prst="rect">
            <a:avLst/>
          </a:prstGeom>
          <a:noFill/>
          <a:ln w="12700">
            <a:noFill/>
            <a:miter lim="800000"/>
            <a:headEnd type="none" w="sm" len="sm"/>
            <a:tailEnd type="none" w="sm" len="sm"/>
          </a:ln>
        </p:spPr>
        <p:txBody>
          <a:bodyPr>
            <a:spAutoFit/>
          </a:bodyPr>
          <a:lstStyle/>
          <a:p>
            <a:pPr eaLnBrk="0" hangingPunct="0"/>
            <a:r>
              <a:rPr lang="en-US" sz="1400">
                <a:solidFill>
                  <a:schemeClr val="tx1"/>
                </a:solidFill>
                <a:latin typeface="Courier New" pitchFamily="49" charset="0"/>
              </a:rPr>
              <a:t>HR.MTR RPL:</a:t>
            </a:r>
          </a:p>
          <a:p>
            <a:pPr eaLnBrk="0" hangingPunct="0"/>
            <a:r>
              <a:rPr lang="en-US" sz="1400">
                <a:solidFill>
                  <a:schemeClr val="tx1"/>
                </a:solidFill>
                <a:latin typeface="Courier New" pitchFamily="49" charset="0"/>
              </a:rPr>
              <a:t>10 JAN 09 </a:t>
            </a:r>
          </a:p>
          <a:p>
            <a:pPr eaLnBrk="0" hangingPunct="0"/>
            <a:r>
              <a:rPr lang="en-US" sz="1400">
                <a:solidFill>
                  <a:schemeClr val="tx1"/>
                </a:solidFill>
                <a:latin typeface="Courier New" pitchFamily="49" charset="0"/>
              </a:rPr>
              <a:t>OLD:1234  </a:t>
            </a:r>
          </a:p>
          <a:p>
            <a:pPr eaLnBrk="0" hangingPunct="0"/>
            <a:r>
              <a:rPr lang="en-US" sz="1400">
                <a:solidFill>
                  <a:schemeClr val="tx1"/>
                </a:solidFill>
                <a:latin typeface="Courier New" pitchFamily="49" charset="0"/>
              </a:rPr>
              <a:t>NEW: 0</a:t>
            </a:r>
          </a:p>
        </p:txBody>
      </p:sp>
      <p:sp>
        <p:nvSpPr>
          <p:cNvPr id="45067" name="Text Box 11"/>
          <p:cNvSpPr txBox="1">
            <a:spLocks noChangeArrowheads="1"/>
          </p:cNvSpPr>
          <p:nvPr/>
        </p:nvSpPr>
        <p:spPr bwMode="auto">
          <a:xfrm>
            <a:off x="2438400" y="685800"/>
            <a:ext cx="3851275" cy="338138"/>
          </a:xfrm>
          <a:prstGeom prst="rect">
            <a:avLst/>
          </a:prstGeom>
          <a:noFill/>
          <a:ln w="12700">
            <a:noFill/>
            <a:miter lim="800000"/>
            <a:headEnd type="none" w="sm" len="sm"/>
            <a:tailEnd type="none" w="sm" len="sm"/>
          </a:ln>
        </p:spPr>
        <p:txBody>
          <a:bodyPr>
            <a:spAutoFit/>
          </a:bodyPr>
          <a:lstStyle/>
          <a:p>
            <a:pPr eaLnBrk="0" hangingPunct="0"/>
            <a:r>
              <a:rPr lang="en-US" sz="1600">
                <a:solidFill>
                  <a:schemeClr val="tx1"/>
                </a:solidFill>
                <a:latin typeface="Courier New" pitchFamily="49" charset="0"/>
              </a:rPr>
              <a:t>ALL TERRAIN CRANE (ATC) MAC 50</a:t>
            </a:r>
          </a:p>
        </p:txBody>
      </p:sp>
      <p:sp>
        <p:nvSpPr>
          <p:cNvPr id="27660" name="Text Box 12"/>
          <p:cNvSpPr txBox="1">
            <a:spLocks noChangeArrowheads="1"/>
          </p:cNvSpPr>
          <p:nvPr/>
        </p:nvSpPr>
        <p:spPr bwMode="auto">
          <a:xfrm>
            <a:off x="228600" y="5334000"/>
            <a:ext cx="4648200" cy="338138"/>
          </a:xfrm>
          <a:prstGeom prst="rect">
            <a:avLst/>
          </a:prstGeom>
          <a:noFill/>
          <a:ln w="12700">
            <a:noFill/>
            <a:miter lim="800000"/>
            <a:headEnd type="none" w="sm" len="sm"/>
            <a:tailEnd type="none" w="sm" len="sm"/>
          </a:ln>
        </p:spPr>
        <p:txBody>
          <a:bodyPr>
            <a:spAutoFit/>
          </a:bodyPr>
          <a:lstStyle/>
          <a:p>
            <a:pPr eaLnBrk="0" hangingPunct="0"/>
            <a:r>
              <a:rPr lang="en-US" sz="1600">
                <a:solidFill>
                  <a:schemeClr val="tx1"/>
                </a:solidFill>
                <a:latin typeface="Courier New" pitchFamily="49" charset="0"/>
              </a:rPr>
              <a:t>LOAD TESTED:5 JUL 07   ACI:15 AUG 10</a:t>
            </a:r>
          </a:p>
        </p:txBody>
      </p:sp>
      <p:sp>
        <p:nvSpPr>
          <p:cNvPr id="27661" name="Text Box 8"/>
          <p:cNvSpPr txBox="1">
            <a:spLocks noChangeArrowheads="1"/>
          </p:cNvSpPr>
          <p:nvPr/>
        </p:nvSpPr>
        <p:spPr bwMode="auto">
          <a:xfrm>
            <a:off x="4953000" y="5791200"/>
            <a:ext cx="2743200" cy="261938"/>
          </a:xfrm>
          <a:prstGeom prst="rect">
            <a:avLst/>
          </a:prstGeom>
          <a:noFill/>
          <a:ln w="12700">
            <a:noFill/>
            <a:miter lim="800000"/>
            <a:headEnd type="none" w="sm" len="sm"/>
            <a:tailEnd type="none" w="sm" len="sm"/>
          </a:ln>
        </p:spPr>
        <p:txBody>
          <a:bodyPr>
            <a:spAutoFit/>
          </a:bodyPr>
          <a:lstStyle/>
          <a:p>
            <a:pPr eaLnBrk="0" hangingPunct="0">
              <a:defRPr/>
            </a:pPr>
            <a:r>
              <a:rPr lang="en-US" sz="1100" dirty="0">
                <a:solidFill>
                  <a:schemeClr val="tx1"/>
                </a:solidFill>
                <a:latin typeface="Courier New" pitchFamily="49" charset="0"/>
              </a:rPr>
              <a:t>Warranty:15 OCT 07 – 15 Oct 12</a:t>
            </a:r>
            <a:r>
              <a:rPr lang="en-US" sz="1050" dirty="0">
                <a:solidFill>
                  <a:schemeClr val="tx1"/>
                </a:solidFill>
                <a:latin typeface="Courier New" pitchFamily="49" charset="0"/>
              </a:rPr>
              <a:t>   </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660"/>
                                        </p:tgtEl>
                                        <p:attrNameLst>
                                          <p:attrName>style.visibility</p:attrName>
                                        </p:attrNameLst>
                                      </p:cBhvr>
                                      <p:to>
                                        <p:strVal val="visible"/>
                                      </p:to>
                                    </p:set>
                                    <p:animEffect transition="in" filter="blinds(horizontal)">
                                      <p:cBhvr>
                                        <p:cTn id="7" dur="500"/>
                                        <p:tgtEl>
                                          <p:spTgt spid="27660"/>
                                        </p:tgtEl>
                                      </p:cBhvr>
                                    </p:animEffect>
                                  </p:childTnLst>
                                  <p:subTnLst>
                                    <p:animClr clrSpc="rgb" dir="cw">
                                      <p:cBhvr override="childStyle">
                                        <p:cTn dur="1" fill="hold" display="0" masterRel="nextClick" afterEffect="1"/>
                                        <p:tgtEl>
                                          <p:spTgt spid="27660"/>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7655"/>
                                        </p:tgtEl>
                                        <p:attrNameLst>
                                          <p:attrName>style.visibility</p:attrName>
                                        </p:attrNameLst>
                                      </p:cBhvr>
                                      <p:to>
                                        <p:strVal val="visible"/>
                                      </p:to>
                                    </p:set>
                                    <p:animEffect transition="in" filter="blinds(horizontal)">
                                      <p:cBhvr>
                                        <p:cTn id="12" dur="500"/>
                                        <p:tgtEl>
                                          <p:spTgt spid="27655"/>
                                        </p:tgtEl>
                                      </p:cBhvr>
                                    </p:animEffect>
                                  </p:childTnLst>
                                  <p:subTnLst>
                                    <p:animClr clrSpc="rgb" dir="cw">
                                      <p:cBhvr override="childStyle">
                                        <p:cTn dur="1" fill="hold" display="0" masterRel="nextClick" afterEffect="1"/>
                                        <p:tgtEl>
                                          <p:spTgt spid="27655"/>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7654"/>
                                        </p:tgtEl>
                                        <p:attrNameLst>
                                          <p:attrName>style.visibility</p:attrName>
                                        </p:attrNameLst>
                                      </p:cBhvr>
                                      <p:to>
                                        <p:strVal val="visible"/>
                                      </p:to>
                                    </p:set>
                                    <p:animEffect transition="in" filter="blinds(horizontal)">
                                      <p:cBhvr>
                                        <p:cTn id="17" dur="500"/>
                                        <p:tgtEl>
                                          <p:spTgt spid="27654"/>
                                        </p:tgtEl>
                                      </p:cBhvr>
                                    </p:animEffect>
                                  </p:childTnLst>
                                  <p:subTnLst>
                                    <p:animClr clrSpc="rgb" dir="cw">
                                      <p:cBhvr override="childStyle">
                                        <p:cTn dur="1" fill="hold" display="0" masterRel="nextClick" afterEffect="1"/>
                                        <p:tgtEl>
                                          <p:spTgt spid="27654"/>
                                        </p:tgtEl>
                                        <p:attrNameLst>
                                          <p:attrName>ppt_c</p:attrName>
                                        </p:attrNameLst>
                                      </p:cBhvr>
                                      <p:to>
                                        <a:srgbClr val="B2B2B2"/>
                                      </p:to>
                                    </p:animClr>
                                  </p:sub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7657"/>
                                        </p:tgtEl>
                                        <p:attrNameLst>
                                          <p:attrName>style.visibility</p:attrName>
                                        </p:attrNameLst>
                                      </p:cBhvr>
                                      <p:to>
                                        <p:strVal val="visible"/>
                                      </p:to>
                                    </p:set>
                                    <p:animEffect transition="in" filter="box(in)">
                                      <p:cBhvr>
                                        <p:cTn id="22" dur="500"/>
                                        <p:tgtEl>
                                          <p:spTgt spid="27657"/>
                                        </p:tgtEl>
                                      </p:cBhvr>
                                    </p:animEffect>
                                  </p:childTnLst>
                                  <p:subTnLst>
                                    <p:animClr clrSpc="rgb" dir="cw">
                                      <p:cBhvr override="childStyle">
                                        <p:cTn dur="1" fill="hold" display="0" masterRel="nextClick" afterEffect="1"/>
                                        <p:tgtEl>
                                          <p:spTgt spid="27657"/>
                                        </p:tgtEl>
                                        <p:attrNameLst>
                                          <p:attrName>ppt_c</p:attrName>
                                        </p:attrNameLst>
                                      </p:cBhvr>
                                      <p:to>
                                        <a:srgbClr val="B2B2B2"/>
                                      </p:to>
                                    </p:animClr>
                                  </p:sub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7656"/>
                                        </p:tgtEl>
                                        <p:attrNameLst>
                                          <p:attrName>style.visibility</p:attrName>
                                        </p:attrNameLst>
                                      </p:cBhvr>
                                      <p:to>
                                        <p:strVal val="visible"/>
                                      </p:to>
                                    </p:set>
                                    <p:animEffect transition="in" filter="checkerboard(across)">
                                      <p:cBhvr>
                                        <p:cTn id="27" dur="500"/>
                                        <p:tgtEl>
                                          <p:spTgt spid="27656"/>
                                        </p:tgtEl>
                                      </p:cBhvr>
                                    </p:animEffect>
                                  </p:childTnLst>
                                  <p:subTnLst>
                                    <p:animClr clrSpc="rgb" dir="cw">
                                      <p:cBhvr override="childStyle">
                                        <p:cTn dur="1" fill="hold" display="0" masterRel="nextClick" afterEffect="1"/>
                                        <p:tgtEl>
                                          <p:spTgt spid="27656"/>
                                        </p:tgtEl>
                                        <p:attrNameLst>
                                          <p:attrName>ppt_c</p:attrName>
                                        </p:attrNameLst>
                                      </p:cBhvr>
                                      <p:to>
                                        <a:srgbClr val="B2B2B2"/>
                                      </p:to>
                                    </p:animClr>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7661"/>
                                        </p:tgtEl>
                                        <p:attrNameLst>
                                          <p:attrName>style.visibility</p:attrName>
                                        </p:attrNameLst>
                                      </p:cBhvr>
                                      <p:to>
                                        <p:strVal val="visible"/>
                                      </p:to>
                                    </p:set>
                                    <p:anim calcmode="lin" valueType="num">
                                      <p:cBhvr additive="base">
                                        <p:cTn id="32" dur="500" fill="hold"/>
                                        <p:tgtEl>
                                          <p:spTgt spid="27661"/>
                                        </p:tgtEl>
                                        <p:attrNameLst>
                                          <p:attrName>ppt_x</p:attrName>
                                        </p:attrNameLst>
                                      </p:cBhvr>
                                      <p:tavLst>
                                        <p:tav tm="0">
                                          <p:val>
                                            <p:strVal val="#ppt_x"/>
                                          </p:val>
                                        </p:tav>
                                        <p:tav tm="100000">
                                          <p:val>
                                            <p:strVal val="#ppt_x"/>
                                          </p:val>
                                        </p:tav>
                                      </p:tavLst>
                                    </p:anim>
                                    <p:anim calcmode="lin" valueType="num">
                                      <p:cBhvr additive="base">
                                        <p:cTn id="33" dur="500" fill="hold"/>
                                        <p:tgtEl>
                                          <p:spTgt spid="27661"/>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7661"/>
                                        </p:tgtEl>
                                        <p:attrNameLst>
                                          <p:attrName>ppt_c</p:attrName>
                                        </p:attrNameLst>
                                      </p:cBhvr>
                                      <p:to>
                                        <a:srgbClr val="B2B2B2"/>
                                      </p:to>
                                    </p:animClr>
                                  </p:subTnLst>
                                </p:cTn>
                              </p:par>
                            </p:childTnLst>
                          </p:cTn>
                        </p:par>
                      </p:childTnLst>
                    </p:cTn>
                  </p:par>
                  <p:par>
                    <p:cTn id="34" fill="hold">
                      <p:stCondLst>
                        <p:cond delay="indefinite"/>
                      </p:stCondLst>
                      <p:childTnLst>
                        <p:par>
                          <p:cTn id="35" fill="hold">
                            <p:stCondLst>
                              <p:cond delay="0"/>
                            </p:stCondLst>
                            <p:childTnLst>
                              <p:par>
                                <p:cTn id="36" presetID="8" presetClass="entr" presetSubtype="16" fill="hold" grpId="0" nodeType="clickEffect">
                                  <p:stCondLst>
                                    <p:cond delay="0"/>
                                  </p:stCondLst>
                                  <p:childTnLst>
                                    <p:set>
                                      <p:cBhvr>
                                        <p:cTn id="37" dur="1" fill="hold">
                                          <p:stCondLst>
                                            <p:cond delay="0"/>
                                          </p:stCondLst>
                                        </p:cTn>
                                        <p:tgtEl>
                                          <p:spTgt spid="27658"/>
                                        </p:tgtEl>
                                        <p:attrNameLst>
                                          <p:attrName>style.visibility</p:attrName>
                                        </p:attrNameLst>
                                      </p:cBhvr>
                                      <p:to>
                                        <p:strVal val="visible"/>
                                      </p:to>
                                    </p:set>
                                    <p:animEffect transition="in" filter="diamond(in)">
                                      <p:cBhvr>
                                        <p:cTn id="38" dur="2000"/>
                                        <p:tgtEl>
                                          <p:spTgt spid="27658"/>
                                        </p:tgtEl>
                                      </p:cBhvr>
                                    </p:animEffect>
                                  </p:childTnLst>
                                  <p:subTnLst>
                                    <p:animClr clrSpc="rgb" dir="cw">
                                      <p:cBhvr override="childStyle">
                                        <p:cTn dur="1" fill="hold" display="0" masterRel="nextClick" afterEffect="1"/>
                                        <p:tgtEl>
                                          <p:spTgt spid="27658"/>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4" grpId="0"/>
      <p:bldP spid="27655" grpId="0"/>
      <p:bldP spid="27656" grpId="0"/>
      <p:bldP spid="27657" grpId="0"/>
      <p:bldP spid="27658" grpId="0"/>
      <p:bldP spid="27660" grpId="0"/>
      <p:bldP spid="27661" grpId="0"/>
    </p:bldLst>
  </p:timing>
</p:sld>
</file>

<file path=ppt/slides/slide2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a:xfrm>
            <a:off x="0" y="381000"/>
            <a:ext cx="9144000" cy="1143000"/>
          </a:xfrm>
        </p:spPr>
        <p:txBody>
          <a:bodyPr>
            <a:normAutofit fontScale="90000"/>
          </a:bodyPr>
          <a:lstStyle/>
          <a:p>
            <a:pPr eaLnBrk="1" fontAlgn="auto" hangingPunct="1">
              <a:spcAft>
                <a:spcPts val="0"/>
              </a:spcAft>
              <a:defRPr/>
            </a:pPr>
            <a:r>
              <a:rPr lang="en-US" u="sng" smtClean="0">
                <a:solidFill>
                  <a:srgbClr val="FF0000"/>
                </a:solidFill>
              </a:rPr>
              <a:t>CATEGORIES, LABELS, SEALS, &amp; TAGS</a:t>
            </a:r>
          </a:p>
        </p:txBody>
      </p:sp>
      <p:sp>
        <p:nvSpPr>
          <p:cNvPr id="48131" name="Rectangle 3"/>
          <p:cNvSpPr>
            <a:spLocks noGrp="1" noChangeArrowheads="1"/>
          </p:cNvSpPr>
          <p:nvPr>
            <p:ph idx="1"/>
          </p:nvPr>
        </p:nvSpPr>
        <p:spPr>
          <a:xfrm>
            <a:off x="0" y="1905000"/>
            <a:ext cx="9144000" cy="4648200"/>
          </a:xfrm>
        </p:spPr>
        <p:txBody>
          <a:bodyPr/>
          <a:lstStyle/>
          <a:p>
            <a:pPr eaLnBrk="1" hangingPunct="1">
              <a:buClr>
                <a:srgbClr val="FFFF00"/>
              </a:buClr>
              <a:buFont typeface="Wingdings" pitchFamily="2" charset="2"/>
              <a:buChar char="Ø"/>
            </a:pPr>
            <a:r>
              <a:rPr lang="en-US" sz="3200" b="1" smtClean="0">
                <a:solidFill>
                  <a:srgbClr val="FFFFFF"/>
                </a:solidFill>
              </a:rPr>
              <a:t>There are four categories of calibration.</a:t>
            </a:r>
          </a:p>
          <a:p>
            <a:pPr eaLnBrk="1" hangingPunct="1">
              <a:buClr>
                <a:srgbClr val="FFFF00"/>
              </a:buClr>
              <a:buFont typeface="Wingdings" pitchFamily="2" charset="2"/>
              <a:buChar char="Ø"/>
            </a:pPr>
            <a:endParaRPr lang="en-US" sz="2400" b="1" smtClean="0">
              <a:solidFill>
                <a:srgbClr val="FFFFFF"/>
              </a:solidFill>
            </a:endParaRPr>
          </a:p>
          <a:p>
            <a:pPr eaLnBrk="1" hangingPunct="1">
              <a:buClr>
                <a:srgbClr val="FFFF00"/>
              </a:buClr>
              <a:buFont typeface="Wingdings" pitchFamily="2" charset="2"/>
              <a:buChar char="Ø"/>
            </a:pPr>
            <a:r>
              <a:rPr lang="en-US" sz="3200" b="1" smtClean="0">
                <a:solidFill>
                  <a:srgbClr val="FFFFFF"/>
                </a:solidFill>
              </a:rPr>
              <a:t>Each TMDE item shall fall into one of these categories.</a:t>
            </a:r>
          </a:p>
          <a:p>
            <a:pPr eaLnBrk="1" hangingPunct="1">
              <a:buClr>
                <a:srgbClr val="FFFF00"/>
              </a:buClr>
              <a:buFont typeface="Wingdings" pitchFamily="2" charset="2"/>
              <a:buChar char="Ø"/>
            </a:pPr>
            <a:endParaRPr lang="en-US" sz="2400" b="1" smtClean="0">
              <a:solidFill>
                <a:srgbClr val="FFFFFF"/>
              </a:solidFill>
            </a:endParaRPr>
          </a:p>
          <a:p>
            <a:pPr eaLnBrk="1" hangingPunct="1">
              <a:buClr>
                <a:srgbClr val="FFFF00"/>
              </a:buClr>
              <a:buFont typeface="Wingdings" pitchFamily="2" charset="2"/>
              <a:buChar char="Ø"/>
            </a:pPr>
            <a:r>
              <a:rPr lang="en-US" sz="3200" b="1" smtClean="0">
                <a:solidFill>
                  <a:srgbClr val="FFFFFF"/>
                </a:solidFill>
              </a:rPr>
              <a:t>Each item will have a current label affixed.-</a:t>
            </a:r>
          </a:p>
          <a:p>
            <a:pPr eaLnBrk="1" hangingPunct="1">
              <a:buClr>
                <a:srgbClr val="FFFF00"/>
              </a:buClr>
              <a:buFont typeface="Wingdings" pitchFamily="2" charset="2"/>
              <a:buChar char="Ø"/>
            </a:pPr>
            <a:endParaRPr lang="en-US" sz="2400" b="1" smtClean="0">
              <a:solidFill>
                <a:srgbClr val="FFFFFF"/>
              </a:solidFill>
            </a:endParaRPr>
          </a:p>
          <a:p>
            <a:pPr eaLnBrk="1" hangingPunct="1">
              <a:buClr>
                <a:srgbClr val="FFFF00"/>
              </a:buClr>
              <a:buFont typeface="Wingdings" pitchFamily="2" charset="2"/>
              <a:buChar char="Ø"/>
            </a:pPr>
            <a:r>
              <a:rPr lang="en-US" sz="3200" b="1" smtClean="0">
                <a:solidFill>
                  <a:srgbClr val="FFFFFF"/>
                </a:solidFill>
              </a:rPr>
              <a:t>Category assignment should be based on current, as well as potential future use.</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Effect transition="in" filter="blinds(vertical)">
                                      <p:cBhvr>
                                        <p:cTn id="7" dur="500"/>
                                        <p:tgtEl>
                                          <p:spTgt spid="48131">
                                            <p:txEl>
                                              <p:pRg st="0" end="0"/>
                                            </p:txEl>
                                          </p:spTgt>
                                        </p:tgtEl>
                                      </p:cBhvr>
                                    </p:animEffect>
                                  </p:childTnLst>
                                  <p:subTnLst>
                                    <p:animClr clrSpc="rgb" dir="cw">
                                      <p:cBhvr override="childStyle">
                                        <p:cTn dur="1" fill="hold" display="0" masterRel="nextClick" afterEffect="1"/>
                                        <p:tgtEl>
                                          <p:spTgt spid="48131">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48131">
                                            <p:txEl>
                                              <p:pRg st="2" end="2"/>
                                            </p:txEl>
                                          </p:spTgt>
                                        </p:tgtEl>
                                        <p:attrNameLst>
                                          <p:attrName>style.visibility</p:attrName>
                                        </p:attrNameLst>
                                      </p:cBhvr>
                                      <p:to>
                                        <p:strVal val="visible"/>
                                      </p:to>
                                    </p:set>
                                    <p:animEffect transition="in" filter="blinds(vertical)">
                                      <p:cBhvr>
                                        <p:cTn id="12" dur="500"/>
                                        <p:tgtEl>
                                          <p:spTgt spid="48131">
                                            <p:txEl>
                                              <p:pRg st="2" end="2"/>
                                            </p:txEl>
                                          </p:spTgt>
                                        </p:tgtEl>
                                      </p:cBhvr>
                                    </p:animEffect>
                                  </p:childTnLst>
                                  <p:subTnLst>
                                    <p:animClr clrSpc="rgb" dir="cw">
                                      <p:cBhvr override="childStyle">
                                        <p:cTn dur="1" fill="hold" display="0" masterRel="nextClick" afterEffect="1"/>
                                        <p:tgtEl>
                                          <p:spTgt spid="48131">
                                            <p:txEl>
                                              <p:pRg st="2" end="2"/>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48131">
                                            <p:txEl>
                                              <p:pRg st="4" end="4"/>
                                            </p:txEl>
                                          </p:spTgt>
                                        </p:tgtEl>
                                        <p:attrNameLst>
                                          <p:attrName>style.visibility</p:attrName>
                                        </p:attrNameLst>
                                      </p:cBhvr>
                                      <p:to>
                                        <p:strVal val="visible"/>
                                      </p:to>
                                    </p:set>
                                    <p:animEffect transition="in" filter="blinds(vertical)">
                                      <p:cBhvr>
                                        <p:cTn id="17" dur="500"/>
                                        <p:tgtEl>
                                          <p:spTgt spid="48131">
                                            <p:txEl>
                                              <p:pRg st="4" end="4"/>
                                            </p:txEl>
                                          </p:spTgt>
                                        </p:tgtEl>
                                      </p:cBhvr>
                                    </p:animEffect>
                                  </p:childTnLst>
                                  <p:subTnLst>
                                    <p:animClr clrSpc="rgb" dir="cw">
                                      <p:cBhvr override="childStyle">
                                        <p:cTn dur="1" fill="hold" display="0" masterRel="nextClick" afterEffect="1"/>
                                        <p:tgtEl>
                                          <p:spTgt spid="48131">
                                            <p:txEl>
                                              <p:pRg st="4" end="4"/>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3" presetClass="entr" presetSubtype="5" fill="hold" grpId="0" nodeType="clickEffect">
                                  <p:stCondLst>
                                    <p:cond delay="0"/>
                                  </p:stCondLst>
                                  <p:childTnLst>
                                    <p:set>
                                      <p:cBhvr>
                                        <p:cTn id="21" dur="1" fill="hold">
                                          <p:stCondLst>
                                            <p:cond delay="0"/>
                                          </p:stCondLst>
                                        </p:cTn>
                                        <p:tgtEl>
                                          <p:spTgt spid="48131">
                                            <p:txEl>
                                              <p:pRg st="6" end="6"/>
                                            </p:txEl>
                                          </p:spTgt>
                                        </p:tgtEl>
                                        <p:attrNameLst>
                                          <p:attrName>style.visibility</p:attrName>
                                        </p:attrNameLst>
                                      </p:cBhvr>
                                      <p:to>
                                        <p:strVal val="visible"/>
                                      </p:to>
                                    </p:set>
                                    <p:animEffect transition="in" filter="blinds(vertical)">
                                      <p:cBhvr>
                                        <p:cTn id="22" dur="500"/>
                                        <p:tgtEl>
                                          <p:spTgt spid="48131">
                                            <p:txEl>
                                              <p:pRg st="6" end="6"/>
                                            </p:txEl>
                                          </p:spTgt>
                                        </p:tgtEl>
                                      </p:cBhvr>
                                    </p:animEffect>
                                  </p:childTnLst>
                                  <p:subTnLst>
                                    <p:animClr clrSpc="rgb" dir="cw">
                                      <p:cBhvr override="childStyle">
                                        <p:cTn dur="1" fill="hold" display="0" masterRel="nextClick" afterEffect="1"/>
                                        <p:tgtEl>
                                          <p:spTgt spid="48131">
                                            <p:txEl>
                                              <p:pRg st="6" end="6"/>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autoUpdateAnimBg="0"/>
    </p:bldLst>
  </p:timing>
</p:sld>
</file>

<file path=ppt/slides/slide2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a:xfrm>
            <a:off x="0" y="381000"/>
            <a:ext cx="9144000" cy="1143000"/>
          </a:xfrm>
        </p:spPr>
        <p:txBody>
          <a:bodyPr>
            <a:normAutofit fontScale="90000"/>
          </a:bodyPr>
          <a:lstStyle/>
          <a:p>
            <a:pPr eaLnBrk="1" fontAlgn="auto" hangingPunct="1">
              <a:spcAft>
                <a:spcPts val="0"/>
              </a:spcAft>
              <a:defRPr/>
            </a:pPr>
            <a:r>
              <a:rPr lang="en-US" u="sng" smtClean="0">
                <a:solidFill>
                  <a:srgbClr val="FF0000"/>
                </a:solidFill>
              </a:rPr>
              <a:t>CATEGORIES, LABELS, SEALS, &amp; TAGS CONT.</a:t>
            </a:r>
          </a:p>
        </p:txBody>
      </p:sp>
      <p:sp>
        <p:nvSpPr>
          <p:cNvPr id="49155" name="Rectangle 3"/>
          <p:cNvSpPr>
            <a:spLocks noGrp="1" noChangeArrowheads="1"/>
          </p:cNvSpPr>
          <p:nvPr>
            <p:ph idx="1"/>
          </p:nvPr>
        </p:nvSpPr>
        <p:spPr>
          <a:xfrm>
            <a:off x="0" y="2209800"/>
            <a:ext cx="9144000" cy="3962400"/>
          </a:xfrm>
        </p:spPr>
        <p:txBody>
          <a:bodyPr/>
          <a:lstStyle/>
          <a:p>
            <a:pPr eaLnBrk="1" hangingPunct="1">
              <a:buClr>
                <a:srgbClr val="FFFF00"/>
              </a:buClr>
              <a:buFont typeface="Wingdings" pitchFamily="2" charset="2"/>
              <a:buChar char="Ø"/>
            </a:pPr>
            <a:r>
              <a:rPr lang="en-US" sz="3200" b="1" u="sng" smtClean="0">
                <a:solidFill>
                  <a:srgbClr val="0033CC"/>
                </a:solidFill>
              </a:rPr>
              <a:t>FULL CALIBRATION</a:t>
            </a:r>
            <a:r>
              <a:rPr lang="en-US" sz="3200" b="1" smtClean="0">
                <a:solidFill>
                  <a:srgbClr val="0033CC"/>
                </a:solidFill>
              </a:rPr>
              <a:t>.</a:t>
            </a:r>
          </a:p>
          <a:p>
            <a:pPr eaLnBrk="1" hangingPunct="1">
              <a:buClr>
                <a:srgbClr val="FFFF00"/>
              </a:buClr>
              <a:buFont typeface="Wingdings" pitchFamily="2" charset="2"/>
              <a:buChar char="Ø"/>
            </a:pPr>
            <a:endParaRPr lang="en-US" sz="900" b="1" smtClean="0">
              <a:solidFill>
                <a:srgbClr val="FFFFFF"/>
              </a:solidFill>
            </a:endParaRPr>
          </a:p>
          <a:p>
            <a:pPr lvl="1" eaLnBrk="1" hangingPunct="1">
              <a:buClr>
                <a:srgbClr val="FFFF00"/>
              </a:buClr>
              <a:buFont typeface="Wingdings" pitchFamily="2" charset="2"/>
              <a:buChar char="ü"/>
            </a:pPr>
            <a:r>
              <a:rPr lang="en-US" sz="2800" b="1" smtClean="0">
                <a:solidFill>
                  <a:srgbClr val="FFFFFF"/>
                </a:solidFill>
              </a:rPr>
              <a:t>Accurate across its full range of measurement.</a:t>
            </a:r>
          </a:p>
          <a:p>
            <a:pPr lvl="1" eaLnBrk="1" hangingPunct="1">
              <a:buClr>
                <a:srgbClr val="FFFF00"/>
              </a:buClr>
              <a:buFont typeface="Wingdings" pitchFamily="2" charset="2"/>
              <a:buChar char="ü"/>
            </a:pPr>
            <a:endParaRPr lang="en-US" sz="2800" b="1" smtClean="0">
              <a:solidFill>
                <a:srgbClr val="FFFFFF"/>
              </a:solidFill>
            </a:endParaRPr>
          </a:p>
          <a:p>
            <a:pPr lvl="1" eaLnBrk="1" hangingPunct="1">
              <a:buClr>
                <a:srgbClr val="FFFF00"/>
              </a:buClr>
              <a:buFont typeface="Wingdings" pitchFamily="2" charset="2"/>
              <a:buChar char="ü"/>
            </a:pPr>
            <a:r>
              <a:rPr lang="en-US" sz="2800" b="1" smtClean="0">
                <a:solidFill>
                  <a:srgbClr val="FFFFFF"/>
                </a:solidFill>
              </a:rPr>
              <a:t>Label indicates that it is in specifications approved by the MC.</a:t>
            </a:r>
          </a:p>
          <a:p>
            <a:pPr lvl="1" eaLnBrk="1" hangingPunct="1">
              <a:buClr>
                <a:srgbClr val="FFFF00"/>
              </a:buClr>
              <a:buFont typeface="Wingdings" pitchFamily="2" charset="2"/>
              <a:buChar char="ü"/>
            </a:pPr>
            <a:endParaRPr lang="en-US" sz="2800" b="1" smtClean="0">
              <a:solidFill>
                <a:srgbClr val="FFFFFF"/>
              </a:solidFill>
            </a:endParaRPr>
          </a:p>
          <a:p>
            <a:pPr lvl="1" eaLnBrk="1" hangingPunct="1">
              <a:buClr>
                <a:srgbClr val="FFFF00"/>
              </a:buClr>
              <a:buFont typeface="Wingdings" pitchFamily="2" charset="2"/>
              <a:buChar char="ü"/>
            </a:pPr>
            <a:r>
              <a:rPr lang="en-US" sz="2800" b="1" smtClean="0">
                <a:solidFill>
                  <a:srgbClr val="FFFFFF"/>
                </a:solidFill>
              </a:rPr>
              <a:t>Label is Black on White, and comes in three sizes</a:t>
            </a:r>
            <a:r>
              <a:rPr lang="en-US" b="1" smtClean="0">
                <a:solidFill>
                  <a:srgbClr val="FFFFFF"/>
                </a:solidFill>
              </a:rPr>
              <a:t>.</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Effect transition="in" filter="dissolve">
                                      <p:cBhvr>
                                        <p:cTn id="7" dur="500"/>
                                        <p:tgtEl>
                                          <p:spTgt spid="491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9155">
                                            <p:txEl>
                                              <p:pRg st="2" end="2"/>
                                            </p:txEl>
                                          </p:spTgt>
                                        </p:tgtEl>
                                        <p:attrNameLst>
                                          <p:attrName>style.visibility</p:attrName>
                                        </p:attrNameLst>
                                      </p:cBhvr>
                                      <p:to>
                                        <p:strVal val="visible"/>
                                      </p:to>
                                    </p:set>
                                    <p:animEffect transition="in" filter="dissolve">
                                      <p:cBhvr>
                                        <p:cTn id="12" dur="500"/>
                                        <p:tgtEl>
                                          <p:spTgt spid="4915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9155">
                                            <p:txEl>
                                              <p:pRg st="4" end="4"/>
                                            </p:txEl>
                                          </p:spTgt>
                                        </p:tgtEl>
                                        <p:attrNameLst>
                                          <p:attrName>style.visibility</p:attrName>
                                        </p:attrNameLst>
                                      </p:cBhvr>
                                      <p:to>
                                        <p:strVal val="visible"/>
                                      </p:to>
                                    </p:set>
                                    <p:animEffect transition="in" filter="dissolve">
                                      <p:cBhvr>
                                        <p:cTn id="17" dur="500"/>
                                        <p:tgtEl>
                                          <p:spTgt spid="4915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9155">
                                            <p:txEl>
                                              <p:pRg st="6" end="6"/>
                                            </p:txEl>
                                          </p:spTgt>
                                        </p:tgtEl>
                                        <p:attrNameLst>
                                          <p:attrName>style.visibility</p:attrName>
                                        </p:attrNameLst>
                                      </p:cBhvr>
                                      <p:to>
                                        <p:strVal val="visible"/>
                                      </p:to>
                                    </p:set>
                                    <p:animEffect transition="in" filter="dissolve">
                                      <p:cBhvr>
                                        <p:cTn id="22" dur="500"/>
                                        <p:tgtEl>
                                          <p:spTgt spid="4915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bldLvl="2" autoUpdateAnimBg="0"/>
    </p:bld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idx="1"/>
          </p:nvPr>
        </p:nvSpPr>
        <p:spPr>
          <a:xfrm>
            <a:off x="977900" y="763588"/>
            <a:ext cx="7575550" cy="1322387"/>
          </a:xfrm>
        </p:spPr>
        <p:txBody>
          <a:bodyPr lIns="0" tIns="0" rIns="0" bIns="0"/>
          <a:lstStyle/>
          <a:p>
            <a:pPr marL="0" indent="0" defTabSz="454025" eaLnBrk="1" hangingPunct="1">
              <a:spcBef>
                <a:spcPct val="0"/>
              </a:spcBef>
              <a:buClr>
                <a:srgbClr val="FFFF00"/>
              </a:buClr>
              <a:buSzPct val="90000"/>
              <a:buFont typeface="Monotype Sorts"/>
              <a:buNone/>
            </a:pPr>
            <a:r>
              <a:rPr lang="en-US" sz="4800" b="1" u="sng" smtClean="0">
                <a:solidFill>
                  <a:srgbClr val="FFFFFF"/>
                </a:solidFill>
                <a:latin typeface="Arial" pitchFamily="34" charset="0"/>
              </a:rPr>
              <a:t>CALIBRATED/FULLY CAL</a:t>
            </a:r>
            <a:endParaRPr lang="en-US" smtClean="0"/>
          </a:p>
        </p:txBody>
      </p:sp>
      <p:grpSp>
        <p:nvGrpSpPr>
          <p:cNvPr id="305155" name="Group 3"/>
          <p:cNvGrpSpPr>
            <a:grpSpLocks/>
          </p:cNvGrpSpPr>
          <p:nvPr/>
        </p:nvGrpSpPr>
        <p:grpSpPr bwMode="auto">
          <a:xfrm>
            <a:off x="1428750" y="1997075"/>
            <a:ext cx="6672263" cy="3286125"/>
            <a:chOff x="990" y="1426"/>
            <a:chExt cx="4623" cy="2346"/>
          </a:xfrm>
        </p:grpSpPr>
        <p:sp>
          <p:nvSpPr>
            <p:cNvPr id="305156" name="AutoShape 4"/>
            <p:cNvSpPr>
              <a:spLocks noChangeArrowheads="1"/>
            </p:cNvSpPr>
            <p:nvPr/>
          </p:nvSpPr>
          <p:spPr bwMode="auto">
            <a:xfrm flipV="1">
              <a:off x="990" y="1426"/>
              <a:ext cx="4428" cy="2346"/>
            </a:xfrm>
            <a:prstGeom prst="roundRect">
              <a:avLst>
                <a:gd name="adj" fmla="val 0"/>
              </a:avLst>
            </a:prstGeom>
            <a:solidFill>
              <a:srgbClr val="FFFFFF"/>
            </a:solidFill>
            <a:ln w="18891">
              <a:solidFill>
                <a:srgbClr val="FFFFFF"/>
              </a:solidFill>
              <a:round/>
              <a:headEnd/>
              <a:tailEnd/>
            </a:ln>
          </p:spPr>
          <p:txBody>
            <a:bodyPr wrap="none" anchor="ctr"/>
            <a:lstStyle/>
            <a:p>
              <a:endParaRPr lang="en-US"/>
            </a:p>
          </p:txBody>
        </p:sp>
        <p:sp>
          <p:nvSpPr>
            <p:cNvPr id="305157" name="Text Box 5"/>
            <p:cNvSpPr txBox="1">
              <a:spLocks noChangeArrowheads="1"/>
            </p:cNvSpPr>
            <p:nvPr/>
          </p:nvSpPr>
          <p:spPr bwMode="auto">
            <a:xfrm>
              <a:off x="1235" y="1464"/>
              <a:ext cx="4378" cy="296"/>
            </a:xfrm>
            <a:prstGeom prst="rect">
              <a:avLst/>
            </a:prstGeom>
            <a:noFill/>
            <a:ln w="9525">
              <a:noFill/>
              <a:miter lim="800000"/>
              <a:headEnd/>
              <a:tailEnd/>
            </a:ln>
          </p:spPr>
          <p:txBody>
            <a:bodyPr lIns="0" tIns="0" rIns="0" bIns="0"/>
            <a:lstStyle/>
            <a:p>
              <a:pPr defTabSz="407988">
                <a:buClr>
                  <a:srgbClr val="FFFF00"/>
                </a:buClr>
                <a:buSzPct val="90000"/>
                <a:buFont typeface="Monotype Sorts"/>
                <a:buNone/>
              </a:pPr>
              <a:r>
                <a:rPr lang="en-US" sz="2700">
                  <a:solidFill>
                    <a:srgbClr val="000000"/>
                  </a:solidFill>
                  <a:latin typeface="Arial" pitchFamily="34" charset="0"/>
                </a:rPr>
                <a:t>UNITED STATES MARINE CORPS</a:t>
              </a:r>
              <a:endParaRPr lang="en-US" sz="2200"/>
            </a:p>
          </p:txBody>
        </p:sp>
        <p:sp>
          <p:nvSpPr>
            <p:cNvPr id="305158" name="Text Box 6"/>
            <p:cNvSpPr txBox="1">
              <a:spLocks noChangeArrowheads="1"/>
            </p:cNvSpPr>
            <p:nvPr/>
          </p:nvSpPr>
          <p:spPr bwMode="auto">
            <a:xfrm>
              <a:off x="1668" y="1724"/>
              <a:ext cx="3181" cy="296"/>
            </a:xfrm>
            <a:prstGeom prst="rect">
              <a:avLst/>
            </a:prstGeom>
            <a:noFill/>
            <a:ln w="9525">
              <a:noFill/>
              <a:miter lim="800000"/>
              <a:headEnd/>
              <a:tailEnd/>
            </a:ln>
          </p:spPr>
          <p:txBody>
            <a:bodyPr lIns="0" tIns="0" rIns="0" bIns="0"/>
            <a:lstStyle/>
            <a:p>
              <a:pPr defTabSz="407988">
                <a:buClr>
                  <a:srgbClr val="FFFF00"/>
                </a:buClr>
                <a:buSzPct val="90000"/>
                <a:buFont typeface="Monotype Sorts"/>
                <a:buNone/>
              </a:pPr>
              <a:r>
                <a:rPr lang="en-US" sz="2700">
                  <a:solidFill>
                    <a:srgbClr val="000000"/>
                  </a:solidFill>
                  <a:latin typeface="Arial" pitchFamily="34" charset="0"/>
                </a:rPr>
                <a:t>CALIBRATION PROGRAM</a:t>
              </a:r>
              <a:endParaRPr lang="en-US" sz="2200"/>
            </a:p>
          </p:txBody>
        </p:sp>
        <p:grpSp>
          <p:nvGrpSpPr>
            <p:cNvPr id="305159" name="Group 7"/>
            <p:cNvGrpSpPr>
              <a:grpSpLocks/>
            </p:cNvGrpSpPr>
            <p:nvPr/>
          </p:nvGrpSpPr>
          <p:grpSpPr bwMode="auto">
            <a:xfrm>
              <a:off x="1072" y="2073"/>
              <a:ext cx="609" cy="671"/>
              <a:chOff x="1072" y="2073"/>
              <a:chExt cx="609" cy="671"/>
            </a:xfrm>
          </p:grpSpPr>
          <p:sp>
            <p:nvSpPr>
              <p:cNvPr id="305164" name="Freeform 8"/>
              <p:cNvSpPr>
                <a:spLocks/>
              </p:cNvSpPr>
              <p:nvPr/>
            </p:nvSpPr>
            <p:spPr bwMode="auto">
              <a:xfrm>
                <a:off x="1230" y="2333"/>
                <a:ext cx="305" cy="311"/>
              </a:xfrm>
              <a:custGeom>
                <a:avLst/>
                <a:gdLst>
                  <a:gd name="T0" fmla="*/ 304 w 305"/>
                  <a:gd name="T1" fmla="*/ 142 h 311"/>
                  <a:gd name="T2" fmla="*/ 300 w 305"/>
                  <a:gd name="T3" fmla="*/ 115 h 311"/>
                  <a:gd name="T4" fmla="*/ 298 w 305"/>
                  <a:gd name="T5" fmla="*/ 108 h 311"/>
                  <a:gd name="T6" fmla="*/ 299 w 305"/>
                  <a:gd name="T7" fmla="*/ 108 h 311"/>
                  <a:gd name="T8" fmla="*/ 290 w 305"/>
                  <a:gd name="T9" fmla="*/ 90 h 311"/>
                  <a:gd name="T10" fmla="*/ 276 w 305"/>
                  <a:gd name="T11" fmla="*/ 65 h 311"/>
                  <a:gd name="T12" fmla="*/ 260 w 305"/>
                  <a:gd name="T13" fmla="*/ 45 h 311"/>
                  <a:gd name="T14" fmla="*/ 239 w 305"/>
                  <a:gd name="T15" fmla="*/ 29 h 311"/>
                  <a:gd name="T16" fmla="*/ 217 w 305"/>
                  <a:gd name="T17" fmla="*/ 15 h 311"/>
                  <a:gd name="T18" fmla="*/ 192 w 305"/>
                  <a:gd name="T19" fmla="*/ 6 h 311"/>
                  <a:gd name="T20" fmla="*/ 165 w 305"/>
                  <a:gd name="T21" fmla="*/ 1 h 311"/>
                  <a:gd name="T22" fmla="*/ 140 w 305"/>
                  <a:gd name="T23" fmla="*/ 1 h 311"/>
                  <a:gd name="T24" fmla="*/ 113 w 305"/>
                  <a:gd name="T25" fmla="*/ 6 h 311"/>
                  <a:gd name="T26" fmla="*/ 88 w 305"/>
                  <a:gd name="T27" fmla="*/ 15 h 311"/>
                  <a:gd name="T28" fmla="*/ 65 w 305"/>
                  <a:gd name="T29" fmla="*/ 29 h 311"/>
                  <a:gd name="T30" fmla="*/ 45 w 305"/>
                  <a:gd name="T31" fmla="*/ 45 h 311"/>
                  <a:gd name="T32" fmla="*/ 28 w 305"/>
                  <a:gd name="T33" fmla="*/ 65 h 311"/>
                  <a:gd name="T34" fmla="*/ 14 w 305"/>
                  <a:gd name="T35" fmla="*/ 90 h 311"/>
                  <a:gd name="T36" fmla="*/ 6 w 305"/>
                  <a:gd name="T37" fmla="*/ 115 h 311"/>
                  <a:gd name="T38" fmla="*/ 1 w 305"/>
                  <a:gd name="T39" fmla="*/ 142 h 311"/>
                  <a:gd name="T40" fmla="*/ 1 w 305"/>
                  <a:gd name="T41" fmla="*/ 168 h 311"/>
                  <a:gd name="T42" fmla="*/ 6 w 305"/>
                  <a:gd name="T43" fmla="*/ 195 h 311"/>
                  <a:gd name="T44" fmla="*/ 14 w 305"/>
                  <a:gd name="T45" fmla="*/ 221 h 311"/>
                  <a:gd name="T46" fmla="*/ 28 w 305"/>
                  <a:gd name="T47" fmla="*/ 244 h 311"/>
                  <a:gd name="T48" fmla="*/ 45 w 305"/>
                  <a:gd name="T49" fmla="*/ 264 h 311"/>
                  <a:gd name="T50" fmla="*/ 65 w 305"/>
                  <a:gd name="T51" fmla="*/ 281 h 311"/>
                  <a:gd name="T52" fmla="*/ 88 w 305"/>
                  <a:gd name="T53" fmla="*/ 295 h 311"/>
                  <a:gd name="T54" fmla="*/ 113 w 305"/>
                  <a:gd name="T55" fmla="*/ 304 h 311"/>
                  <a:gd name="T56" fmla="*/ 140 w 305"/>
                  <a:gd name="T57" fmla="*/ 310 h 311"/>
                  <a:gd name="T58" fmla="*/ 165 w 305"/>
                  <a:gd name="T59" fmla="*/ 310 h 311"/>
                  <a:gd name="T60" fmla="*/ 192 w 305"/>
                  <a:gd name="T61" fmla="*/ 304 h 311"/>
                  <a:gd name="T62" fmla="*/ 217 w 305"/>
                  <a:gd name="T63" fmla="*/ 295 h 311"/>
                  <a:gd name="T64" fmla="*/ 239 w 305"/>
                  <a:gd name="T65" fmla="*/ 281 h 311"/>
                  <a:gd name="T66" fmla="*/ 260 w 305"/>
                  <a:gd name="T67" fmla="*/ 264 h 311"/>
                  <a:gd name="T68" fmla="*/ 276 w 305"/>
                  <a:gd name="T69" fmla="*/ 244 h 311"/>
                  <a:gd name="T70" fmla="*/ 290 w 305"/>
                  <a:gd name="T71" fmla="*/ 221 h 311"/>
                  <a:gd name="T72" fmla="*/ 300 w 305"/>
                  <a:gd name="T73" fmla="*/ 195 h 311"/>
                  <a:gd name="T74" fmla="*/ 304 w 305"/>
                  <a:gd name="T75" fmla="*/ 168 h 311"/>
                  <a:gd name="T76" fmla="*/ 304 w 305"/>
                  <a:gd name="T77" fmla="*/ 155 h 31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05"/>
                  <a:gd name="T118" fmla="*/ 0 h 311"/>
                  <a:gd name="T119" fmla="*/ 305 w 305"/>
                  <a:gd name="T120" fmla="*/ 311 h 31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05" h="311">
                    <a:moveTo>
                      <a:pt x="304" y="155"/>
                    </a:moveTo>
                    <a:lnTo>
                      <a:pt x="304" y="142"/>
                    </a:lnTo>
                    <a:lnTo>
                      <a:pt x="302" y="128"/>
                    </a:lnTo>
                    <a:lnTo>
                      <a:pt x="300" y="115"/>
                    </a:lnTo>
                    <a:lnTo>
                      <a:pt x="299" y="111"/>
                    </a:lnTo>
                    <a:lnTo>
                      <a:pt x="298" y="108"/>
                    </a:lnTo>
                    <a:lnTo>
                      <a:pt x="297" y="106"/>
                    </a:lnTo>
                    <a:lnTo>
                      <a:pt x="299" y="108"/>
                    </a:lnTo>
                    <a:lnTo>
                      <a:pt x="295" y="102"/>
                    </a:lnTo>
                    <a:lnTo>
                      <a:pt x="290" y="90"/>
                    </a:lnTo>
                    <a:lnTo>
                      <a:pt x="284" y="77"/>
                    </a:lnTo>
                    <a:lnTo>
                      <a:pt x="276" y="65"/>
                    </a:lnTo>
                    <a:lnTo>
                      <a:pt x="269" y="56"/>
                    </a:lnTo>
                    <a:lnTo>
                      <a:pt x="260" y="45"/>
                    </a:lnTo>
                    <a:lnTo>
                      <a:pt x="250" y="36"/>
                    </a:lnTo>
                    <a:lnTo>
                      <a:pt x="239" y="29"/>
                    </a:lnTo>
                    <a:lnTo>
                      <a:pt x="229" y="20"/>
                    </a:lnTo>
                    <a:lnTo>
                      <a:pt x="217" y="15"/>
                    </a:lnTo>
                    <a:lnTo>
                      <a:pt x="204" y="9"/>
                    </a:lnTo>
                    <a:lnTo>
                      <a:pt x="192" y="6"/>
                    </a:lnTo>
                    <a:lnTo>
                      <a:pt x="178" y="2"/>
                    </a:lnTo>
                    <a:lnTo>
                      <a:pt x="165" y="1"/>
                    </a:lnTo>
                    <a:lnTo>
                      <a:pt x="153" y="0"/>
                    </a:lnTo>
                    <a:lnTo>
                      <a:pt x="140" y="1"/>
                    </a:lnTo>
                    <a:lnTo>
                      <a:pt x="126" y="2"/>
                    </a:lnTo>
                    <a:lnTo>
                      <a:pt x="113" y="6"/>
                    </a:lnTo>
                    <a:lnTo>
                      <a:pt x="101" y="9"/>
                    </a:lnTo>
                    <a:lnTo>
                      <a:pt x="88" y="15"/>
                    </a:lnTo>
                    <a:lnTo>
                      <a:pt x="76" y="21"/>
                    </a:lnTo>
                    <a:lnTo>
                      <a:pt x="65" y="29"/>
                    </a:lnTo>
                    <a:lnTo>
                      <a:pt x="55" y="36"/>
                    </a:lnTo>
                    <a:lnTo>
                      <a:pt x="45" y="45"/>
                    </a:lnTo>
                    <a:lnTo>
                      <a:pt x="36" y="56"/>
                    </a:lnTo>
                    <a:lnTo>
                      <a:pt x="28" y="65"/>
                    </a:lnTo>
                    <a:lnTo>
                      <a:pt x="21" y="77"/>
                    </a:lnTo>
                    <a:lnTo>
                      <a:pt x="14" y="90"/>
                    </a:lnTo>
                    <a:lnTo>
                      <a:pt x="10" y="102"/>
                    </a:lnTo>
                    <a:lnTo>
                      <a:pt x="6" y="115"/>
                    </a:lnTo>
                    <a:lnTo>
                      <a:pt x="3" y="128"/>
                    </a:lnTo>
                    <a:lnTo>
                      <a:pt x="1" y="142"/>
                    </a:lnTo>
                    <a:lnTo>
                      <a:pt x="0" y="155"/>
                    </a:lnTo>
                    <a:lnTo>
                      <a:pt x="1" y="168"/>
                    </a:lnTo>
                    <a:lnTo>
                      <a:pt x="3" y="182"/>
                    </a:lnTo>
                    <a:lnTo>
                      <a:pt x="6" y="195"/>
                    </a:lnTo>
                    <a:lnTo>
                      <a:pt x="10" y="208"/>
                    </a:lnTo>
                    <a:lnTo>
                      <a:pt x="14" y="221"/>
                    </a:lnTo>
                    <a:lnTo>
                      <a:pt x="21" y="233"/>
                    </a:lnTo>
                    <a:lnTo>
                      <a:pt x="28" y="244"/>
                    </a:lnTo>
                    <a:lnTo>
                      <a:pt x="36" y="254"/>
                    </a:lnTo>
                    <a:lnTo>
                      <a:pt x="45" y="264"/>
                    </a:lnTo>
                    <a:lnTo>
                      <a:pt x="55" y="273"/>
                    </a:lnTo>
                    <a:lnTo>
                      <a:pt x="65" y="281"/>
                    </a:lnTo>
                    <a:lnTo>
                      <a:pt x="76" y="289"/>
                    </a:lnTo>
                    <a:lnTo>
                      <a:pt x="88" y="295"/>
                    </a:lnTo>
                    <a:lnTo>
                      <a:pt x="101" y="300"/>
                    </a:lnTo>
                    <a:lnTo>
                      <a:pt x="113" y="304"/>
                    </a:lnTo>
                    <a:lnTo>
                      <a:pt x="126" y="308"/>
                    </a:lnTo>
                    <a:lnTo>
                      <a:pt x="140" y="310"/>
                    </a:lnTo>
                    <a:lnTo>
                      <a:pt x="153" y="310"/>
                    </a:lnTo>
                    <a:lnTo>
                      <a:pt x="165" y="310"/>
                    </a:lnTo>
                    <a:lnTo>
                      <a:pt x="178" y="308"/>
                    </a:lnTo>
                    <a:lnTo>
                      <a:pt x="192" y="304"/>
                    </a:lnTo>
                    <a:lnTo>
                      <a:pt x="204" y="300"/>
                    </a:lnTo>
                    <a:lnTo>
                      <a:pt x="217" y="295"/>
                    </a:lnTo>
                    <a:lnTo>
                      <a:pt x="229" y="289"/>
                    </a:lnTo>
                    <a:lnTo>
                      <a:pt x="239" y="281"/>
                    </a:lnTo>
                    <a:lnTo>
                      <a:pt x="250" y="273"/>
                    </a:lnTo>
                    <a:lnTo>
                      <a:pt x="260" y="264"/>
                    </a:lnTo>
                    <a:lnTo>
                      <a:pt x="269" y="254"/>
                    </a:lnTo>
                    <a:lnTo>
                      <a:pt x="276" y="244"/>
                    </a:lnTo>
                    <a:lnTo>
                      <a:pt x="284" y="233"/>
                    </a:lnTo>
                    <a:lnTo>
                      <a:pt x="290" y="221"/>
                    </a:lnTo>
                    <a:lnTo>
                      <a:pt x="295" y="208"/>
                    </a:lnTo>
                    <a:lnTo>
                      <a:pt x="300" y="195"/>
                    </a:lnTo>
                    <a:lnTo>
                      <a:pt x="302" y="182"/>
                    </a:lnTo>
                    <a:lnTo>
                      <a:pt x="304" y="168"/>
                    </a:lnTo>
                    <a:lnTo>
                      <a:pt x="304" y="155"/>
                    </a:lnTo>
                  </a:path>
                </a:pathLst>
              </a:custGeom>
              <a:solidFill>
                <a:srgbClr val="000000"/>
              </a:solidFill>
              <a:ln w="9445">
                <a:solidFill>
                  <a:srgbClr val="4F4F4F"/>
                </a:solidFill>
                <a:round/>
                <a:headEnd/>
                <a:tailEnd/>
              </a:ln>
            </p:spPr>
            <p:txBody>
              <a:bodyPr/>
              <a:lstStyle/>
              <a:p>
                <a:endParaRPr lang="en-US"/>
              </a:p>
            </p:txBody>
          </p:sp>
          <p:sp>
            <p:nvSpPr>
              <p:cNvPr id="305165" name="Oval 9"/>
              <p:cNvSpPr>
                <a:spLocks noChangeArrowheads="1"/>
              </p:cNvSpPr>
              <p:nvPr/>
            </p:nvSpPr>
            <p:spPr bwMode="auto">
              <a:xfrm>
                <a:off x="1185" y="2415"/>
                <a:ext cx="13" cy="12"/>
              </a:xfrm>
              <a:prstGeom prst="ellipse">
                <a:avLst/>
              </a:prstGeom>
              <a:solidFill>
                <a:srgbClr val="000000"/>
              </a:solidFill>
              <a:ln w="9445">
                <a:solidFill>
                  <a:srgbClr val="4F4F4F"/>
                </a:solidFill>
                <a:round/>
                <a:headEnd/>
                <a:tailEnd/>
              </a:ln>
            </p:spPr>
            <p:txBody>
              <a:bodyPr wrap="none" anchor="ctr"/>
              <a:lstStyle/>
              <a:p>
                <a:endParaRPr lang="en-US"/>
              </a:p>
            </p:txBody>
          </p:sp>
          <p:sp>
            <p:nvSpPr>
              <p:cNvPr id="305166" name="Line 10"/>
              <p:cNvSpPr>
                <a:spLocks noChangeShapeType="1"/>
              </p:cNvSpPr>
              <p:nvPr/>
            </p:nvSpPr>
            <p:spPr bwMode="auto">
              <a:xfrm flipH="1">
                <a:off x="1317" y="2627"/>
                <a:ext cx="131" cy="0"/>
              </a:xfrm>
              <a:prstGeom prst="line">
                <a:avLst/>
              </a:prstGeom>
              <a:noFill/>
              <a:ln w="9445">
                <a:solidFill>
                  <a:srgbClr val="4F4F4F"/>
                </a:solidFill>
                <a:round/>
                <a:headEnd/>
                <a:tailEnd/>
              </a:ln>
            </p:spPr>
            <p:txBody>
              <a:bodyPr wrap="none" anchor="ctr"/>
              <a:lstStyle/>
              <a:p>
                <a:endParaRPr lang="en-US"/>
              </a:p>
            </p:txBody>
          </p:sp>
          <p:sp>
            <p:nvSpPr>
              <p:cNvPr id="305167" name="Line 11"/>
              <p:cNvSpPr>
                <a:spLocks noChangeShapeType="1"/>
              </p:cNvSpPr>
              <p:nvPr/>
            </p:nvSpPr>
            <p:spPr bwMode="auto">
              <a:xfrm>
                <a:off x="1263" y="2583"/>
                <a:ext cx="240" cy="0"/>
              </a:xfrm>
              <a:prstGeom prst="line">
                <a:avLst/>
              </a:prstGeom>
              <a:noFill/>
              <a:ln w="9445">
                <a:solidFill>
                  <a:srgbClr val="4F4F4F"/>
                </a:solidFill>
                <a:round/>
                <a:headEnd/>
                <a:tailEnd/>
              </a:ln>
            </p:spPr>
            <p:txBody>
              <a:bodyPr wrap="none" anchor="ctr"/>
              <a:lstStyle/>
              <a:p>
                <a:endParaRPr lang="en-US"/>
              </a:p>
            </p:txBody>
          </p:sp>
          <p:sp>
            <p:nvSpPr>
              <p:cNvPr id="305168" name="Line 12"/>
              <p:cNvSpPr>
                <a:spLocks noChangeShapeType="1"/>
              </p:cNvSpPr>
              <p:nvPr/>
            </p:nvSpPr>
            <p:spPr bwMode="auto">
              <a:xfrm flipH="1">
                <a:off x="1238" y="2535"/>
                <a:ext cx="290" cy="0"/>
              </a:xfrm>
              <a:prstGeom prst="line">
                <a:avLst/>
              </a:prstGeom>
              <a:noFill/>
              <a:ln w="9445">
                <a:solidFill>
                  <a:srgbClr val="4F4F4F"/>
                </a:solidFill>
                <a:round/>
                <a:headEnd/>
                <a:tailEnd/>
              </a:ln>
            </p:spPr>
            <p:txBody>
              <a:bodyPr wrap="none" anchor="ctr"/>
              <a:lstStyle/>
              <a:p>
                <a:endParaRPr lang="en-US"/>
              </a:p>
            </p:txBody>
          </p:sp>
          <p:sp>
            <p:nvSpPr>
              <p:cNvPr id="305169" name="Line 13"/>
              <p:cNvSpPr>
                <a:spLocks noChangeShapeType="1"/>
              </p:cNvSpPr>
              <p:nvPr/>
            </p:nvSpPr>
            <p:spPr bwMode="auto">
              <a:xfrm>
                <a:off x="1231" y="2487"/>
                <a:ext cx="303" cy="0"/>
              </a:xfrm>
              <a:prstGeom prst="line">
                <a:avLst/>
              </a:prstGeom>
              <a:noFill/>
              <a:ln w="9445">
                <a:solidFill>
                  <a:srgbClr val="4F4F4F"/>
                </a:solidFill>
                <a:round/>
                <a:headEnd/>
                <a:tailEnd/>
              </a:ln>
            </p:spPr>
            <p:txBody>
              <a:bodyPr wrap="none" anchor="ctr"/>
              <a:lstStyle/>
              <a:p>
                <a:endParaRPr lang="en-US"/>
              </a:p>
            </p:txBody>
          </p:sp>
          <p:sp>
            <p:nvSpPr>
              <p:cNvPr id="305170" name="Line 14"/>
              <p:cNvSpPr>
                <a:spLocks noChangeShapeType="1"/>
              </p:cNvSpPr>
              <p:nvPr/>
            </p:nvSpPr>
            <p:spPr bwMode="auto">
              <a:xfrm flipH="1">
                <a:off x="1238" y="2439"/>
                <a:ext cx="289" cy="0"/>
              </a:xfrm>
              <a:prstGeom prst="line">
                <a:avLst/>
              </a:prstGeom>
              <a:noFill/>
              <a:ln w="9445">
                <a:solidFill>
                  <a:srgbClr val="4F4F4F"/>
                </a:solidFill>
                <a:round/>
                <a:headEnd/>
                <a:tailEnd/>
              </a:ln>
            </p:spPr>
            <p:txBody>
              <a:bodyPr wrap="none" anchor="ctr"/>
              <a:lstStyle/>
              <a:p>
                <a:endParaRPr lang="en-US"/>
              </a:p>
            </p:txBody>
          </p:sp>
          <p:sp>
            <p:nvSpPr>
              <p:cNvPr id="305171" name="Freeform 15"/>
              <p:cNvSpPr>
                <a:spLocks/>
              </p:cNvSpPr>
              <p:nvPr/>
            </p:nvSpPr>
            <p:spPr bwMode="auto">
              <a:xfrm>
                <a:off x="1072" y="2444"/>
                <a:ext cx="71" cy="163"/>
              </a:xfrm>
              <a:custGeom>
                <a:avLst/>
                <a:gdLst>
                  <a:gd name="T0" fmla="*/ 70 w 71"/>
                  <a:gd name="T1" fmla="*/ 0 h 163"/>
                  <a:gd name="T2" fmla="*/ 65 w 71"/>
                  <a:gd name="T3" fmla="*/ 0 h 163"/>
                  <a:gd name="T4" fmla="*/ 55 w 71"/>
                  <a:gd name="T5" fmla="*/ 5 h 163"/>
                  <a:gd name="T6" fmla="*/ 45 w 71"/>
                  <a:gd name="T7" fmla="*/ 10 h 163"/>
                  <a:gd name="T8" fmla="*/ 36 w 71"/>
                  <a:gd name="T9" fmla="*/ 10 h 163"/>
                  <a:gd name="T10" fmla="*/ 27 w 71"/>
                  <a:gd name="T11" fmla="*/ 20 h 163"/>
                  <a:gd name="T12" fmla="*/ 20 w 71"/>
                  <a:gd name="T13" fmla="*/ 22 h 163"/>
                  <a:gd name="T14" fmla="*/ 15 w 71"/>
                  <a:gd name="T15" fmla="*/ 29 h 163"/>
                  <a:gd name="T16" fmla="*/ 8 w 71"/>
                  <a:gd name="T17" fmla="*/ 41 h 163"/>
                  <a:gd name="T18" fmla="*/ 5 w 71"/>
                  <a:gd name="T19" fmla="*/ 53 h 163"/>
                  <a:gd name="T20" fmla="*/ 1 w 71"/>
                  <a:gd name="T21" fmla="*/ 65 h 163"/>
                  <a:gd name="T22" fmla="*/ 0 w 71"/>
                  <a:gd name="T23" fmla="*/ 73 h 163"/>
                  <a:gd name="T24" fmla="*/ 0 w 71"/>
                  <a:gd name="T25" fmla="*/ 87 h 163"/>
                  <a:gd name="T26" fmla="*/ 2 w 71"/>
                  <a:gd name="T27" fmla="*/ 95 h 163"/>
                  <a:gd name="T28" fmla="*/ 2 w 71"/>
                  <a:gd name="T29" fmla="*/ 107 h 163"/>
                  <a:gd name="T30" fmla="*/ 6 w 71"/>
                  <a:gd name="T31" fmla="*/ 118 h 163"/>
                  <a:gd name="T32" fmla="*/ 13 w 71"/>
                  <a:gd name="T33" fmla="*/ 128 h 163"/>
                  <a:gd name="T34" fmla="*/ 22 w 71"/>
                  <a:gd name="T35" fmla="*/ 136 h 163"/>
                  <a:gd name="T36" fmla="*/ 31 w 71"/>
                  <a:gd name="T37" fmla="*/ 145 h 163"/>
                  <a:gd name="T38" fmla="*/ 38 w 71"/>
                  <a:gd name="T39" fmla="*/ 155 h 163"/>
                  <a:gd name="T40" fmla="*/ 51 w 71"/>
                  <a:gd name="T41" fmla="*/ 162 h 163"/>
                  <a:gd name="T42" fmla="*/ 55 w 71"/>
                  <a:gd name="T43" fmla="*/ 140 h 163"/>
                  <a:gd name="T44" fmla="*/ 56 w 71"/>
                  <a:gd name="T45" fmla="*/ 126 h 163"/>
                  <a:gd name="T46" fmla="*/ 45 w 71"/>
                  <a:gd name="T47" fmla="*/ 126 h 163"/>
                  <a:gd name="T48" fmla="*/ 41 w 71"/>
                  <a:gd name="T49" fmla="*/ 111 h 163"/>
                  <a:gd name="T50" fmla="*/ 32 w 71"/>
                  <a:gd name="T51" fmla="*/ 107 h 163"/>
                  <a:gd name="T52" fmla="*/ 36 w 71"/>
                  <a:gd name="T53" fmla="*/ 95 h 163"/>
                  <a:gd name="T54" fmla="*/ 31 w 71"/>
                  <a:gd name="T55" fmla="*/ 89 h 163"/>
                  <a:gd name="T56" fmla="*/ 30 w 71"/>
                  <a:gd name="T57" fmla="*/ 81 h 163"/>
                  <a:gd name="T58" fmla="*/ 27 w 71"/>
                  <a:gd name="T59" fmla="*/ 73 h 163"/>
                  <a:gd name="T60" fmla="*/ 34 w 71"/>
                  <a:gd name="T61" fmla="*/ 61 h 163"/>
                  <a:gd name="T62" fmla="*/ 32 w 71"/>
                  <a:gd name="T63" fmla="*/ 54 h 163"/>
                  <a:gd name="T64" fmla="*/ 40 w 71"/>
                  <a:gd name="T65" fmla="*/ 39 h 163"/>
                  <a:gd name="T66" fmla="*/ 43 w 71"/>
                  <a:gd name="T67" fmla="*/ 33 h 163"/>
                  <a:gd name="T68" fmla="*/ 46 w 71"/>
                  <a:gd name="T69" fmla="*/ 31 h 163"/>
                  <a:gd name="T70" fmla="*/ 58 w 71"/>
                  <a:gd name="T71" fmla="*/ 26 h 163"/>
                  <a:gd name="T72" fmla="*/ 70 w 71"/>
                  <a:gd name="T73" fmla="*/ 1 h 1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1"/>
                  <a:gd name="T112" fmla="*/ 0 h 163"/>
                  <a:gd name="T113" fmla="*/ 71 w 71"/>
                  <a:gd name="T114" fmla="*/ 163 h 16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1" h="163">
                    <a:moveTo>
                      <a:pt x="70" y="1"/>
                    </a:moveTo>
                    <a:lnTo>
                      <a:pt x="70" y="0"/>
                    </a:lnTo>
                    <a:lnTo>
                      <a:pt x="69" y="1"/>
                    </a:lnTo>
                    <a:lnTo>
                      <a:pt x="65" y="0"/>
                    </a:lnTo>
                    <a:lnTo>
                      <a:pt x="58" y="5"/>
                    </a:lnTo>
                    <a:lnTo>
                      <a:pt x="55" y="5"/>
                    </a:lnTo>
                    <a:lnTo>
                      <a:pt x="52" y="5"/>
                    </a:lnTo>
                    <a:lnTo>
                      <a:pt x="45" y="10"/>
                    </a:lnTo>
                    <a:lnTo>
                      <a:pt x="41" y="10"/>
                    </a:lnTo>
                    <a:lnTo>
                      <a:pt x="36" y="10"/>
                    </a:lnTo>
                    <a:lnTo>
                      <a:pt x="31" y="14"/>
                    </a:lnTo>
                    <a:lnTo>
                      <a:pt x="27" y="20"/>
                    </a:lnTo>
                    <a:lnTo>
                      <a:pt x="22" y="20"/>
                    </a:lnTo>
                    <a:lnTo>
                      <a:pt x="20" y="22"/>
                    </a:lnTo>
                    <a:lnTo>
                      <a:pt x="16" y="26"/>
                    </a:lnTo>
                    <a:lnTo>
                      <a:pt x="15" y="29"/>
                    </a:lnTo>
                    <a:lnTo>
                      <a:pt x="14" y="32"/>
                    </a:lnTo>
                    <a:lnTo>
                      <a:pt x="8" y="41"/>
                    </a:lnTo>
                    <a:lnTo>
                      <a:pt x="8" y="49"/>
                    </a:lnTo>
                    <a:lnTo>
                      <a:pt x="5" y="53"/>
                    </a:lnTo>
                    <a:lnTo>
                      <a:pt x="3" y="58"/>
                    </a:lnTo>
                    <a:lnTo>
                      <a:pt x="1" y="65"/>
                    </a:lnTo>
                    <a:lnTo>
                      <a:pt x="3" y="68"/>
                    </a:lnTo>
                    <a:lnTo>
                      <a:pt x="0" y="73"/>
                    </a:lnTo>
                    <a:lnTo>
                      <a:pt x="0" y="79"/>
                    </a:lnTo>
                    <a:lnTo>
                      <a:pt x="0" y="87"/>
                    </a:lnTo>
                    <a:lnTo>
                      <a:pt x="3" y="93"/>
                    </a:lnTo>
                    <a:lnTo>
                      <a:pt x="2" y="95"/>
                    </a:lnTo>
                    <a:lnTo>
                      <a:pt x="1" y="98"/>
                    </a:lnTo>
                    <a:lnTo>
                      <a:pt x="2" y="107"/>
                    </a:lnTo>
                    <a:lnTo>
                      <a:pt x="2" y="114"/>
                    </a:lnTo>
                    <a:lnTo>
                      <a:pt x="6" y="118"/>
                    </a:lnTo>
                    <a:lnTo>
                      <a:pt x="13" y="121"/>
                    </a:lnTo>
                    <a:lnTo>
                      <a:pt x="13" y="128"/>
                    </a:lnTo>
                    <a:lnTo>
                      <a:pt x="16" y="132"/>
                    </a:lnTo>
                    <a:lnTo>
                      <a:pt x="22" y="136"/>
                    </a:lnTo>
                    <a:lnTo>
                      <a:pt x="27" y="140"/>
                    </a:lnTo>
                    <a:lnTo>
                      <a:pt x="31" y="145"/>
                    </a:lnTo>
                    <a:lnTo>
                      <a:pt x="36" y="150"/>
                    </a:lnTo>
                    <a:lnTo>
                      <a:pt x="38" y="155"/>
                    </a:lnTo>
                    <a:lnTo>
                      <a:pt x="40" y="157"/>
                    </a:lnTo>
                    <a:lnTo>
                      <a:pt x="51" y="162"/>
                    </a:lnTo>
                    <a:lnTo>
                      <a:pt x="53" y="153"/>
                    </a:lnTo>
                    <a:lnTo>
                      <a:pt x="55" y="140"/>
                    </a:lnTo>
                    <a:lnTo>
                      <a:pt x="55" y="131"/>
                    </a:lnTo>
                    <a:lnTo>
                      <a:pt x="56" y="126"/>
                    </a:lnTo>
                    <a:lnTo>
                      <a:pt x="51" y="126"/>
                    </a:lnTo>
                    <a:lnTo>
                      <a:pt x="45" y="126"/>
                    </a:lnTo>
                    <a:lnTo>
                      <a:pt x="41" y="121"/>
                    </a:lnTo>
                    <a:lnTo>
                      <a:pt x="41" y="111"/>
                    </a:lnTo>
                    <a:lnTo>
                      <a:pt x="38" y="109"/>
                    </a:lnTo>
                    <a:lnTo>
                      <a:pt x="32" y="107"/>
                    </a:lnTo>
                    <a:lnTo>
                      <a:pt x="34" y="102"/>
                    </a:lnTo>
                    <a:lnTo>
                      <a:pt x="36" y="95"/>
                    </a:lnTo>
                    <a:lnTo>
                      <a:pt x="34" y="91"/>
                    </a:lnTo>
                    <a:lnTo>
                      <a:pt x="31" y="89"/>
                    </a:lnTo>
                    <a:lnTo>
                      <a:pt x="27" y="87"/>
                    </a:lnTo>
                    <a:lnTo>
                      <a:pt x="30" y="81"/>
                    </a:lnTo>
                    <a:lnTo>
                      <a:pt x="31" y="75"/>
                    </a:lnTo>
                    <a:lnTo>
                      <a:pt x="27" y="73"/>
                    </a:lnTo>
                    <a:lnTo>
                      <a:pt x="31" y="67"/>
                    </a:lnTo>
                    <a:lnTo>
                      <a:pt x="34" y="61"/>
                    </a:lnTo>
                    <a:lnTo>
                      <a:pt x="34" y="57"/>
                    </a:lnTo>
                    <a:lnTo>
                      <a:pt x="32" y="54"/>
                    </a:lnTo>
                    <a:lnTo>
                      <a:pt x="38" y="47"/>
                    </a:lnTo>
                    <a:lnTo>
                      <a:pt x="40" y="39"/>
                    </a:lnTo>
                    <a:lnTo>
                      <a:pt x="41" y="35"/>
                    </a:lnTo>
                    <a:lnTo>
                      <a:pt x="43" y="33"/>
                    </a:lnTo>
                    <a:lnTo>
                      <a:pt x="44" y="31"/>
                    </a:lnTo>
                    <a:lnTo>
                      <a:pt x="46" y="31"/>
                    </a:lnTo>
                    <a:lnTo>
                      <a:pt x="49" y="28"/>
                    </a:lnTo>
                    <a:lnTo>
                      <a:pt x="58" y="26"/>
                    </a:lnTo>
                    <a:lnTo>
                      <a:pt x="63" y="12"/>
                    </a:lnTo>
                    <a:lnTo>
                      <a:pt x="70" y="1"/>
                    </a:lnTo>
                  </a:path>
                </a:pathLst>
              </a:custGeom>
              <a:solidFill>
                <a:srgbClr val="000000"/>
              </a:solidFill>
              <a:ln w="9445">
                <a:solidFill>
                  <a:srgbClr val="4F4F4F"/>
                </a:solidFill>
                <a:round/>
                <a:headEnd/>
                <a:tailEnd/>
              </a:ln>
            </p:spPr>
            <p:txBody>
              <a:bodyPr/>
              <a:lstStyle/>
              <a:p>
                <a:endParaRPr lang="en-US"/>
              </a:p>
            </p:txBody>
          </p:sp>
          <p:sp>
            <p:nvSpPr>
              <p:cNvPr id="305172" name="Freeform 16"/>
              <p:cNvSpPr>
                <a:spLocks/>
              </p:cNvSpPr>
              <p:nvPr/>
            </p:nvSpPr>
            <p:spPr bwMode="auto">
              <a:xfrm>
                <a:off x="1113" y="2464"/>
                <a:ext cx="80" cy="106"/>
              </a:xfrm>
              <a:custGeom>
                <a:avLst/>
                <a:gdLst>
                  <a:gd name="T0" fmla="*/ 65 w 80"/>
                  <a:gd name="T1" fmla="*/ 0 h 106"/>
                  <a:gd name="T2" fmla="*/ 70 w 80"/>
                  <a:gd name="T3" fmla="*/ 2 h 106"/>
                  <a:gd name="T4" fmla="*/ 72 w 80"/>
                  <a:gd name="T5" fmla="*/ 6 h 106"/>
                  <a:gd name="T6" fmla="*/ 72 w 80"/>
                  <a:gd name="T7" fmla="*/ 10 h 106"/>
                  <a:gd name="T8" fmla="*/ 76 w 80"/>
                  <a:gd name="T9" fmla="*/ 14 h 106"/>
                  <a:gd name="T10" fmla="*/ 76 w 80"/>
                  <a:gd name="T11" fmla="*/ 16 h 106"/>
                  <a:gd name="T12" fmla="*/ 79 w 80"/>
                  <a:gd name="T13" fmla="*/ 23 h 106"/>
                  <a:gd name="T14" fmla="*/ 76 w 80"/>
                  <a:gd name="T15" fmla="*/ 38 h 106"/>
                  <a:gd name="T16" fmla="*/ 76 w 80"/>
                  <a:gd name="T17" fmla="*/ 41 h 106"/>
                  <a:gd name="T18" fmla="*/ 74 w 80"/>
                  <a:gd name="T19" fmla="*/ 47 h 106"/>
                  <a:gd name="T20" fmla="*/ 72 w 80"/>
                  <a:gd name="T21" fmla="*/ 50 h 106"/>
                  <a:gd name="T22" fmla="*/ 66 w 80"/>
                  <a:gd name="T23" fmla="*/ 53 h 106"/>
                  <a:gd name="T24" fmla="*/ 65 w 80"/>
                  <a:gd name="T25" fmla="*/ 57 h 106"/>
                  <a:gd name="T26" fmla="*/ 62 w 80"/>
                  <a:gd name="T27" fmla="*/ 62 h 106"/>
                  <a:gd name="T28" fmla="*/ 59 w 80"/>
                  <a:gd name="T29" fmla="*/ 65 h 106"/>
                  <a:gd name="T30" fmla="*/ 52 w 80"/>
                  <a:gd name="T31" fmla="*/ 67 h 106"/>
                  <a:gd name="T32" fmla="*/ 47 w 80"/>
                  <a:gd name="T33" fmla="*/ 72 h 106"/>
                  <a:gd name="T34" fmla="*/ 46 w 80"/>
                  <a:gd name="T35" fmla="*/ 74 h 106"/>
                  <a:gd name="T36" fmla="*/ 43 w 80"/>
                  <a:gd name="T37" fmla="*/ 80 h 106"/>
                  <a:gd name="T38" fmla="*/ 36 w 80"/>
                  <a:gd name="T39" fmla="*/ 82 h 106"/>
                  <a:gd name="T40" fmla="*/ 31 w 80"/>
                  <a:gd name="T41" fmla="*/ 89 h 106"/>
                  <a:gd name="T42" fmla="*/ 24 w 80"/>
                  <a:gd name="T43" fmla="*/ 90 h 106"/>
                  <a:gd name="T44" fmla="*/ 13 w 80"/>
                  <a:gd name="T45" fmla="*/ 105 h 106"/>
                  <a:gd name="T46" fmla="*/ 6 w 80"/>
                  <a:gd name="T47" fmla="*/ 105 h 106"/>
                  <a:gd name="T48" fmla="*/ 0 w 80"/>
                  <a:gd name="T49" fmla="*/ 100 h 106"/>
                  <a:gd name="T50" fmla="*/ 0 w 80"/>
                  <a:gd name="T51" fmla="*/ 92 h 106"/>
                  <a:gd name="T52" fmla="*/ 0 w 80"/>
                  <a:gd name="T53" fmla="*/ 87 h 106"/>
                  <a:gd name="T54" fmla="*/ 0 w 80"/>
                  <a:gd name="T55" fmla="*/ 82 h 106"/>
                  <a:gd name="T56" fmla="*/ 4 w 80"/>
                  <a:gd name="T57" fmla="*/ 77 h 106"/>
                  <a:gd name="T58" fmla="*/ 8 w 80"/>
                  <a:gd name="T59" fmla="*/ 75 h 106"/>
                  <a:gd name="T60" fmla="*/ 14 w 80"/>
                  <a:gd name="T61" fmla="*/ 77 h 106"/>
                  <a:gd name="T62" fmla="*/ 14 w 80"/>
                  <a:gd name="T63" fmla="*/ 73 h 106"/>
                  <a:gd name="T64" fmla="*/ 19 w 80"/>
                  <a:gd name="T65" fmla="*/ 67 h 106"/>
                  <a:gd name="T66" fmla="*/ 22 w 80"/>
                  <a:gd name="T67" fmla="*/ 63 h 106"/>
                  <a:gd name="T68" fmla="*/ 24 w 80"/>
                  <a:gd name="T69" fmla="*/ 62 h 106"/>
                  <a:gd name="T70" fmla="*/ 28 w 80"/>
                  <a:gd name="T71" fmla="*/ 62 h 106"/>
                  <a:gd name="T72" fmla="*/ 33 w 80"/>
                  <a:gd name="T73" fmla="*/ 62 h 106"/>
                  <a:gd name="T74" fmla="*/ 36 w 80"/>
                  <a:gd name="T75" fmla="*/ 57 h 106"/>
                  <a:gd name="T76" fmla="*/ 43 w 80"/>
                  <a:gd name="T77" fmla="*/ 53 h 106"/>
                  <a:gd name="T78" fmla="*/ 52 w 80"/>
                  <a:gd name="T79" fmla="*/ 37 h 106"/>
                  <a:gd name="T80" fmla="*/ 53 w 80"/>
                  <a:gd name="T81" fmla="*/ 25 h 106"/>
                  <a:gd name="T82" fmla="*/ 56 w 80"/>
                  <a:gd name="T83" fmla="*/ 19 h 106"/>
                  <a:gd name="T84" fmla="*/ 59 w 80"/>
                  <a:gd name="T85" fmla="*/ 11 h 106"/>
                  <a:gd name="T86" fmla="*/ 61 w 80"/>
                  <a:gd name="T87" fmla="*/ 5 h 106"/>
                  <a:gd name="T88" fmla="*/ 63 w 80"/>
                  <a:gd name="T89" fmla="*/ 2 h 106"/>
                  <a:gd name="T90" fmla="*/ 65 w 80"/>
                  <a:gd name="T91" fmla="*/ 0 h 106"/>
                  <a:gd name="T92" fmla="*/ 65 w 80"/>
                  <a:gd name="T93" fmla="*/ 0 h 10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0"/>
                  <a:gd name="T142" fmla="*/ 0 h 106"/>
                  <a:gd name="T143" fmla="*/ 80 w 80"/>
                  <a:gd name="T144" fmla="*/ 106 h 10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0" h="106">
                    <a:moveTo>
                      <a:pt x="65" y="0"/>
                    </a:moveTo>
                    <a:lnTo>
                      <a:pt x="70" y="2"/>
                    </a:lnTo>
                    <a:lnTo>
                      <a:pt x="72" y="6"/>
                    </a:lnTo>
                    <a:lnTo>
                      <a:pt x="72" y="10"/>
                    </a:lnTo>
                    <a:lnTo>
                      <a:pt x="76" y="14"/>
                    </a:lnTo>
                    <a:lnTo>
                      <a:pt x="76" y="16"/>
                    </a:lnTo>
                    <a:lnTo>
                      <a:pt x="79" y="23"/>
                    </a:lnTo>
                    <a:lnTo>
                      <a:pt x="76" y="38"/>
                    </a:lnTo>
                    <a:lnTo>
                      <a:pt x="76" y="41"/>
                    </a:lnTo>
                    <a:lnTo>
                      <a:pt x="74" y="47"/>
                    </a:lnTo>
                    <a:lnTo>
                      <a:pt x="72" y="50"/>
                    </a:lnTo>
                    <a:lnTo>
                      <a:pt x="66" y="53"/>
                    </a:lnTo>
                    <a:lnTo>
                      <a:pt x="65" y="57"/>
                    </a:lnTo>
                    <a:lnTo>
                      <a:pt x="62" y="62"/>
                    </a:lnTo>
                    <a:lnTo>
                      <a:pt x="59" y="65"/>
                    </a:lnTo>
                    <a:lnTo>
                      <a:pt x="52" y="67"/>
                    </a:lnTo>
                    <a:lnTo>
                      <a:pt x="47" y="72"/>
                    </a:lnTo>
                    <a:lnTo>
                      <a:pt x="46" y="74"/>
                    </a:lnTo>
                    <a:lnTo>
                      <a:pt x="43" y="80"/>
                    </a:lnTo>
                    <a:lnTo>
                      <a:pt x="36" y="82"/>
                    </a:lnTo>
                    <a:lnTo>
                      <a:pt x="31" y="89"/>
                    </a:lnTo>
                    <a:lnTo>
                      <a:pt x="24" y="90"/>
                    </a:lnTo>
                    <a:lnTo>
                      <a:pt x="13" y="105"/>
                    </a:lnTo>
                    <a:lnTo>
                      <a:pt x="6" y="105"/>
                    </a:lnTo>
                    <a:lnTo>
                      <a:pt x="0" y="100"/>
                    </a:lnTo>
                    <a:lnTo>
                      <a:pt x="0" y="92"/>
                    </a:lnTo>
                    <a:lnTo>
                      <a:pt x="0" y="87"/>
                    </a:lnTo>
                    <a:lnTo>
                      <a:pt x="0" y="82"/>
                    </a:lnTo>
                    <a:lnTo>
                      <a:pt x="4" y="77"/>
                    </a:lnTo>
                    <a:lnTo>
                      <a:pt x="8" y="75"/>
                    </a:lnTo>
                    <a:lnTo>
                      <a:pt x="14" y="77"/>
                    </a:lnTo>
                    <a:lnTo>
                      <a:pt x="14" y="73"/>
                    </a:lnTo>
                    <a:lnTo>
                      <a:pt x="19" y="67"/>
                    </a:lnTo>
                    <a:lnTo>
                      <a:pt x="22" y="63"/>
                    </a:lnTo>
                    <a:lnTo>
                      <a:pt x="24" y="62"/>
                    </a:lnTo>
                    <a:lnTo>
                      <a:pt x="28" y="62"/>
                    </a:lnTo>
                    <a:lnTo>
                      <a:pt x="33" y="62"/>
                    </a:lnTo>
                    <a:lnTo>
                      <a:pt x="36" y="57"/>
                    </a:lnTo>
                    <a:lnTo>
                      <a:pt x="43" y="53"/>
                    </a:lnTo>
                    <a:lnTo>
                      <a:pt x="52" y="37"/>
                    </a:lnTo>
                    <a:lnTo>
                      <a:pt x="53" y="25"/>
                    </a:lnTo>
                    <a:lnTo>
                      <a:pt x="56" y="19"/>
                    </a:lnTo>
                    <a:lnTo>
                      <a:pt x="59" y="11"/>
                    </a:lnTo>
                    <a:lnTo>
                      <a:pt x="61" y="5"/>
                    </a:lnTo>
                    <a:lnTo>
                      <a:pt x="63" y="2"/>
                    </a:lnTo>
                    <a:lnTo>
                      <a:pt x="65" y="0"/>
                    </a:lnTo>
                  </a:path>
                </a:pathLst>
              </a:custGeom>
              <a:solidFill>
                <a:srgbClr val="000000"/>
              </a:solidFill>
              <a:ln w="9445">
                <a:solidFill>
                  <a:srgbClr val="4F4F4F"/>
                </a:solidFill>
                <a:round/>
                <a:headEnd/>
                <a:tailEnd/>
              </a:ln>
            </p:spPr>
            <p:txBody>
              <a:bodyPr/>
              <a:lstStyle/>
              <a:p>
                <a:endParaRPr lang="en-US"/>
              </a:p>
            </p:txBody>
          </p:sp>
          <p:sp>
            <p:nvSpPr>
              <p:cNvPr id="305173" name="Freeform 17"/>
              <p:cNvSpPr>
                <a:spLocks/>
              </p:cNvSpPr>
              <p:nvPr/>
            </p:nvSpPr>
            <p:spPr bwMode="auto">
              <a:xfrm>
                <a:off x="1191" y="2487"/>
                <a:ext cx="78" cy="192"/>
              </a:xfrm>
              <a:custGeom>
                <a:avLst/>
                <a:gdLst>
                  <a:gd name="T0" fmla="*/ 30 w 78"/>
                  <a:gd name="T1" fmla="*/ 1 h 192"/>
                  <a:gd name="T2" fmla="*/ 21 w 78"/>
                  <a:gd name="T3" fmla="*/ 6 h 192"/>
                  <a:gd name="T4" fmla="*/ 11 w 78"/>
                  <a:gd name="T5" fmla="*/ 15 h 192"/>
                  <a:gd name="T6" fmla="*/ 9 w 78"/>
                  <a:gd name="T7" fmla="*/ 24 h 192"/>
                  <a:gd name="T8" fmla="*/ 7 w 78"/>
                  <a:gd name="T9" fmla="*/ 34 h 192"/>
                  <a:gd name="T10" fmla="*/ 3 w 78"/>
                  <a:gd name="T11" fmla="*/ 45 h 192"/>
                  <a:gd name="T12" fmla="*/ 1 w 78"/>
                  <a:gd name="T13" fmla="*/ 54 h 192"/>
                  <a:gd name="T14" fmla="*/ 0 w 78"/>
                  <a:gd name="T15" fmla="*/ 62 h 192"/>
                  <a:gd name="T16" fmla="*/ 8 w 78"/>
                  <a:gd name="T17" fmla="*/ 73 h 192"/>
                  <a:gd name="T18" fmla="*/ 3 w 78"/>
                  <a:gd name="T19" fmla="*/ 87 h 192"/>
                  <a:gd name="T20" fmla="*/ 16 w 78"/>
                  <a:gd name="T21" fmla="*/ 97 h 192"/>
                  <a:gd name="T22" fmla="*/ 18 w 78"/>
                  <a:gd name="T23" fmla="*/ 104 h 192"/>
                  <a:gd name="T24" fmla="*/ 23 w 78"/>
                  <a:gd name="T25" fmla="*/ 115 h 192"/>
                  <a:gd name="T26" fmla="*/ 30 w 78"/>
                  <a:gd name="T27" fmla="*/ 121 h 192"/>
                  <a:gd name="T28" fmla="*/ 36 w 78"/>
                  <a:gd name="T29" fmla="*/ 130 h 192"/>
                  <a:gd name="T30" fmla="*/ 39 w 78"/>
                  <a:gd name="T31" fmla="*/ 141 h 192"/>
                  <a:gd name="T32" fmla="*/ 41 w 78"/>
                  <a:gd name="T33" fmla="*/ 148 h 192"/>
                  <a:gd name="T34" fmla="*/ 46 w 78"/>
                  <a:gd name="T35" fmla="*/ 158 h 192"/>
                  <a:gd name="T36" fmla="*/ 49 w 78"/>
                  <a:gd name="T37" fmla="*/ 169 h 192"/>
                  <a:gd name="T38" fmla="*/ 53 w 78"/>
                  <a:gd name="T39" fmla="*/ 182 h 192"/>
                  <a:gd name="T40" fmla="*/ 65 w 78"/>
                  <a:gd name="T41" fmla="*/ 189 h 192"/>
                  <a:gd name="T42" fmla="*/ 77 w 78"/>
                  <a:gd name="T43" fmla="*/ 183 h 192"/>
                  <a:gd name="T44" fmla="*/ 73 w 78"/>
                  <a:gd name="T45" fmla="*/ 174 h 192"/>
                  <a:gd name="T46" fmla="*/ 72 w 78"/>
                  <a:gd name="T47" fmla="*/ 159 h 192"/>
                  <a:gd name="T48" fmla="*/ 68 w 78"/>
                  <a:gd name="T49" fmla="*/ 146 h 192"/>
                  <a:gd name="T50" fmla="*/ 67 w 78"/>
                  <a:gd name="T51" fmla="*/ 135 h 192"/>
                  <a:gd name="T52" fmla="*/ 61 w 78"/>
                  <a:gd name="T53" fmla="*/ 122 h 192"/>
                  <a:gd name="T54" fmla="*/ 55 w 78"/>
                  <a:gd name="T55" fmla="*/ 116 h 192"/>
                  <a:gd name="T56" fmla="*/ 55 w 78"/>
                  <a:gd name="T57" fmla="*/ 107 h 192"/>
                  <a:gd name="T58" fmla="*/ 45 w 78"/>
                  <a:gd name="T59" fmla="*/ 102 h 192"/>
                  <a:gd name="T60" fmla="*/ 41 w 78"/>
                  <a:gd name="T61" fmla="*/ 87 h 192"/>
                  <a:gd name="T62" fmla="*/ 36 w 78"/>
                  <a:gd name="T63" fmla="*/ 74 h 192"/>
                  <a:gd name="T64" fmla="*/ 32 w 78"/>
                  <a:gd name="T65" fmla="*/ 61 h 192"/>
                  <a:gd name="T66" fmla="*/ 30 w 78"/>
                  <a:gd name="T67" fmla="*/ 50 h 192"/>
                  <a:gd name="T68" fmla="*/ 32 w 78"/>
                  <a:gd name="T69" fmla="*/ 40 h 192"/>
                  <a:gd name="T70" fmla="*/ 36 w 78"/>
                  <a:gd name="T71" fmla="*/ 30 h 192"/>
                  <a:gd name="T72" fmla="*/ 39 w 78"/>
                  <a:gd name="T73" fmla="*/ 0 h 1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8"/>
                  <a:gd name="T112" fmla="*/ 0 h 192"/>
                  <a:gd name="T113" fmla="*/ 78 w 78"/>
                  <a:gd name="T114" fmla="*/ 192 h 19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8" h="192">
                    <a:moveTo>
                      <a:pt x="39" y="0"/>
                    </a:moveTo>
                    <a:lnTo>
                      <a:pt x="30" y="1"/>
                    </a:lnTo>
                    <a:lnTo>
                      <a:pt x="26" y="1"/>
                    </a:lnTo>
                    <a:lnTo>
                      <a:pt x="21" y="6"/>
                    </a:lnTo>
                    <a:lnTo>
                      <a:pt x="16" y="15"/>
                    </a:lnTo>
                    <a:lnTo>
                      <a:pt x="11" y="15"/>
                    </a:lnTo>
                    <a:lnTo>
                      <a:pt x="10" y="19"/>
                    </a:lnTo>
                    <a:lnTo>
                      <a:pt x="9" y="24"/>
                    </a:lnTo>
                    <a:lnTo>
                      <a:pt x="11" y="30"/>
                    </a:lnTo>
                    <a:lnTo>
                      <a:pt x="7" y="34"/>
                    </a:lnTo>
                    <a:lnTo>
                      <a:pt x="4" y="39"/>
                    </a:lnTo>
                    <a:lnTo>
                      <a:pt x="3" y="45"/>
                    </a:lnTo>
                    <a:lnTo>
                      <a:pt x="2" y="50"/>
                    </a:lnTo>
                    <a:lnTo>
                      <a:pt x="1" y="54"/>
                    </a:lnTo>
                    <a:lnTo>
                      <a:pt x="1" y="57"/>
                    </a:lnTo>
                    <a:lnTo>
                      <a:pt x="0" y="62"/>
                    </a:lnTo>
                    <a:lnTo>
                      <a:pt x="3" y="67"/>
                    </a:lnTo>
                    <a:lnTo>
                      <a:pt x="8" y="73"/>
                    </a:lnTo>
                    <a:lnTo>
                      <a:pt x="3" y="80"/>
                    </a:lnTo>
                    <a:lnTo>
                      <a:pt x="3" y="87"/>
                    </a:lnTo>
                    <a:lnTo>
                      <a:pt x="7" y="94"/>
                    </a:lnTo>
                    <a:lnTo>
                      <a:pt x="16" y="97"/>
                    </a:lnTo>
                    <a:lnTo>
                      <a:pt x="16" y="102"/>
                    </a:lnTo>
                    <a:lnTo>
                      <a:pt x="18" y="104"/>
                    </a:lnTo>
                    <a:lnTo>
                      <a:pt x="19" y="110"/>
                    </a:lnTo>
                    <a:lnTo>
                      <a:pt x="23" y="115"/>
                    </a:lnTo>
                    <a:lnTo>
                      <a:pt x="30" y="116"/>
                    </a:lnTo>
                    <a:lnTo>
                      <a:pt x="30" y="121"/>
                    </a:lnTo>
                    <a:lnTo>
                      <a:pt x="32" y="124"/>
                    </a:lnTo>
                    <a:lnTo>
                      <a:pt x="36" y="130"/>
                    </a:lnTo>
                    <a:lnTo>
                      <a:pt x="40" y="136"/>
                    </a:lnTo>
                    <a:lnTo>
                      <a:pt x="39" y="141"/>
                    </a:lnTo>
                    <a:lnTo>
                      <a:pt x="40" y="146"/>
                    </a:lnTo>
                    <a:lnTo>
                      <a:pt x="41" y="148"/>
                    </a:lnTo>
                    <a:lnTo>
                      <a:pt x="44" y="152"/>
                    </a:lnTo>
                    <a:lnTo>
                      <a:pt x="46" y="158"/>
                    </a:lnTo>
                    <a:lnTo>
                      <a:pt x="49" y="165"/>
                    </a:lnTo>
                    <a:lnTo>
                      <a:pt x="49" y="169"/>
                    </a:lnTo>
                    <a:lnTo>
                      <a:pt x="48" y="174"/>
                    </a:lnTo>
                    <a:lnTo>
                      <a:pt x="53" y="182"/>
                    </a:lnTo>
                    <a:lnTo>
                      <a:pt x="56" y="185"/>
                    </a:lnTo>
                    <a:lnTo>
                      <a:pt x="65" y="189"/>
                    </a:lnTo>
                    <a:lnTo>
                      <a:pt x="73" y="191"/>
                    </a:lnTo>
                    <a:lnTo>
                      <a:pt x="77" y="183"/>
                    </a:lnTo>
                    <a:lnTo>
                      <a:pt x="77" y="177"/>
                    </a:lnTo>
                    <a:lnTo>
                      <a:pt x="73" y="174"/>
                    </a:lnTo>
                    <a:lnTo>
                      <a:pt x="70" y="166"/>
                    </a:lnTo>
                    <a:lnTo>
                      <a:pt x="72" y="159"/>
                    </a:lnTo>
                    <a:lnTo>
                      <a:pt x="73" y="150"/>
                    </a:lnTo>
                    <a:lnTo>
                      <a:pt x="68" y="146"/>
                    </a:lnTo>
                    <a:lnTo>
                      <a:pt x="64" y="146"/>
                    </a:lnTo>
                    <a:lnTo>
                      <a:pt x="67" y="135"/>
                    </a:lnTo>
                    <a:lnTo>
                      <a:pt x="65" y="129"/>
                    </a:lnTo>
                    <a:lnTo>
                      <a:pt x="61" y="122"/>
                    </a:lnTo>
                    <a:lnTo>
                      <a:pt x="58" y="121"/>
                    </a:lnTo>
                    <a:lnTo>
                      <a:pt x="55" y="116"/>
                    </a:lnTo>
                    <a:lnTo>
                      <a:pt x="55" y="114"/>
                    </a:lnTo>
                    <a:lnTo>
                      <a:pt x="55" y="107"/>
                    </a:lnTo>
                    <a:lnTo>
                      <a:pt x="50" y="102"/>
                    </a:lnTo>
                    <a:lnTo>
                      <a:pt x="45" y="102"/>
                    </a:lnTo>
                    <a:lnTo>
                      <a:pt x="45" y="93"/>
                    </a:lnTo>
                    <a:lnTo>
                      <a:pt x="41" y="87"/>
                    </a:lnTo>
                    <a:lnTo>
                      <a:pt x="36" y="83"/>
                    </a:lnTo>
                    <a:lnTo>
                      <a:pt x="36" y="74"/>
                    </a:lnTo>
                    <a:lnTo>
                      <a:pt x="30" y="64"/>
                    </a:lnTo>
                    <a:lnTo>
                      <a:pt x="32" y="61"/>
                    </a:lnTo>
                    <a:lnTo>
                      <a:pt x="32" y="56"/>
                    </a:lnTo>
                    <a:lnTo>
                      <a:pt x="30" y="50"/>
                    </a:lnTo>
                    <a:lnTo>
                      <a:pt x="30" y="44"/>
                    </a:lnTo>
                    <a:lnTo>
                      <a:pt x="32" y="40"/>
                    </a:lnTo>
                    <a:lnTo>
                      <a:pt x="36" y="34"/>
                    </a:lnTo>
                    <a:lnTo>
                      <a:pt x="36" y="30"/>
                    </a:lnTo>
                    <a:lnTo>
                      <a:pt x="40" y="14"/>
                    </a:lnTo>
                    <a:lnTo>
                      <a:pt x="39" y="0"/>
                    </a:lnTo>
                  </a:path>
                </a:pathLst>
              </a:custGeom>
              <a:solidFill>
                <a:srgbClr val="000000"/>
              </a:solidFill>
              <a:ln w="9445">
                <a:solidFill>
                  <a:srgbClr val="4F4F4F"/>
                </a:solidFill>
                <a:round/>
                <a:headEnd/>
                <a:tailEnd/>
              </a:ln>
            </p:spPr>
            <p:txBody>
              <a:bodyPr/>
              <a:lstStyle/>
              <a:p>
                <a:endParaRPr lang="en-US"/>
              </a:p>
            </p:txBody>
          </p:sp>
          <p:sp>
            <p:nvSpPr>
              <p:cNvPr id="305174" name="Freeform 18"/>
              <p:cNvSpPr>
                <a:spLocks/>
              </p:cNvSpPr>
              <p:nvPr/>
            </p:nvSpPr>
            <p:spPr bwMode="auto">
              <a:xfrm>
                <a:off x="1087" y="2580"/>
                <a:ext cx="160" cy="142"/>
              </a:xfrm>
              <a:custGeom>
                <a:avLst/>
                <a:gdLst>
                  <a:gd name="T0" fmla="*/ 3 w 160"/>
                  <a:gd name="T1" fmla="*/ 6 h 142"/>
                  <a:gd name="T2" fmla="*/ 1 w 160"/>
                  <a:gd name="T3" fmla="*/ 24 h 142"/>
                  <a:gd name="T4" fmla="*/ 1 w 160"/>
                  <a:gd name="T5" fmla="*/ 33 h 142"/>
                  <a:gd name="T6" fmla="*/ 5 w 160"/>
                  <a:gd name="T7" fmla="*/ 43 h 142"/>
                  <a:gd name="T8" fmla="*/ 9 w 160"/>
                  <a:gd name="T9" fmla="*/ 53 h 142"/>
                  <a:gd name="T10" fmla="*/ 12 w 160"/>
                  <a:gd name="T11" fmla="*/ 62 h 142"/>
                  <a:gd name="T12" fmla="*/ 17 w 160"/>
                  <a:gd name="T13" fmla="*/ 72 h 142"/>
                  <a:gd name="T14" fmla="*/ 26 w 160"/>
                  <a:gd name="T15" fmla="*/ 81 h 142"/>
                  <a:gd name="T16" fmla="*/ 36 w 160"/>
                  <a:gd name="T17" fmla="*/ 90 h 142"/>
                  <a:gd name="T18" fmla="*/ 40 w 160"/>
                  <a:gd name="T19" fmla="*/ 96 h 142"/>
                  <a:gd name="T20" fmla="*/ 47 w 160"/>
                  <a:gd name="T21" fmla="*/ 104 h 142"/>
                  <a:gd name="T22" fmla="*/ 59 w 160"/>
                  <a:gd name="T23" fmla="*/ 111 h 142"/>
                  <a:gd name="T24" fmla="*/ 68 w 160"/>
                  <a:gd name="T25" fmla="*/ 122 h 142"/>
                  <a:gd name="T26" fmla="*/ 79 w 160"/>
                  <a:gd name="T27" fmla="*/ 128 h 142"/>
                  <a:gd name="T28" fmla="*/ 88 w 160"/>
                  <a:gd name="T29" fmla="*/ 135 h 142"/>
                  <a:gd name="T30" fmla="*/ 96 w 160"/>
                  <a:gd name="T31" fmla="*/ 138 h 142"/>
                  <a:gd name="T32" fmla="*/ 109 w 160"/>
                  <a:gd name="T33" fmla="*/ 141 h 142"/>
                  <a:gd name="T34" fmla="*/ 122 w 160"/>
                  <a:gd name="T35" fmla="*/ 141 h 142"/>
                  <a:gd name="T36" fmla="*/ 136 w 160"/>
                  <a:gd name="T37" fmla="*/ 137 h 142"/>
                  <a:gd name="T38" fmla="*/ 145 w 160"/>
                  <a:gd name="T39" fmla="*/ 136 h 142"/>
                  <a:gd name="T40" fmla="*/ 151 w 160"/>
                  <a:gd name="T41" fmla="*/ 126 h 142"/>
                  <a:gd name="T42" fmla="*/ 133 w 160"/>
                  <a:gd name="T43" fmla="*/ 115 h 142"/>
                  <a:gd name="T44" fmla="*/ 121 w 160"/>
                  <a:gd name="T45" fmla="*/ 108 h 142"/>
                  <a:gd name="T46" fmla="*/ 107 w 160"/>
                  <a:gd name="T47" fmla="*/ 107 h 142"/>
                  <a:gd name="T48" fmla="*/ 100 w 160"/>
                  <a:gd name="T49" fmla="*/ 105 h 142"/>
                  <a:gd name="T50" fmla="*/ 91 w 160"/>
                  <a:gd name="T51" fmla="*/ 100 h 142"/>
                  <a:gd name="T52" fmla="*/ 82 w 160"/>
                  <a:gd name="T53" fmla="*/ 96 h 142"/>
                  <a:gd name="T54" fmla="*/ 73 w 160"/>
                  <a:gd name="T55" fmla="*/ 90 h 142"/>
                  <a:gd name="T56" fmla="*/ 63 w 160"/>
                  <a:gd name="T57" fmla="*/ 84 h 142"/>
                  <a:gd name="T58" fmla="*/ 57 w 160"/>
                  <a:gd name="T59" fmla="*/ 79 h 142"/>
                  <a:gd name="T60" fmla="*/ 49 w 160"/>
                  <a:gd name="T61" fmla="*/ 72 h 142"/>
                  <a:gd name="T62" fmla="*/ 40 w 160"/>
                  <a:gd name="T63" fmla="*/ 62 h 142"/>
                  <a:gd name="T64" fmla="*/ 39 w 160"/>
                  <a:gd name="T65" fmla="*/ 52 h 142"/>
                  <a:gd name="T66" fmla="*/ 30 w 160"/>
                  <a:gd name="T67" fmla="*/ 43 h 142"/>
                  <a:gd name="T68" fmla="*/ 34 w 160"/>
                  <a:gd name="T69" fmla="*/ 36 h 142"/>
                  <a:gd name="T70" fmla="*/ 26 w 160"/>
                  <a:gd name="T71" fmla="*/ 22 h 142"/>
                  <a:gd name="T72" fmla="*/ 7 w 160"/>
                  <a:gd name="T73" fmla="*/ 0 h 1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0"/>
                  <a:gd name="T112" fmla="*/ 0 h 142"/>
                  <a:gd name="T113" fmla="*/ 160 w 160"/>
                  <a:gd name="T114" fmla="*/ 142 h 1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0" h="142">
                    <a:moveTo>
                      <a:pt x="7" y="0"/>
                    </a:moveTo>
                    <a:lnTo>
                      <a:pt x="3" y="6"/>
                    </a:lnTo>
                    <a:lnTo>
                      <a:pt x="2" y="14"/>
                    </a:lnTo>
                    <a:lnTo>
                      <a:pt x="1" y="24"/>
                    </a:lnTo>
                    <a:lnTo>
                      <a:pt x="0" y="28"/>
                    </a:lnTo>
                    <a:lnTo>
                      <a:pt x="1" y="33"/>
                    </a:lnTo>
                    <a:lnTo>
                      <a:pt x="7" y="38"/>
                    </a:lnTo>
                    <a:lnTo>
                      <a:pt x="5" y="43"/>
                    </a:lnTo>
                    <a:lnTo>
                      <a:pt x="6" y="48"/>
                    </a:lnTo>
                    <a:lnTo>
                      <a:pt x="9" y="53"/>
                    </a:lnTo>
                    <a:lnTo>
                      <a:pt x="12" y="57"/>
                    </a:lnTo>
                    <a:lnTo>
                      <a:pt x="12" y="62"/>
                    </a:lnTo>
                    <a:lnTo>
                      <a:pt x="13" y="66"/>
                    </a:lnTo>
                    <a:lnTo>
                      <a:pt x="17" y="72"/>
                    </a:lnTo>
                    <a:lnTo>
                      <a:pt x="26" y="77"/>
                    </a:lnTo>
                    <a:lnTo>
                      <a:pt x="26" y="81"/>
                    </a:lnTo>
                    <a:lnTo>
                      <a:pt x="29" y="86"/>
                    </a:lnTo>
                    <a:lnTo>
                      <a:pt x="36" y="90"/>
                    </a:lnTo>
                    <a:lnTo>
                      <a:pt x="40" y="90"/>
                    </a:lnTo>
                    <a:lnTo>
                      <a:pt x="40" y="96"/>
                    </a:lnTo>
                    <a:lnTo>
                      <a:pt x="41" y="98"/>
                    </a:lnTo>
                    <a:lnTo>
                      <a:pt x="47" y="104"/>
                    </a:lnTo>
                    <a:lnTo>
                      <a:pt x="50" y="107"/>
                    </a:lnTo>
                    <a:lnTo>
                      <a:pt x="59" y="111"/>
                    </a:lnTo>
                    <a:lnTo>
                      <a:pt x="63" y="120"/>
                    </a:lnTo>
                    <a:lnTo>
                      <a:pt x="68" y="122"/>
                    </a:lnTo>
                    <a:lnTo>
                      <a:pt x="72" y="127"/>
                    </a:lnTo>
                    <a:lnTo>
                      <a:pt x="79" y="128"/>
                    </a:lnTo>
                    <a:lnTo>
                      <a:pt x="82" y="130"/>
                    </a:lnTo>
                    <a:lnTo>
                      <a:pt x="88" y="135"/>
                    </a:lnTo>
                    <a:lnTo>
                      <a:pt x="94" y="136"/>
                    </a:lnTo>
                    <a:lnTo>
                      <a:pt x="96" y="138"/>
                    </a:lnTo>
                    <a:lnTo>
                      <a:pt x="102" y="134"/>
                    </a:lnTo>
                    <a:lnTo>
                      <a:pt x="109" y="141"/>
                    </a:lnTo>
                    <a:lnTo>
                      <a:pt x="114" y="141"/>
                    </a:lnTo>
                    <a:lnTo>
                      <a:pt x="122" y="141"/>
                    </a:lnTo>
                    <a:lnTo>
                      <a:pt x="124" y="141"/>
                    </a:lnTo>
                    <a:lnTo>
                      <a:pt x="136" y="137"/>
                    </a:lnTo>
                    <a:lnTo>
                      <a:pt x="140" y="139"/>
                    </a:lnTo>
                    <a:lnTo>
                      <a:pt x="145" y="136"/>
                    </a:lnTo>
                    <a:lnTo>
                      <a:pt x="159" y="129"/>
                    </a:lnTo>
                    <a:lnTo>
                      <a:pt x="151" y="126"/>
                    </a:lnTo>
                    <a:lnTo>
                      <a:pt x="140" y="119"/>
                    </a:lnTo>
                    <a:lnTo>
                      <a:pt x="133" y="115"/>
                    </a:lnTo>
                    <a:lnTo>
                      <a:pt x="127" y="113"/>
                    </a:lnTo>
                    <a:lnTo>
                      <a:pt x="121" y="108"/>
                    </a:lnTo>
                    <a:lnTo>
                      <a:pt x="114" y="107"/>
                    </a:lnTo>
                    <a:lnTo>
                      <a:pt x="107" y="107"/>
                    </a:lnTo>
                    <a:lnTo>
                      <a:pt x="102" y="111"/>
                    </a:lnTo>
                    <a:lnTo>
                      <a:pt x="100" y="105"/>
                    </a:lnTo>
                    <a:lnTo>
                      <a:pt x="92" y="100"/>
                    </a:lnTo>
                    <a:lnTo>
                      <a:pt x="91" y="100"/>
                    </a:lnTo>
                    <a:lnTo>
                      <a:pt x="87" y="100"/>
                    </a:lnTo>
                    <a:lnTo>
                      <a:pt x="82" y="96"/>
                    </a:lnTo>
                    <a:lnTo>
                      <a:pt x="77" y="93"/>
                    </a:lnTo>
                    <a:lnTo>
                      <a:pt x="73" y="90"/>
                    </a:lnTo>
                    <a:lnTo>
                      <a:pt x="68" y="90"/>
                    </a:lnTo>
                    <a:lnTo>
                      <a:pt x="63" y="84"/>
                    </a:lnTo>
                    <a:lnTo>
                      <a:pt x="59" y="81"/>
                    </a:lnTo>
                    <a:lnTo>
                      <a:pt x="57" y="79"/>
                    </a:lnTo>
                    <a:lnTo>
                      <a:pt x="52" y="76"/>
                    </a:lnTo>
                    <a:lnTo>
                      <a:pt x="49" y="72"/>
                    </a:lnTo>
                    <a:lnTo>
                      <a:pt x="46" y="66"/>
                    </a:lnTo>
                    <a:lnTo>
                      <a:pt x="40" y="62"/>
                    </a:lnTo>
                    <a:lnTo>
                      <a:pt x="40" y="57"/>
                    </a:lnTo>
                    <a:lnTo>
                      <a:pt x="39" y="52"/>
                    </a:lnTo>
                    <a:lnTo>
                      <a:pt x="36" y="48"/>
                    </a:lnTo>
                    <a:lnTo>
                      <a:pt x="30" y="43"/>
                    </a:lnTo>
                    <a:lnTo>
                      <a:pt x="33" y="40"/>
                    </a:lnTo>
                    <a:lnTo>
                      <a:pt x="34" y="36"/>
                    </a:lnTo>
                    <a:lnTo>
                      <a:pt x="34" y="26"/>
                    </a:lnTo>
                    <a:lnTo>
                      <a:pt x="26" y="22"/>
                    </a:lnTo>
                    <a:lnTo>
                      <a:pt x="7" y="0"/>
                    </a:lnTo>
                  </a:path>
                </a:pathLst>
              </a:custGeom>
              <a:solidFill>
                <a:srgbClr val="000000"/>
              </a:solidFill>
              <a:ln w="9445">
                <a:solidFill>
                  <a:srgbClr val="4F4F4F"/>
                </a:solidFill>
                <a:round/>
                <a:headEnd/>
                <a:tailEnd/>
              </a:ln>
            </p:spPr>
            <p:txBody>
              <a:bodyPr/>
              <a:lstStyle/>
              <a:p>
                <a:endParaRPr lang="en-US"/>
              </a:p>
            </p:txBody>
          </p:sp>
          <p:sp>
            <p:nvSpPr>
              <p:cNvPr id="305175" name="Freeform 19"/>
              <p:cNvSpPr>
                <a:spLocks/>
              </p:cNvSpPr>
              <p:nvPr/>
            </p:nvSpPr>
            <p:spPr bwMode="auto">
              <a:xfrm>
                <a:off x="1134" y="2374"/>
                <a:ext cx="123" cy="59"/>
              </a:xfrm>
              <a:custGeom>
                <a:avLst/>
                <a:gdLst>
                  <a:gd name="T0" fmla="*/ 122 w 123"/>
                  <a:gd name="T1" fmla="*/ 0 h 59"/>
                  <a:gd name="T2" fmla="*/ 100 w 123"/>
                  <a:gd name="T3" fmla="*/ 4 h 59"/>
                  <a:gd name="T4" fmla="*/ 93 w 123"/>
                  <a:gd name="T5" fmla="*/ 5 h 59"/>
                  <a:gd name="T6" fmla="*/ 87 w 123"/>
                  <a:gd name="T7" fmla="*/ 6 h 59"/>
                  <a:gd name="T8" fmla="*/ 78 w 123"/>
                  <a:gd name="T9" fmla="*/ 8 h 59"/>
                  <a:gd name="T10" fmla="*/ 65 w 123"/>
                  <a:gd name="T11" fmla="*/ 13 h 59"/>
                  <a:gd name="T12" fmla="*/ 51 w 123"/>
                  <a:gd name="T13" fmla="*/ 18 h 59"/>
                  <a:gd name="T14" fmla="*/ 40 w 123"/>
                  <a:gd name="T15" fmla="*/ 24 h 59"/>
                  <a:gd name="T16" fmla="*/ 31 w 123"/>
                  <a:gd name="T17" fmla="*/ 30 h 59"/>
                  <a:gd name="T18" fmla="*/ 21 w 123"/>
                  <a:gd name="T19" fmla="*/ 38 h 59"/>
                  <a:gd name="T20" fmla="*/ 16 w 123"/>
                  <a:gd name="T21" fmla="*/ 41 h 59"/>
                  <a:gd name="T22" fmla="*/ 8 w 123"/>
                  <a:gd name="T23" fmla="*/ 49 h 59"/>
                  <a:gd name="T24" fmla="*/ 0 w 123"/>
                  <a:gd name="T25" fmla="*/ 58 h 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3"/>
                  <a:gd name="T40" fmla="*/ 0 h 59"/>
                  <a:gd name="T41" fmla="*/ 123 w 123"/>
                  <a:gd name="T42" fmla="*/ 59 h 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3" h="59">
                    <a:moveTo>
                      <a:pt x="122" y="0"/>
                    </a:moveTo>
                    <a:lnTo>
                      <a:pt x="100" y="4"/>
                    </a:lnTo>
                    <a:lnTo>
                      <a:pt x="93" y="5"/>
                    </a:lnTo>
                    <a:lnTo>
                      <a:pt x="87" y="6"/>
                    </a:lnTo>
                    <a:lnTo>
                      <a:pt x="78" y="8"/>
                    </a:lnTo>
                    <a:lnTo>
                      <a:pt x="65" y="13"/>
                    </a:lnTo>
                    <a:lnTo>
                      <a:pt x="51" y="18"/>
                    </a:lnTo>
                    <a:lnTo>
                      <a:pt x="40" y="24"/>
                    </a:lnTo>
                    <a:lnTo>
                      <a:pt x="31" y="30"/>
                    </a:lnTo>
                    <a:lnTo>
                      <a:pt x="21" y="38"/>
                    </a:lnTo>
                    <a:lnTo>
                      <a:pt x="16" y="41"/>
                    </a:lnTo>
                    <a:lnTo>
                      <a:pt x="8" y="49"/>
                    </a:lnTo>
                    <a:lnTo>
                      <a:pt x="0" y="58"/>
                    </a:lnTo>
                  </a:path>
                </a:pathLst>
              </a:custGeom>
              <a:noFill/>
              <a:ln w="9445">
                <a:solidFill>
                  <a:srgbClr val="4F4F4F"/>
                </a:solidFill>
                <a:round/>
                <a:headEnd/>
                <a:tailEnd/>
              </a:ln>
            </p:spPr>
            <p:txBody>
              <a:bodyPr/>
              <a:lstStyle/>
              <a:p>
                <a:endParaRPr lang="en-US"/>
              </a:p>
            </p:txBody>
          </p:sp>
          <p:sp>
            <p:nvSpPr>
              <p:cNvPr id="305176" name="Freeform 20"/>
              <p:cNvSpPr>
                <a:spLocks/>
              </p:cNvSpPr>
              <p:nvPr/>
            </p:nvSpPr>
            <p:spPr bwMode="auto">
              <a:xfrm>
                <a:off x="1121" y="2426"/>
                <a:ext cx="80" cy="34"/>
              </a:xfrm>
              <a:custGeom>
                <a:avLst/>
                <a:gdLst>
                  <a:gd name="T0" fmla="*/ 0 w 80"/>
                  <a:gd name="T1" fmla="*/ 12 h 34"/>
                  <a:gd name="T2" fmla="*/ 19 w 80"/>
                  <a:gd name="T3" fmla="*/ 2 h 34"/>
                  <a:gd name="T4" fmla="*/ 23 w 80"/>
                  <a:gd name="T5" fmla="*/ 2 h 34"/>
                  <a:gd name="T6" fmla="*/ 27 w 80"/>
                  <a:gd name="T7" fmla="*/ 2 h 34"/>
                  <a:gd name="T8" fmla="*/ 36 w 80"/>
                  <a:gd name="T9" fmla="*/ 0 h 34"/>
                  <a:gd name="T10" fmla="*/ 43 w 80"/>
                  <a:gd name="T11" fmla="*/ 2 h 34"/>
                  <a:gd name="T12" fmla="*/ 50 w 80"/>
                  <a:gd name="T13" fmla="*/ 3 h 34"/>
                  <a:gd name="T14" fmla="*/ 57 w 80"/>
                  <a:gd name="T15" fmla="*/ 5 h 34"/>
                  <a:gd name="T16" fmla="*/ 66 w 80"/>
                  <a:gd name="T17" fmla="*/ 12 h 34"/>
                  <a:gd name="T18" fmla="*/ 66 w 80"/>
                  <a:gd name="T19" fmla="*/ 13 h 34"/>
                  <a:gd name="T20" fmla="*/ 70 w 80"/>
                  <a:gd name="T21" fmla="*/ 16 h 34"/>
                  <a:gd name="T22" fmla="*/ 76 w 80"/>
                  <a:gd name="T23" fmla="*/ 25 h 34"/>
                  <a:gd name="T24" fmla="*/ 79 w 80"/>
                  <a:gd name="T25" fmla="*/ 33 h 34"/>
                  <a:gd name="T26" fmla="*/ 79 w 80"/>
                  <a:gd name="T27" fmla="*/ 32 h 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0"/>
                  <a:gd name="T43" fmla="*/ 0 h 34"/>
                  <a:gd name="T44" fmla="*/ 80 w 80"/>
                  <a:gd name="T45" fmla="*/ 34 h 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0" h="34">
                    <a:moveTo>
                      <a:pt x="0" y="12"/>
                    </a:moveTo>
                    <a:lnTo>
                      <a:pt x="19" y="2"/>
                    </a:lnTo>
                    <a:lnTo>
                      <a:pt x="23" y="2"/>
                    </a:lnTo>
                    <a:lnTo>
                      <a:pt x="27" y="2"/>
                    </a:lnTo>
                    <a:lnTo>
                      <a:pt x="36" y="0"/>
                    </a:lnTo>
                    <a:lnTo>
                      <a:pt x="43" y="2"/>
                    </a:lnTo>
                    <a:lnTo>
                      <a:pt x="50" y="3"/>
                    </a:lnTo>
                    <a:lnTo>
                      <a:pt x="57" y="5"/>
                    </a:lnTo>
                    <a:lnTo>
                      <a:pt x="66" y="12"/>
                    </a:lnTo>
                    <a:lnTo>
                      <a:pt x="66" y="13"/>
                    </a:lnTo>
                    <a:lnTo>
                      <a:pt x="70" y="16"/>
                    </a:lnTo>
                    <a:lnTo>
                      <a:pt x="76" y="25"/>
                    </a:lnTo>
                    <a:lnTo>
                      <a:pt x="79" y="33"/>
                    </a:lnTo>
                    <a:lnTo>
                      <a:pt x="79" y="32"/>
                    </a:lnTo>
                  </a:path>
                </a:pathLst>
              </a:custGeom>
              <a:noFill/>
              <a:ln w="9445">
                <a:solidFill>
                  <a:srgbClr val="4F4F4F"/>
                </a:solidFill>
                <a:round/>
                <a:headEnd/>
                <a:tailEnd/>
              </a:ln>
            </p:spPr>
            <p:txBody>
              <a:bodyPr/>
              <a:lstStyle/>
              <a:p>
                <a:endParaRPr lang="en-US"/>
              </a:p>
            </p:txBody>
          </p:sp>
          <p:sp>
            <p:nvSpPr>
              <p:cNvPr id="305177" name="Freeform 21"/>
              <p:cNvSpPr>
                <a:spLocks/>
              </p:cNvSpPr>
              <p:nvPr/>
            </p:nvSpPr>
            <p:spPr bwMode="auto">
              <a:xfrm>
                <a:off x="1202" y="2376"/>
                <a:ext cx="45" cy="103"/>
              </a:xfrm>
              <a:custGeom>
                <a:avLst/>
                <a:gdLst>
                  <a:gd name="T0" fmla="*/ 0 w 45"/>
                  <a:gd name="T1" fmla="*/ 102 h 103"/>
                  <a:gd name="T2" fmla="*/ 0 w 45"/>
                  <a:gd name="T3" fmla="*/ 86 h 103"/>
                  <a:gd name="T4" fmla="*/ 0 w 45"/>
                  <a:gd name="T5" fmla="*/ 76 h 103"/>
                  <a:gd name="T6" fmla="*/ 0 w 45"/>
                  <a:gd name="T7" fmla="*/ 73 h 103"/>
                  <a:gd name="T8" fmla="*/ 3 w 45"/>
                  <a:gd name="T9" fmla="*/ 63 h 103"/>
                  <a:gd name="T10" fmla="*/ 7 w 45"/>
                  <a:gd name="T11" fmla="*/ 57 h 103"/>
                  <a:gd name="T12" fmla="*/ 13 w 45"/>
                  <a:gd name="T13" fmla="*/ 43 h 103"/>
                  <a:gd name="T14" fmla="*/ 19 w 45"/>
                  <a:gd name="T15" fmla="*/ 31 h 103"/>
                  <a:gd name="T16" fmla="*/ 23 w 45"/>
                  <a:gd name="T17" fmla="*/ 24 h 103"/>
                  <a:gd name="T18" fmla="*/ 29 w 45"/>
                  <a:gd name="T19" fmla="*/ 17 h 103"/>
                  <a:gd name="T20" fmla="*/ 44 w 45"/>
                  <a:gd name="T21" fmla="*/ 0 h 1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5"/>
                  <a:gd name="T34" fmla="*/ 0 h 103"/>
                  <a:gd name="T35" fmla="*/ 45 w 45"/>
                  <a:gd name="T36" fmla="*/ 103 h 10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5" h="103">
                    <a:moveTo>
                      <a:pt x="0" y="102"/>
                    </a:moveTo>
                    <a:lnTo>
                      <a:pt x="0" y="86"/>
                    </a:lnTo>
                    <a:lnTo>
                      <a:pt x="0" y="76"/>
                    </a:lnTo>
                    <a:lnTo>
                      <a:pt x="0" y="73"/>
                    </a:lnTo>
                    <a:lnTo>
                      <a:pt x="3" y="63"/>
                    </a:lnTo>
                    <a:lnTo>
                      <a:pt x="7" y="57"/>
                    </a:lnTo>
                    <a:lnTo>
                      <a:pt x="13" y="43"/>
                    </a:lnTo>
                    <a:lnTo>
                      <a:pt x="19" y="31"/>
                    </a:lnTo>
                    <a:lnTo>
                      <a:pt x="23" y="24"/>
                    </a:lnTo>
                    <a:lnTo>
                      <a:pt x="29" y="17"/>
                    </a:lnTo>
                    <a:lnTo>
                      <a:pt x="44" y="0"/>
                    </a:lnTo>
                  </a:path>
                </a:pathLst>
              </a:custGeom>
              <a:noFill/>
              <a:ln w="9445">
                <a:solidFill>
                  <a:srgbClr val="4F4F4F"/>
                </a:solidFill>
                <a:round/>
                <a:headEnd/>
                <a:tailEnd/>
              </a:ln>
            </p:spPr>
            <p:txBody>
              <a:bodyPr/>
              <a:lstStyle/>
              <a:p>
                <a:endParaRPr lang="en-US"/>
              </a:p>
            </p:txBody>
          </p:sp>
          <p:sp>
            <p:nvSpPr>
              <p:cNvPr id="305178" name="Freeform 22"/>
              <p:cNvSpPr>
                <a:spLocks/>
              </p:cNvSpPr>
              <p:nvPr/>
            </p:nvSpPr>
            <p:spPr bwMode="auto">
              <a:xfrm>
                <a:off x="1127" y="2465"/>
                <a:ext cx="18" cy="71"/>
              </a:xfrm>
              <a:custGeom>
                <a:avLst/>
                <a:gdLst>
                  <a:gd name="T0" fmla="*/ 17 w 18"/>
                  <a:gd name="T1" fmla="*/ 0 h 71"/>
                  <a:gd name="T2" fmla="*/ 9 w 18"/>
                  <a:gd name="T3" fmla="*/ 14 h 71"/>
                  <a:gd name="T4" fmla="*/ 7 w 18"/>
                  <a:gd name="T5" fmla="*/ 21 h 71"/>
                  <a:gd name="T6" fmla="*/ 4 w 18"/>
                  <a:gd name="T7" fmla="*/ 33 h 71"/>
                  <a:gd name="T8" fmla="*/ 2 w 18"/>
                  <a:gd name="T9" fmla="*/ 40 h 71"/>
                  <a:gd name="T10" fmla="*/ 2 w 18"/>
                  <a:gd name="T11" fmla="*/ 47 h 71"/>
                  <a:gd name="T12" fmla="*/ 0 w 18"/>
                  <a:gd name="T13" fmla="*/ 56 h 71"/>
                  <a:gd name="T14" fmla="*/ 0 w 18"/>
                  <a:gd name="T15" fmla="*/ 70 h 71"/>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71"/>
                  <a:gd name="T26" fmla="*/ 18 w 18"/>
                  <a:gd name="T27" fmla="*/ 71 h 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71">
                    <a:moveTo>
                      <a:pt x="17" y="0"/>
                    </a:moveTo>
                    <a:lnTo>
                      <a:pt x="9" y="14"/>
                    </a:lnTo>
                    <a:lnTo>
                      <a:pt x="7" y="21"/>
                    </a:lnTo>
                    <a:lnTo>
                      <a:pt x="4" y="33"/>
                    </a:lnTo>
                    <a:lnTo>
                      <a:pt x="2" y="40"/>
                    </a:lnTo>
                    <a:lnTo>
                      <a:pt x="2" y="47"/>
                    </a:lnTo>
                    <a:lnTo>
                      <a:pt x="0" y="56"/>
                    </a:lnTo>
                    <a:lnTo>
                      <a:pt x="0" y="70"/>
                    </a:lnTo>
                  </a:path>
                </a:pathLst>
              </a:custGeom>
              <a:noFill/>
              <a:ln w="9445">
                <a:solidFill>
                  <a:srgbClr val="4F4F4F"/>
                </a:solidFill>
                <a:round/>
                <a:headEnd/>
                <a:tailEnd/>
              </a:ln>
            </p:spPr>
            <p:txBody>
              <a:bodyPr/>
              <a:lstStyle/>
              <a:p>
                <a:endParaRPr lang="en-US"/>
              </a:p>
            </p:txBody>
          </p:sp>
          <p:sp>
            <p:nvSpPr>
              <p:cNvPr id="305179" name="Freeform 23"/>
              <p:cNvSpPr>
                <a:spLocks/>
              </p:cNvSpPr>
              <p:nvPr/>
            </p:nvSpPr>
            <p:spPr bwMode="auto">
              <a:xfrm>
                <a:off x="1129" y="2560"/>
                <a:ext cx="7" cy="55"/>
              </a:xfrm>
              <a:custGeom>
                <a:avLst/>
                <a:gdLst>
                  <a:gd name="T0" fmla="*/ 6 w 7"/>
                  <a:gd name="T1" fmla="*/ 0 h 55"/>
                  <a:gd name="T2" fmla="*/ 6 w 7"/>
                  <a:gd name="T3" fmla="*/ 4 h 55"/>
                  <a:gd name="T4" fmla="*/ 6 w 7"/>
                  <a:gd name="T5" fmla="*/ 20 h 55"/>
                  <a:gd name="T6" fmla="*/ 6 w 7"/>
                  <a:gd name="T7" fmla="*/ 27 h 55"/>
                  <a:gd name="T8" fmla="*/ 6 w 7"/>
                  <a:gd name="T9" fmla="*/ 36 h 55"/>
                  <a:gd name="T10" fmla="*/ 5 w 7"/>
                  <a:gd name="T11" fmla="*/ 43 h 55"/>
                  <a:gd name="T12" fmla="*/ 0 w 7"/>
                  <a:gd name="T13" fmla="*/ 54 h 55"/>
                  <a:gd name="T14" fmla="*/ 0 60000 65536"/>
                  <a:gd name="T15" fmla="*/ 0 60000 65536"/>
                  <a:gd name="T16" fmla="*/ 0 60000 65536"/>
                  <a:gd name="T17" fmla="*/ 0 60000 65536"/>
                  <a:gd name="T18" fmla="*/ 0 60000 65536"/>
                  <a:gd name="T19" fmla="*/ 0 60000 65536"/>
                  <a:gd name="T20" fmla="*/ 0 60000 65536"/>
                  <a:gd name="T21" fmla="*/ 0 w 7"/>
                  <a:gd name="T22" fmla="*/ 0 h 55"/>
                  <a:gd name="T23" fmla="*/ 7 w 7"/>
                  <a:gd name="T24" fmla="*/ 55 h 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55">
                    <a:moveTo>
                      <a:pt x="6" y="0"/>
                    </a:moveTo>
                    <a:lnTo>
                      <a:pt x="6" y="4"/>
                    </a:lnTo>
                    <a:lnTo>
                      <a:pt x="6" y="20"/>
                    </a:lnTo>
                    <a:lnTo>
                      <a:pt x="6" y="27"/>
                    </a:lnTo>
                    <a:lnTo>
                      <a:pt x="6" y="36"/>
                    </a:lnTo>
                    <a:lnTo>
                      <a:pt x="5" y="43"/>
                    </a:lnTo>
                    <a:lnTo>
                      <a:pt x="0" y="54"/>
                    </a:lnTo>
                  </a:path>
                </a:pathLst>
              </a:custGeom>
              <a:noFill/>
              <a:ln w="9445">
                <a:solidFill>
                  <a:srgbClr val="4F4F4F"/>
                </a:solidFill>
                <a:round/>
                <a:headEnd/>
                <a:tailEnd/>
              </a:ln>
            </p:spPr>
            <p:txBody>
              <a:bodyPr/>
              <a:lstStyle/>
              <a:p>
                <a:endParaRPr lang="en-US"/>
              </a:p>
            </p:txBody>
          </p:sp>
          <p:sp>
            <p:nvSpPr>
              <p:cNvPr id="305180" name="Freeform 24"/>
              <p:cNvSpPr>
                <a:spLocks/>
              </p:cNvSpPr>
              <p:nvPr/>
            </p:nvSpPr>
            <p:spPr bwMode="auto">
              <a:xfrm>
                <a:off x="1139" y="2641"/>
                <a:ext cx="159" cy="65"/>
              </a:xfrm>
              <a:custGeom>
                <a:avLst/>
                <a:gdLst>
                  <a:gd name="T0" fmla="*/ 0 w 159"/>
                  <a:gd name="T1" fmla="*/ 0 h 65"/>
                  <a:gd name="T2" fmla="*/ 12 w 159"/>
                  <a:gd name="T3" fmla="*/ 0 h 65"/>
                  <a:gd name="T4" fmla="*/ 21 w 159"/>
                  <a:gd name="T5" fmla="*/ 2 h 65"/>
                  <a:gd name="T6" fmla="*/ 32 w 159"/>
                  <a:gd name="T7" fmla="*/ 6 h 65"/>
                  <a:gd name="T8" fmla="*/ 39 w 159"/>
                  <a:gd name="T9" fmla="*/ 11 h 65"/>
                  <a:gd name="T10" fmla="*/ 46 w 159"/>
                  <a:gd name="T11" fmla="*/ 16 h 65"/>
                  <a:gd name="T12" fmla="*/ 50 w 159"/>
                  <a:gd name="T13" fmla="*/ 20 h 65"/>
                  <a:gd name="T14" fmla="*/ 58 w 159"/>
                  <a:gd name="T15" fmla="*/ 25 h 65"/>
                  <a:gd name="T16" fmla="*/ 68 w 159"/>
                  <a:gd name="T17" fmla="*/ 32 h 65"/>
                  <a:gd name="T18" fmla="*/ 77 w 159"/>
                  <a:gd name="T19" fmla="*/ 37 h 65"/>
                  <a:gd name="T20" fmla="*/ 88 w 159"/>
                  <a:gd name="T21" fmla="*/ 46 h 65"/>
                  <a:gd name="T22" fmla="*/ 98 w 159"/>
                  <a:gd name="T23" fmla="*/ 52 h 65"/>
                  <a:gd name="T24" fmla="*/ 116 w 159"/>
                  <a:gd name="T25" fmla="*/ 59 h 65"/>
                  <a:gd name="T26" fmla="*/ 130 w 159"/>
                  <a:gd name="T27" fmla="*/ 63 h 65"/>
                  <a:gd name="T28" fmla="*/ 144 w 159"/>
                  <a:gd name="T29" fmla="*/ 64 h 65"/>
                  <a:gd name="T30" fmla="*/ 158 w 159"/>
                  <a:gd name="T31" fmla="*/ 59 h 6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9"/>
                  <a:gd name="T49" fmla="*/ 0 h 65"/>
                  <a:gd name="T50" fmla="*/ 159 w 159"/>
                  <a:gd name="T51" fmla="*/ 65 h 6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9" h="65">
                    <a:moveTo>
                      <a:pt x="0" y="0"/>
                    </a:moveTo>
                    <a:lnTo>
                      <a:pt x="12" y="0"/>
                    </a:lnTo>
                    <a:lnTo>
                      <a:pt x="21" y="2"/>
                    </a:lnTo>
                    <a:lnTo>
                      <a:pt x="32" y="6"/>
                    </a:lnTo>
                    <a:lnTo>
                      <a:pt x="39" y="11"/>
                    </a:lnTo>
                    <a:lnTo>
                      <a:pt x="46" y="16"/>
                    </a:lnTo>
                    <a:lnTo>
                      <a:pt x="50" y="20"/>
                    </a:lnTo>
                    <a:lnTo>
                      <a:pt x="58" y="25"/>
                    </a:lnTo>
                    <a:lnTo>
                      <a:pt x="68" y="32"/>
                    </a:lnTo>
                    <a:lnTo>
                      <a:pt x="77" y="37"/>
                    </a:lnTo>
                    <a:lnTo>
                      <a:pt x="88" y="46"/>
                    </a:lnTo>
                    <a:lnTo>
                      <a:pt x="98" y="52"/>
                    </a:lnTo>
                    <a:lnTo>
                      <a:pt x="116" y="59"/>
                    </a:lnTo>
                    <a:lnTo>
                      <a:pt x="130" y="63"/>
                    </a:lnTo>
                    <a:lnTo>
                      <a:pt x="144" y="64"/>
                    </a:lnTo>
                    <a:lnTo>
                      <a:pt x="158" y="59"/>
                    </a:lnTo>
                  </a:path>
                </a:pathLst>
              </a:custGeom>
              <a:noFill/>
              <a:ln w="9445">
                <a:solidFill>
                  <a:srgbClr val="4F4F4F"/>
                </a:solidFill>
                <a:round/>
                <a:headEnd/>
                <a:tailEnd/>
              </a:ln>
            </p:spPr>
            <p:txBody>
              <a:bodyPr/>
              <a:lstStyle/>
              <a:p>
                <a:endParaRPr lang="en-US"/>
              </a:p>
            </p:txBody>
          </p:sp>
          <p:sp>
            <p:nvSpPr>
              <p:cNvPr id="305181" name="Freeform 25"/>
              <p:cNvSpPr>
                <a:spLocks/>
              </p:cNvSpPr>
              <p:nvPr/>
            </p:nvSpPr>
            <p:spPr bwMode="auto">
              <a:xfrm>
                <a:off x="1311" y="2685"/>
                <a:ext cx="56" cy="25"/>
              </a:xfrm>
              <a:custGeom>
                <a:avLst/>
                <a:gdLst>
                  <a:gd name="T0" fmla="*/ 0 w 56"/>
                  <a:gd name="T1" fmla="*/ 0 h 25"/>
                  <a:gd name="T2" fmla="*/ 9 w 56"/>
                  <a:gd name="T3" fmla="*/ 0 h 25"/>
                  <a:gd name="T4" fmla="*/ 24 w 56"/>
                  <a:gd name="T5" fmla="*/ 2 h 25"/>
                  <a:gd name="T6" fmla="*/ 26 w 56"/>
                  <a:gd name="T7" fmla="*/ 2 h 25"/>
                  <a:gd name="T8" fmla="*/ 36 w 56"/>
                  <a:gd name="T9" fmla="*/ 3 h 25"/>
                  <a:gd name="T10" fmla="*/ 39 w 56"/>
                  <a:gd name="T11" fmla="*/ 3 h 25"/>
                  <a:gd name="T12" fmla="*/ 43 w 56"/>
                  <a:gd name="T13" fmla="*/ 3 h 25"/>
                  <a:gd name="T14" fmla="*/ 49 w 56"/>
                  <a:gd name="T15" fmla="*/ 2 h 25"/>
                  <a:gd name="T16" fmla="*/ 54 w 56"/>
                  <a:gd name="T17" fmla="*/ 0 h 25"/>
                  <a:gd name="T18" fmla="*/ 55 w 56"/>
                  <a:gd name="T19" fmla="*/ 2 h 25"/>
                  <a:gd name="T20" fmla="*/ 52 w 56"/>
                  <a:gd name="T21" fmla="*/ 8 h 25"/>
                  <a:gd name="T22" fmla="*/ 43 w 56"/>
                  <a:gd name="T23" fmla="*/ 10 h 25"/>
                  <a:gd name="T24" fmla="*/ 32 w 56"/>
                  <a:gd name="T25" fmla="*/ 14 h 25"/>
                  <a:gd name="T26" fmla="*/ 23 w 56"/>
                  <a:gd name="T27" fmla="*/ 17 h 25"/>
                  <a:gd name="T28" fmla="*/ 18 w 56"/>
                  <a:gd name="T29" fmla="*/ 21 h 25"/>
                  <a:gd name="T30" fmla="*/ 15 w 56"/>
                  <a:gd name="T31" fmla="*/ 23 h 25"/>
                  <a:gd name="T32" fmla="*/ 9 w 56"/>
                  <a:gd name="T33" fmla="*/ 24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
                  <a:gd name="T52" fmla="*/ 0 h 25"/>
                  <a:gd name="T53" fmla="*/ 56 w 56"/>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 h="25">
                    <a:moveTo>
                      <a:pt x="0" y="0"/>
                    </a:moveTo>
                    <a:lnTo>
                      <a:pt x="9" y="0"/>
                    </a:lnTo>
                    <a:lnTo>
                      <a:pt x="24" y="2"/>
                    </a:lnTo>
                    <a:lnTo>
                      <a:pt x="26" y="2"/>
                    </a:lnTo>
                    <a:lnTo>
                      <a:pt x="36" y="3"/>
                    </a:lnTo>
                    <a:lnTo>
                      <a:pt x="39" y="3"/>
                    </a:lnTo>
                    <a:lnTo>
                      <a:pt x="43" y="3"/>
                    </a:lnTo>
                    <a:lnTo>
                      <a:pt x="49" y="2"/>
                    </a:lnTo>
                    <a:lnTo>
                      <a:pt x="54" y="0"/>
                    </a:lnTo>
                    <a:lnTo>
                      <a:pt x="55" y="2"/>
                    </a:lnTo>
                    <a:lnTo>
                      <a:pt x="52" y="8"/>
                    </a:lnTo>
                    <a:lnTo>
                      <a:pt x="43" y="10"/>
                    </a:lnTo>
                    <a:lnTo>
                      <a:pt x="32" y="14"/>
                    </a:lnTo>
                    <a:lnTo>
                      <a:pt x="23" y="17"/>
                    </a:lnTo>
                    <a:lnTo>
                      <a:pt x="18" y="21"/>
                    </a:lnTo>
                    <a:lnTo>
                      <a:pt x="15" y="23"/>
                    </a:lnTo>
                    <a:lnTo>
                      <a:pt x="9" y="24"/>
                    </a:lnTo>
                  </a:path>
                </a:pathLst>
              </a:custGeom>
              <a:noFill/>
              <a:ln w="9445">
                <a:solidFill>
                  <a:srgbClr val="4F4F4F"/>
                </a:solidFill>
                <a:round/>
                <a:headEnd/>
                <a:tailEnd/>
              </a:ln>
            </p:spPr>
            <p:txBody>
              <a:bodyPr/>
              <a:lstStyle/>
              <a:p>
                <a:endParaRPr lang="en-US"/>
              </a:p>
            </p:txBody>
          </p:sp>
          <p:sp>
            <p:nvSpPr>
              <p:cNvPr id="305182" name="Freeform 26"/>
              <p:cNvSpPr>
                <a:spLocks/>
              </p:cNvSpPr>
              <p:nvPr/>
            </p:nvSpPr>
            <p:spPr bwMode="auto">
              <a:xfrm>
                <a:off x="1308" y="2708"/>
                <a:ext cx="20" cy="35"/>
              </a:xfrm>
              <a:custGeom>
                <a:avLst/>
                <a:gdLst>
                  <a:gd name="T0" fmla="*/ 19 w 20"/>
                  <a:gd name="T1" fmla="*/ 0 h 35"/>
                  <a:gd name="T2" fmla="*/ 17 w 20"/>
                  <a:gd name="T3" fmla="*/ 11 h 35"/>
                  <a:gd name="T4" fmla="*/ 17 w 20"/>
                  <a:gd name="T5" fmla="*/ 16 h 35"/>
                  <a:gd name="T6" fmla="*/ 17 w 20"/>
                  <a:gd name="T7" fmla="*/ 21 h 35"/>
                  <a:gd name="T8" fmla="*/ 0 w 20"/>
                  <a:gd name="T9" fmla="*/ 34 h 35"/>
                  <a:gd name="T10" fmla="*/ 0 60000 65536"/>
                  <a:gd name="T11" fmla="*/ 0 60000 65536"/>
                  <a:gd name="T12" fmla="*/ 0 60000 65536"/>
                  <a:gd name="T13" fmla="*/ 0 60000 65536"/>
                  <a:gd name="T14" fmla="*/ 0 60000 65536"/>
                  <a:gd name="T15" fmla="*/ 0 w 20"/>
                  <a:gd name="T16" fmla="*/ 0 h 35"/>
                  <a:gd name="T17" fmla="*/ 20 w 20"/>
                  <a:gd name="T18" fmla="*/ 35 h 35"/>
                </a:gdLst>
                <a:ahLst/>
                <a:cxnLst>
                  <a:cxn ang="T10">
                    <a:pos x="T0" y="T1"/>
                  </a:cxn>
                  <a:cxn ang="T11">
                    <a:pos x="T2" y="T3"/>
                  </a:cxn>
                  <a:cxn ang="T12">
                    <a:pos x="T4" y="T5"/>
                  </a:cxn>
                  <a:cxn ang="T13">
                    <a:pos x="T6" y="T7"/>
                  </a:cxn>
                  <a:cxn ang="T14">
                    <a:pos x="T8" y="T9"/>
                  </a:cxn>
                </a:cxnLst>
                <a:rect l="T15" t="T16" r="T17" b="T18"/>
                <a:pathLst>
                  <a:path w="20" h="35">
                    <a:moveTo>
                      <a:pt x="19" y="0"/>
                    </a:moveTo>
                    <a:lnTo>
                      <a:pt x="17" y="11"/>
                    </a:lnTo>
                    <a:lnTo>
                      <a:pt x="17" y="16"/>
                    </a:lnTo>
                    <a:lnTo>
                      <a:pt x="17" y="21"/>
                    </a:lnTo>
                    <a:lnTo>
                      <a:pt x="0" y="34"/>
                    </a:lnTo>
                  </a:path>
                </a:pathLst>
              </a:custGeom>
              <a:noFill/>
              <a:ln w="9445">
                <a:solidFill>
                  <a:srgbClr val="4F4F4F"/>
                </a:solidFill>
                <a:round/>
                <a:headEnd/>
                <a:tailEnd/>
              </a:ln>
            </p:spPr>
            <p:txBody>
              <a:bodyPr/>
              <a:lstStyle/>
              <a:p>
                <a:endParaRPr lang="en-US"/>
              </a:p>
            </p:txBody>
          </p:sp>
          <p:sp>
            <p:nvSpPr>
              <p:cNvPr id="305183" name="Freeform 27"/>
              <p:cNvSpPr>
                <a:spLocks/>
              </p:cNvSpPr>
              <p:nvPr/>
            </p:nvSpPr>
            <p:spPr bwMode="auto">
              <a:xfrm>
                <a:off x="1325" y="2668"/>
                <a:ext cx="82" cy="62"/>
              </a:xfrm>
              <a:custGeom>
                <a:avLst/>
                <a:gdLst>
                  <a:gd name="T0" fmla="*/ 0 w 82"/>
                  <a:gd name="T1" fmla="*/ 61 h 62"/>
                  <a:gd name="T2" fmla="*/ 6 w 82"/>
                  <a:gd name="T3" fmla="*/ 61 h 62"/>
                  <a:gd name="T4" fmla="*/ 15 w 82"/>
                  <a:gd name="T5" fmla="*/ 56 h 62"/>
                  <a:gd name="T6" fmla="*/ 23 w 82"/>
                  <a:gd name="T7" fmla="*/ 52 h 62"/>
                  <a:gd name="T8" fmla="*/ 29 w 82"/>
                  <a:gd name="T9" fmla="*/ 49 h 62"/>
                  <a:gd name="T10" fmla="*/ 39 w 82"/>
                  <a:gd name="T11" fmla="*/ 45 h 62"/>
                  <a:gd name="T12" fmla="*/ 45 w 82"/>
                  <a:gd name="T13" fmla="*/ 41 h 62"/>
                  <a:gd name="T14" fmla="*/ 52 w 82"/>
                  <a:gd name="T15" fmla="*/ 37 h 62"/>
                  <a:gd name="T16" fmla="*/ 59 w 82"/>
                  <a:gd name="T17" fmla="*/ 31 h 62"/>
                  <a:gd name="T18" fmla="*/ 63 w 82"/>
                  <a:gd name="T19" fmla="*/ 27 h 62"/>
                  <a:gd name="T20" fmla="*/ 69 w 82"/>
                  <a:gd name="T21" fmla="*/ 20 h 62"/>
                  <a:gd name="T22" fmla="*/ 72 w 82"/>
                  <a:gd name="T23" fmla="*/ 12 h 62"/>
                  <a:gd name="T24" fmla="*/ 75 w 82"/>
                  <a:gd name="T25" fmla="*/ 8 h 62"/>
                  <a:gd name="T26" fmla="*/ 77 w 82"/>
                  <a:gd name="T27" fmla="*/ 4 h 62"/>
                  <a:gd name="T28" fmla="*/ 81 w 82"/>
                  <a:gd name="T29" fmla="*/ 0 h 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2"/>
                  <a:gd name="T46" fmla="*/ 0 h 62"/>
                  <a:gd name="T47" fmla="*/ 82 w 82"/>
                  <a:gd name="T48" fmla="*/ 62 h 6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2" h="62">
                    <a:moveTo>
                      <a:pt x="0" y="61"/>
                    </a:moveTo>
                    <a:lnTo>
                      <a:pt x="6" y="61"/>
                    </a:lnTo>
                    <a:lnTo>
                      <a:pt x="15" y="56"/>
                    </a:lnTo>
                    <a:lnTo>
                      <a:pt x="23" y="52"/>
                    </a:lnTo>
                    <a:lnTo>
                      <a:pt x="29" y="49"/>
                    </a:lnTo>
                    <a:lnTo>
                      <a:pt x="39" y="45"/>
                    </a:lnTo>
                    <a:lnTo>
                      <a:pt x="45" y="41"/>
                    </a:lnTo>
                    <a:lnTo>
                      <a:pt x="52" y="37"/>
                    </a:lnTo>
                    <a:lnTo>
                      <a:pt x="59" y="31"/>
                    </a:lnTo>
                    <a:lnTo>
                      <a:pt x="63" y="27"/>
                    </a:lnTo>
                    <a:lnTo>
                      <a:pt x="69" y="20"/>
                    </a:lnTo>
                    <a:lnTo>
                      <a:pt x="72" y="12"/>
                    </a:lnTo>
                    <a:lnTo>
                      <a:pt x="75" y="8"/>
                    </a:lnTo>
                    <a:lnTo>
                      <a:pt x="77" y="4"/>
                    </a:lnTo>
                    <a:lnTo>
                      <a:pt x="81" y="0"/>
                    </a:lnTo>
                  </a:path>
                </a:pathLst>
              </a:custGeom>
              <a:noFill/>
              <a:ln w="9445">
                <a:solidFill>
                  <a:srgbClr val="4F4F4F"/>
                </a:solidFill>
                <a:round/>
                <a:headEnd/>
                <a:tailEnd/>
              </a:ln>
            </p:spPr>
            <p:txBody>
              <a:bodyPr/>
              <a:lstStyle/>
              <a:p>
                <a:endParaRPr lang="en-US"/>
              </a:p>
            </p:txBody>
          </p:sp>
          <p:sp>
            <p:nvSpPr>
              <p:cNvPr id="305184" name="Freeform 28"/>
              <p:cNvSpPr>
                <a:spLocks/>
              </p:cNvSpPr>
              <p:nvPr/>
            </p:nvSpPr>
            <p:spPr bwMode="auto">
              <a:xfrm>
                <a:off x="1293" y="2643"/>
                <a:ext cx="113" cy="30"/>
              </a:xfrm>
              <a:custGeom>
                <a:avLst/>
                <a:gdLst>
                  <a:gd name="T0" fmla="*/ 112 w 113"/>
                  <a:gd name="T1" fmla="*/ 25 h 30"/>
                  <a:gd name="T2" fmla="*/ 102 w 113"/>
                  <a:gd name="T3" fmla="*/ 27 h 30"/>
                  <a:gd name="T4" fmla="*/ 96 w 113"/>
                  <a:gd name="T5" fmla="*/ 29 h 30"/>
                  <a:gd name="T6" fmla="*/ 93 w 113"/>
                  <a:gd name="T7" fmla="*/ 29 h 30"/>
                  <a:gd name="T8" fmla="*/ 87 w 113"/>
                  <a:gd name="T9" fmla="*/ 29 h 30"/>
                  <a:gd name="T10" fmla="*/ 77 w 113"/>
                  <a:gd name="T11" fmla="*/ 29 h 30"/>
                  <a:gd name="T12" fmla="*/ 75 w 113"/>
                  <a:gd name="T13" fmla="*/ 29 h 30"/>
                  <a:gd name="T14" fmla="*/ 65 w 113"/>
                  <a:gd name="T15" fmla="*/ 27 h 30"/>
                  <a:gd name="T16" fmla="*/ 54 w 113"/>
                  <a:gd name="T17" fmla="*/ 26 h 30"/>
                  <a:gd name="T18" fmla="*/ 42 w 113"/>
                  <a:gd name="T19" fmla="*/ 24 h 30"/>
                  <a:gd name="T20" fmla="*/ 36 w 113"/>
                  <a:gd name="T21" fmla="*/ 23 h 30"/>
                  <a:gd name="T22" fmla="*/ 28 w 113"/>
                  <a:gd name="T23" fmla="*/ 21 h 30"/>
                  <a:gd name="T24" fmla="*/ 18 w 113"/>
                  <a:gd name="T25" fmla="*/ 18 h 30"/>
                  <a:gd name="T26" fmla="*/ 13 w 113"/>
                  <a:gd name="T27" fmla="*/ 16 h 30"/>
                  <a:gd name="T28" fmla="*/ 0 w 113"/>
                  <a:gd name="T29" fmla="*/ 0 h 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3"/>
                  <a:gd name="T46" fmla="*/ 0 h 30"/>
                  <a:gd name="T47" fmla="*/ 113 w 113"/>
                  <a:gd name="T48" fmla="*/ 30 h 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3" h="30">
                    <a:moveTo>
                      <a:pt x="112" y="25"/>
                    </a:moveTo>
                    <a:lnTo>
                      <a:pt x="102" y="27"/>
                    </a:lnTo>
                    <a:lnTo>
                      <a:pt x="96" y="29"/>
                    </a:lnTo>
                    <a:lnTo>
                      <a:pt x="93" y="29"/>
                    </a:lnTo>
                    <a:lnTo>
                      <a:pt x="87" y="29"/>
                    </a:lnTo>
                    <a:lnTo>
                      <a:pt x="77" y="29"/>
                    </a:lnTo>
                    <a:lnTo>
                      <a:pt x="75" y="29"/>
                    </a:lnTo>
                    <a:lnTo>
                      <a:pt x="65" y="27"/>
                    </a:lnTo>
                    <a:lnTo>
                      <a:pt x="54" y="26"/>
                    </a:lnTo>
                    <a:lnTo>
                      <a:pt x="42" y="24"/>
                    </a:lnTo>
                    <a:lnTo>
                      <a:pt x="36" y="23"/>
                    </a:lnTo>
                    <a:lnTo>
                      <a:pt x="28" y="21"/>
                    </a:lnTo>
                    <a:lnTo>
                      <a:pt x="18" y="18"/>
                    </a:lnTo>
                    <a:lnTo>
                      <a:pt x="13" y="16"/>
                    </a:lnTo>
                    <a:lnTo>
                      <a:pt x="0" y="0"/>
                    </a:lnTo>
                  </a:path>
                </a:pathLst>
              </a:custGeom>
              <a:noFill/>
              <a:ln w="9445">
                <a:solidFill>
                  <a:srgbClr val="4F4F4F"/>
                </a:solidFill>
                <a:round/>
                <a:headEnd/>
                <a:tailEnd/>
              </a:ln>
            </p:spPr>
            <p:txBody>
              <a:bodyPr/>
              <a:lstStyle/>
              <a:p>
                <a:endParaRPr lang="en-US"/>
              </a:p>
            </p:txBody>
          </p:sp>
          <p:sp>
            <p:nvSpPr>
              <p:cNvPr id="305185" name="Freeform 29"/>
              <p:cNvSpPr>
                <a:spLocks/>
              </p:cNvSpPr>
              <p:nvPr/>
            </p:nvSpPr>
            <p:spPr bwMode="auto">
              <a:xfrm>
                <a:off x="1305" y="2657"/>
                <a:ext cx="17" cy="29"/>
              </a:xfrm>
              <a:custGeom>
                <a:avLst/>
                <a:gdLst>
                  <a:gd name="T0" fmla="*/ 0 w 17"/>
                  <a:gd name="T1" fmla="*/ 0 h 29"/>
                  <a:gd name="T2" fmla="*/ 7 w 17"/>
                  <a:gd name="T3" fmla="*/ 11 h 29"/>
                  <a:gd name="T4" fmla="*/ 13 w 17"/>
                  <a:gd name="T5" fmla="*/ 21 h 29"/>
                  <a:gd name="T6" fmla="*/ 16 w 17"/>
                  <a:gd name="T7" fmla="*/ 28 h 29"/>
                  <a:gd name="T8" fmla="*/ 0 60000 65536"/>
                  <a:gd name="T9" fmla="*/ 0 60000 65536"/>
                  <a:gd name="T10" fmla="*/ 0 60000 65536"/>
                  <a:gd name="T11" fmla="*/ 0 60000 65536"/>
                  <a:gd name="T12" fmla="*/ 0 w 17"/>
                  <a:gd name="T13" fmla="*/ 0 h 29"/>
                  <a:gd name="T14" fmla="*/ 17 w 17"/>
                  <a:gd name="T15" fmla="*/ 29 h 29"/>
                </a:gdLst>
                <a:ahLst/>
                <a:cxnLst>
                  <a:cxn ang="T8">
                    <a:pos x="T0" y="T1"/>
                  </a:cxn>
                  <a:cxn ang="T9">
                    <a:pos x="T2" y="T3"/>
                  </a:cxn>
                  <a:cxn ang="T10">
                    <a:pos x="T4" y="T5"/>
                  </a:cxn>
                  <a:cxn ang="T11">
                    <a:pos x="T6" y="T7"/>
                  </a:cxn>
                </a:cxnLst>
                <a:rect l="T12" t="T13" r="T14" b="T15"/>
                <a:pathLst>
                  <a:path w="17" h="29">
                    <a:moveTo>
                      <a:pt x="0" y="0"/>
                    </a:moveTo>
                    <a:lnTo>
                      <a:pt x="7" y="11"/>
                    </a:lnTo>
                    <a:lnTo>
                      <a:pt x="13" y="21"/>
                    </a:lnTo>
                    <a:lnTo>
                      <a:pt x="16" y="28"/>
                    </a:lnTo>
                  </a:path>
                </a:pathLst>
              </a:custGeom>
              <a:noFill/>
              <a:ln w="9445">
                <a:solidFill>
                  <a:srgbClr val="4F4F4F"/>
                </a:solidFill>
                <a:round/>
                <a:headEnd/>
                <a:tailEnd/>
              </a:ln>
            </p:spPr>
            <p:txBody>
              <a:bodyPr/>
              <a:lstStyle/>
              <a:p>
                <a:endParaRPr lang="en-US"/>
              </a:p>
            </p:txBody>
          </p:sp>
          <p:sp>
            <p:nvSpPr>
              <p:cNvPr id="305186" name="Freeform 30"/>
              <p:cNvSpPr>
                <a:spLocks/>
              </p:cNvSpPr>
              <p:nvPr/>
            </p:nvSpPr>
            <p:spPr bwMode="auto">
              <a:xfrm>
                <a:off x="1214" y="2624"/>
                <a:ext cx="4" cy="16"/>
              </a:xfrm>
              <a:custGeom>
                <a:avLst/>
                <a:gdLst>
                  <a:gd name="T0" fmla="*/ 3 w 4"/>
                  <a:gd name="T1" fmla="*/ 0 h 16"/>
                  <a:gd name="T2" fmla="*/ 0 w 4"/>
                  <a:gd name="T3" fmla="*/ 6 h 16"/>
                  <a:gd name="T4" fmla="*/ 0 w 4"/>
                  <a:gd name="T5" fmla="*/ 11 h 16"/>
                  <a:gd name="T6" fmla="*/ 3 w 4"/>
                  <a:gd name="T7" fmla="*/ 15 h 16"/>
                  <a:gd name="T8" fmla="*/ 0 60000 65536"/>
                  <a:gd name="T9" fmla="*/ 0 60000 65536"/>
                  <a:gd name="T10" fmla="*/ 0 60000 65536"/>
                  <a:gd name="T11" fmla="*/ 0 60000 65536"/>
                  <a:gd name="T12" fmla="*/ 0 w 4"/>
                  <a:gd name="T13" fmla="*/ 0 h 16"/>
                  <a:gd name="T14" fmla="*/ 4 w 4"/>
                  <a:gd name="T15" fmla="*/ 16 h 16"/>
                </a:gdLst>
                <a:ahLst/>
                <a:cxnLst>
                  <a:cxn ang="T8">
                    <a:pos x="T0" y="T1"/>
                  </a:cxn>
                  <a:cxn ang="T9">
                    <a:pos x="T2" y="T3"/>
                  </a:cxn>
                  <a:cxn ang="T10">
                    <a:pos x="T4" y="T5"/>
                  </a:cxn>
                  <a:cxn ang="T11">
                    <a:pos x="T6" y="T7"/>
                  </a:cxn>
                </a:cxnLst>
                <a:rect l="T12" t="T13" r="T14" b="T15"/>
                <a:pathLst>
                  <a:path w="4" h="16">
                    <a:moveTo>
                      <a:pt x="3" y="0"/>
                    </a:moveTo>
                    <a:lnTo>
                      <a:pt x="0" y="6"/>
                    </a:lnTo>
                    <a:lnTo>
                      <a:pt x="0" y="11"/>
                    </a:lnTo>
                    <a:lnTo>
                      <a:pt x="3" y="15"/>
                    </a:lnTo>
                  </a:path>
                </a:pathLst>
              </a:custGeom>
              <a:noFill/>
              <a:ln w="9445">
                <a:solidFill>
                  <a:srgbClr val="4F4F4F"/>
                </a:solidFill>
                <a:round/>
                <a:headEnd/>
                <a:tailEnd/>
              </a:ln>
            </p:spPr>
            <p:txBody>
              <a:bodyPr/>
              <a:lstStyle/>
              <a:p>
                <a:endParaRPr lang="en-US"/>
              </a:p>
            </p:txBody>
          </p:sp>
          <p:sp>
            <p:nvSpPr>
              <p:cNvPr id="305187" name="Freeform 31"/>
              <p:cNvSpPr>
                <a:spLocks/>
              </p:cNvSpPr>
              <p:nvPr/>
            </p:nvSpPr>
            <p:spPr bwMode="auto">
              <a:xfrm>
                <a:off x="1170" y="2567"/>
                <a:ext cx="16" cy="9"/>
              </a:xfrm>
              <a:custGeom>
                <a:avLst/>
                <a:gdLst>
                  <a:gd name="T0" fmla="*/ 15 w 16"/>
                  <a:gd name="T1" fmla="*/ 8 h 9"/>
                  <a:gd name="T2" fmla="*/ 11 w 16"/>
                  <a:gd name="T3" fmla="*/ 8 h 9"/>
                  <a:gd name="T4" fmla="*/ 8 w 16"/>
                  <a:gd name="T5" fmla="*/ 6 h 9"/>
                  <a:gd name="T6" fmla="*/ 4 w 16"/>
                  <a:gd name="T7" fmla="*/ 5 h 9"/>
                  <a:gd name="T8" fmla="*/ 0 w 16"/>
                  <a:gd name="T9" fmla="*/ 0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15" y="8"/>
                    </a:moveTo>
                    <a:lnTo>
                      <a:pt x="11" y="8"/>
                    </a:lnTo>
                    <a:lnTo>
                      <a:pt x="8" y="6"/>
                    </a:lnTo>
                    <a:lnTo>
                      <a:pt x="4" y="5"/>
                    </a:lnTo>
                    <a:lnTo>
                      <a:pt x="0" y="0"/>
                    </a:lnTo>
                  </a:path>
                </a:pathLst>
              </a:custGeom>
              <a:noFill/>
              <a:ln w="9445">
                <a:solidFill>
                  <a:srgbClr val="4F4F4F"/>
                </a:solidFill>
                <a:round/>
                <a:headEnd/>
                <a:tailEnd/>
              </a:ln>
            </p:spPr>
            <p:txBody>
              <a:bodyPr/>
              <a:lstStyle/>
              <a:p>
                <a:endParaRPr lang="en-US"/>
              </a:p>
            </p:txBody>
          </p:sp>
          <p:sp>
            <p:nvSpPr>
              <p:cNvPr id="305188" name="Freeform 32"/>
              <p:cNvSpPr>
                <a:spLocks/>
              </p:cNvSpPr>
              <p:nvPr/>
            </p:nvSpPr>
            <p:spPr bwMode="auto">
              <a:xfrm>
                <a:off x="1207" y="2688"/>
                <a:ext cx="11" cy="32"/>
              </a:xfrm>
              <a:custGeom>
                <a:avLst/>
                <a:gdLst>
                  <a:gd name="T0" fmla="*/ 10 w 11"/>
                  <a:gd name="T1" fmla="*/ 31 h 32"/>
                  <a:gd name="T2" fmla="*/ 5 w 11"/>
                  <a:gd name="T3" fmla="*/ 21 h 32"/>
                  <a:gd name="T4" fmla="*/ 3 w 11"/>
                  <a:gd name="T5" fmla="*/ 10 h 32"/>
                  <a:gd name="T6" fmla="*/ 0 w 11"/>
                  <a:gd name="T7" fmla="*/ 0 h 32"/>
                  <a:gd name="T8" fmla="*/ 0 60000 65536"/>
                  <a:gd name="T9" fmla="*/ 0 60000 65536"/>
                  <a:gd name="T10" fmla="*/ 0 60000 65536"/>
                  <a:gd name="T11" fmla="*/ 0 60000 65536"/>
                  <a:gd name="T12" fmla="*/ 0 w 11"/>
                  <a:gd name="T13" fmla="*/ 0 h 32"/>
                  <a:gd name="T14" fmla="*/ 11 w 11"/>
                  <a:gd name="T15" fmla="*/ 32 h 32"/>
                </a:gdLst>
                <a:ahLst/>
                <a:cxnLst>
                  <a:cxn ang="T8">
                    <a:pos x="T0" y="T1"/>
                  </a:cxn>
                  <a:cxn ang="T9">
                    <a:pos x="T2" y="T3"/>
                  </a:cxn>
                  <a:cxn ang="T10">
                    <a:pos x="T4" y="T5"/>
                  </a:cxn>
                  <a:cxn ang="T11">
                    <a:pos x="T6" y="T7"/>
                  </a:cxn>
                </a:cxnLst>
                <a:rect l="T12" t="T13" r="T14" b="T15"/>
                <a:pathLst>
                  <a:path w="11" h="32">
                    <a:moveTo>
                      <a:pt x="10" y="31"/>
                    </a:moveTo>
                    <a:lnTo>
                      <a:pt x="5" y="21"/>
                    </a:lnTo>
                    <a:lnTo>
                      <a:pt x="3" y="10"/>
                    </a:lnTo>
                    <a:lnTo>
                      <a:pt x="0" y="0"/>
                    </a:lnTo>
                  </a:path>
                </a:pathLst>
              </a:custGeom>
              <a:noFill/>
              <a:ln w="9445">
                <a:solidFill>
                  <a:srgbClr val="4F4F4F"/>
                </a:solidFill>
                <a:round/>
                <a:headEnd/>
                <a:tailEnd/>
              </a:ln>
            </p:spPr>
            <p:txBody>
              <a:bodyPr/>
              <a:lstStyle/>
              <a:p>
                <a:endParaRPr lang="en-US"/>
              </a:p>
            </p:txBody>
          </p:sp>
          <p:sp>
            <p:nvSpPr>
              <p:cNvPr id="305189" name="Freeform 33"/>
              <p:cNvSpPr>
                <a:spLocks/>
              </p:cNvSpPr>
              <p:nvPr/>
            </p:nvSpPr>
            <p:spPr bwMode="auto">
              <a:xfrm>
                <a:off x="1188" y="2690"/>
                <a:ext cx="4" cy="25"/>
              </a:xfrm>
              <a:custGeom>
                <a:avLst/>
                <a:gdLst>
                  <a:gd name="T0" fmla="*/ 1 w 4"/>
                  <a:gd name="T1" fmla="*/ 24 h 25"/>
                  <a:gd name="T2" fmla="*/ 0 w 4"/>
                  <a:gd name="T3" fmla="*/ 19 h 25"/>
                  <a:gd name="T4" fmla="*/ 1 w 4"/>
                  <a:gd name="T5" fmla="*/ 5 h 25"/>
                  <a:gd name="T6" fmla="*/ 3 w 4"/>
                  <a:gd name="T7" fmla="*/ 0 h 25"/>
                  <a:gd name="T8" fmla="*/ 0 60000 65536"/>
                  <a:gd name="T9" fmla="*/ 0 60000 65536"/>
                  <a:gd name="T10" fmla="*/ 0 60000 65536"/>
                  <a:gd name="T11" fmla="*/ 0 60000 65536"/>
                  <a:gd name="T12" fmla="*/ 0 w 4"/>
                  <a:gd name="T13" fmla="*/ 0 h 25"/>
                  <a:gd name="T14" fmla="*/ 4 w 4"/>
                  <a:gd name="T15" fmla="*/ 25 h 25"/>
                </a:gdLst>
                <a:ahLst/>
                <a:cxnLst>
                  <a:cxn ang="T8">
                    <a:pos x="T0" y="T1"/>
                  </a:cxn>
                  <a:cxn ang="T9">
                    <a:pos x="T2" y="T3"/>
                  </a:cxn>
                  <a:cxn ang="T10">
                    <a:pos x="T4" y="T5"/>
                  </a:cxn>
                  <a:cxn ang="T11">
                    <a:pos x="T6" y="T7"/>
                  </a:cxn>
                </a:cxnLst>
                <a:rect l="T12" t="T13" r="T14" b="T15"/>
                <a:pathLst>
                  <a:path w="4" h="25">
                    <a:moveTo>
                      <a:pt x="1" y="24"/>
                    </a:moveTo>
                    <a:lnTo>
                      <a:pt x="0" y="19"/>
                    </a:lnTo>
                    <a:lnTo>
                      <a:pt x="1" y="5"/>
                    </a:lnTo>
                    <a:lnTo>
                      <a:pt x="3" y="0"/>
                    </a:lnTo>
                  </a:path>
                </a:pathLst>
              </a:custGeom>
              <a:noFill/>
              <a:ln w="9445">
                <a:solidFill>
                  <a:srgbClr val="4F4F4F"/>
                </a:solidFill>
                <a:round/>
                <a:headEnd/>
                <a:tailEnd/>
              </a:ln>
            </p:spPr>
            <p:txBody>
              <a:bodyPr/>
              <a:lstStyle/>
              <a:p>
                <a:endParaRPr lang="en-US"/>
              </a:p>
            </p:txBody>
          </p:sp>
          <p:sp>
            <p:nvSpPr>
              <p:cNvPr id="305190" name="Freeform 34"/>
              <p:cNvSpPr>
                <a:spLocks/>
              </p:cNvSpPr>
              <p:nvPr/>
            </p:nvSpPr>
            <p:spPr bwMode="auto">
              <a:xfrm>
                <a:off x="1169" y="2680"/>
                <a:ext cx="5" cy="31"/>
              </a:xfrm>
              <a:custGeom>
                <a:avLst/>
                <a:gdLst>
                  <a:gd name="T0" fmla="*/ 0 w 5"/>
                  <a:gd name="T1" fmla="*/ 30 h 31"/>
                  <a:gd name="T2" fmla="*/ 1 w 5"/>
                  <a:gd name="T3" fmla="*/ 21 h 31"/>
                  <a:gd name="T4" fmla="*/ 2 w 5"/>
                  <a:gd name="T5" fmla="*/ 8 h 31"/>
                  <a:gd name="T6" fmla="*/ 4 w 5"/>
                  <a:gd name="T7" fmla="*/ 0 h 31"/>
                  <a:gd name="T8" fmla="*/ 0 60000 65536"/>
                  <a:gd name="T9" fmla="*/ 0 60000 65536"/>
                  <a:gd name="T10" fmla="*/ 0 60000 65536"/>
                  <a:gd name="T11" fmla="*/ 0 60000 65536"/>
                  <a:gd name="T12" fmla="*/ 0 w 5"/>
                  <a:gd name="T13" fmla="*/ 0 h 31"/>
                  <a:gd name="T14" fmla="*/ 5 w 5"/>
                  <a:gd name="T15" fmla="*/ 31 h 31"/>
                </a:gdLst>
                <a:ahLst/>
                <a:cxnLst>
                  <a:cxn ang="T8">
                    <a:pos x="T0" y="T1"/>
                  </a:cxn>
                  <a:cxn ang="T9">
                    <a:pos x="T2" y="T3"/>
                  </a:cxn>
                  <a:cxn ang="T10">
                    <a:pos x="T4" y="T5"/>
                  </a:cxn>
                  <a:cxn ang="T11">
                    <a:pos x="T6" y="T7"/>
                  </a:cxn>
                </a:cxnLst>
                <a:rect l="T12" t="T13" r="T14" b="T15"/>
                <a:pathLst>
                  <a:path w="5" h="31">
                    <a:moveTo>
                      <a:pt x="0" y="30"/>
                    </a:moveTo>
                    <a:lnTo>
                      <a:pt x="1" y="21"/>
                    </a:lnTo>
                    <a:lnTo>
                      <a:pt x="2" y="8"/>
                    </a:lnTo>
                    <a:lnTo>
                      <a:pt x="4" y="0"/>
                    </a:lnTo>
                  </a:path>
                </a:pathLst>
              </a:custGeom>
              <a:noFill/>
              <a:ln w="9445">
                <a:solidFill>
                  <a:srgbClr val="4F4F4F"/>
                </a:solidFill>
                <a:round/>
                <a:headEnd/>
                <a:tailEnd/>
              </a:ln>
            </p:spPr>
            <p:txBody>
              <a:bodyPr/>
              <a:lstStyle/>
              <a:p>
                <a:endParaRPr lang="en-US"/>
              </a:p>
            </p:txBody>
          </p:sp>
          <p:sp>
            <p:nvSpPr>
              <p:cNvPr id="305191" name="Freeform 35"/>
              <p:cNvSpPr>
                <a:spLocks/>
              </p:cNvSpPr>
              <p:nvPr/>
            </p:nvSpPr>
            <p:spPr bwMode="auto">
              <a:xfrm>
                <a:off x="1146" y="2670"/>
                <a:ext cx="9" cy="21"/>
              </a:xfrm>
              <a:custGeom>
                <a:avLst/>
                <a:gdLst>
                  <a:gd name="T0" fmla="*/ 0 w 9"/>
                  <a:gd name="T1" fmla="*/ 20 h 21"/>
                  <a:gd name="T2" fmla="*/ 2 w 9"/>
                  <a:gd name="T3" fmla="*/ 13 h 21"/>
                  <a:gd name="T4" fmla="*/ 6 w 9"/>
                  <a:gd name="T5" fmla="*/ 6 h 21"/>
                  <a:gd name="T6" fmla="*/ 8 w 9"/>
                  <a:gd name="T7" fmla="*/ 0 h 21"/>
                  <a:gd name="T8" fmla="*/ 0 60000 65536"/>
                  <a:gd name="T9" fmla="*/ 0 60000 65536"/>
                  <a:gd name="T10" fmla="*/ 0 60000 65536"/>
                  <a:gd name="T11" fmla="*/ 0 60000 65536"/>
                  <a:gd name="T12" fmla="*/ 0 w 9"/>
                  <a:gd name="T13" fmla="*/ 0 h 21"/>
                  <a:gd name="T14" fmla="*/ 9 w 9"/>
                  <a:gd name="T15" fmla="*/ 21 h 21"/>
                </a:gdLst>
                <a:ahLst/>
                <a:cxnLst>
                  <a:cxn ang="T8">
                    <a:pos x="T0" y="T1"/>
                  </a:cxn>
                  <a:cxn ang="T9">
                    <a:pos x="T2" y="T3"/>
                  </a:cxn>
                  <a:cxn ang="T10">
                    <a:pos x="T4" y="T5"/>
                  </a:cxn>
                  <a:cxn ang="T11">
                    <a:pos x="T6" y="T7"/>
                  </a:cxn>
                </a:cxnLst>
                <a:rect l="T12" t="T13" r="T14" b="T15"/>
                <a:pathLst>
                  <a:path w="9" h="21">
                    <a:moveTo>
                      <a:pt x="0" y="20"/>
                    </a:moveTo>
                    <a:lnTo>
                      <a:pt x="2" y="13"/>
                    </a:lnTo>
                    <a:lnTo>
                      <a:pt x="6" y="6"/>
                    </a:lnTo>
                    <a:lnTo>
                      <a:pt x="8" y="0"/>
                    </a:lnTo>
                  </a:path>
                </a:pathLst>
              </a:custGeom>
              <a:noFill/>
              <a:ln w="9445">
                <a:solidFill>
                  <a:srgbClr val="4F4F4F"/>
                </a:solidFill>
                <a:round/>
                <a:headEnd/>
                <a:tailEnd/>
              </a:ln>
            </p:spPr>
            <p:txBody>
              <a:bodyPr/>
              <a:lstStyle/>
              <a:p>
                <a:endParaRPr lang="en-US"/>
              </a:p>
            </p:txBody>
          </p:sp>
          <p:sp>
            <p:nvSpPr>
              <p:cNvPr id="305192" name="Freeform 36"/>
              <p:cNvSpPr>
                <a:spLocks/>
              </p:cNvSpPr>
              <p:nvPr/>
            </p:nvSpPr>
            <p:spPr bwMode="auto">
              <a:xfrm>
                <a:off x="1127" y="2657"/>
                <a:ext cx="14" cy="14"/>
              </a:xfrm>
              <a:custGeom>
                <a:avLst/>
                <a:gdLst>
                  <a:gd name="T0" fmla="*/ 0 w 14"/>
                  <a:gd name="T1" fmla="*/ 13 h 14"/>
                  <a:gd name="T2" fmla="*/ 3 w 14"/>
                  <a:gd name="T3" fmla="*/ 9 h 14"/>
                  <a:gd name="T4" fmla="*/ 8 w 14"/>
                  <a:gd name="T5" fmla="*/ 4 h 14"/>
                  <a:gd name="T6" fmla="*/ 13 w 14"/>
                  <a:gd name="T7" fmla="*/ 0 h 14"/>
                  <a:gd name="T8" fmla="*/ 0 60000 65536"/>
                  <a:gd name="T9" fmla="*/ 0 60000 65536"/>
                  <a:gd name="T10" fmla="*/ 0 60000 65536"/>
                  <a:gd name="T11" fmla="*/ 0 60000 65536"/>
                  <a:gd name="T12" fmla="*/ 0 w 14"/>
                  <a:gd name="T13" fmla="*/ 0 h 14"/>
                  <a:gd name="T14" fmla="*/ 14 w 14"/>
                  <a:gd name="T15" fmla="*/ 14 h 14"/>
                </a:gdLst>
                <a:ahLst/>
                <a:cxnLst>
                  <a:cxn ang="T8">
                    <a:pos x="T0" y="T1"/>
                  </a:cxn>
                  <a:cxn ang="T9">
                    <a:pos x="T2" y="T3"/>
                  </a:cxn>
                  <a:cxn ang="T10">
                    <a:pos x="T4" y="T5"/>
                  </a:cxn>
                  <a:cxn ang="T11">
                    <a:pos x="T6" y="T7"/>
                  </a:cxn>
                </a:cxnLst>
                <a:rect l="T12" t="T13" r="T14" b="T15"/>
                <a:pathLst>
                  <a:path w="14" h="14">
                    <a:moveTo>
                      <a:pt x="0" y="13"/>
                    </a:moveTo>
                    <a:lnTo>
                      <a:pt x="3" y="9"/>
                    </a:lnTo>
                    <a:lnTo>
                      <a:pt x="8" y="4"/>
                    </a:lnTo>
                    <a:lnTo>
                      <a:pt x="13" y="0"/>
                    </a:lnTo>
                  </a:path>
                </a:pathLst>
              </a:custGeom>
              <a:noFill/>
              <a:ln w="9445">
                <a:solidFill>
                  <a:srgbClr val="4F4F4F"/>
                </a:solidFill>
                <a:round/>
                <a:headEnd/>
                <a:tailEnd/>
              </a:ln>
            </p:spPr>
            <p:txBody>
              <a:bodyPr/>
              <a:lstStyle/>
              <a:p>
                <a:endParaRPr lang="en-US"/>
              </a:p>
            </p:txBody>
          </p:sp>
          <p:sp>
            <p:nvSpPr>
              <p:cNvPr id="305193" name="Freeform 37"/>
              <p:cNvSpPr>
                <a:spLocks/>
              </p:cNvSpPr>
              <p:nvPr/>
            </p:nvSpPr>
            <p:spPr bwMode="auto">
              <a:xfrm>
                <a:off x="1113" y="2640"/>
                <a:ext cx="15" cy="17"/>
              </a:xfrm>
              <a:custGeom>
                <a:avLst/>
                <a:gdLst>
                  <a:gd name="T0" fmla="*/ 0 w 15"/>
                  <a:gd name="T1" fmla="*/ 16 h 17"/>
                  <a:gd name="T2" fmla="*/ 3 w 15"/>
                  <a:gd name="T3" fmla="*/ 9 h 17"/>
                  <a:gd name="T4" fmla="*/ 10 w 15"/>
                  <a:gd name="T5" fmla="*/ 4 h 17"/>
                  <a:gd name="T6" fmla="*/ 14 w 15"/>
                  <a:gd name="T7" fmla="*/ 0 h 17"/>
                  <a:gd name="T8" fmla="*/ 0 60000 65536"/>
                  <a:gd name="T9" fmla="*/ 0 60000 65536"/>
                  <a:gd name="T10" fmla="*/ 0 60000 65536"/>
                  <a:gd name="T11" fmla="*/ 0 60000 65536"/>
                  <a:gd name="T12" fmla="*/ 0 w 15"/>
                  <a:gd name="T13" fmla="*/ 0 h 17"/>
                  <a:gd name="T14" fmla="*/ 15 w 15"/>
                  <a:gd name="T15" fmla="*/ 17 h 17"/>
                </a:gdLst>
                <a:ahLst/>
                <a:cxnLst>
                  <a:cxn ang="T8">
                    <a:pos x="T0" y="T1"/>
                  </a:cxn>
                  <a:cxn ang="T9">
                    <a:pos x="T2" y="T3"/>
                  </a:cxn>
                  <a:cxn ang="T10">
                    <a:pos x="T4" y="T5"/>
                  </a:cxn>
                  <a:cxn ang="T11">
                    <a:pos x="T6" y="T7"/>
                  </a:cxn>
                </a:cxnLst>
                <a:rect l="T12" t="T13" r="T14" b="T15"/>
                <a:pathLst>
                  <a:path w="15" h="17">
                    <a:moveTo>
                      <a:pt x="0" y="16"/>
                    </a:moveTo>
                    <a:lnTo>
                      <a:pt x="3" y="9"/>
                    </a:lnTo>
                    <a:lnTo>
                      <a:pt x="10" y="4"/>
                    </a:lnTo>
                    <a:lnTo>
                      <a:pt x="14" y="0"/>
                    </a:lnTo>
                  </a:path>
                </a:pathLst>
              </a:custGeom>
              <a:noFill/>
              <a:ln w="9445">
                <a:solidFill>
                  <a:srgbClr val="4F4F4F"/>
                </a:solidFill>
                <a:round/>
                <a:headEnd/>
                <a:tailEnd/>
              </a:ln>
            </p:spPr>
            <p:txBody>
              <a:bodyPr/>
              <a:lstStyle/>
              <a:p>
                <a:endParaRPr lang="en-US"/>
              </a:p>
            </p:txBody>
          </p:sp>
          <p:sp>
            <p:nvSpPr>
              <p:cNvPr id="305194" name="Freeform 38"/>
              <p:cNvSpPr>
                <a:spLocks/>
              </p:cNvSpPr>
              <p:nvPr/>
            </p:nvSpPr>
            <p:spPr bwMode="auto">
              <a:xfrm>
                <a:off x="1099" y="2622"/>
                <a:ext cx="20" cy="15"/>
              </a:xfrm>
              <a:custGeom>
                <a:avLst/>
                <a:gdLst>
                  <a:gd name="T0" fmla="*/ 0 w 20"/>
                  <a:gd name="T1" fmla="*/ 14 h 15"/>
                  <a:gd name="T2" fmla="*/ 6 w 20"/>
                  <a:gd name="T3" fmla="*/ 7 h 15"/>
                  <a:gd name="T4" fmla="*/ 13 w 20"/>
                  <a:gd name="T5" fmla="*/ 2 h 15"/>
                  <a:gd name="T6" fmla="*/ 19 w 20"/>
                  <a:gd name="T7" fmla="*/ 0 h 15"/>
                  <a:gd name="T8" fmla="*/ 0 60000 65536"/>
                  <a:gd name="T9" fmla="*/ 0 60000 65536"/>
                  <a:gd name="T10" fmla="*/ 0 60000 65536"/>
                  <a:gd name="T11" fmla="*/ 0 60000 65536"/>
                  <a:gd name="T12" fmla="*/ 0 w 20"/>
                  <a:gd name="T13" fmla="*/ 0 h 15"/>
                  <a:gd name="T14" fmla="*/ 20 w 20"/>
                  <a:gd name="T15" fmla="*/ 15 h 15"/>
                </a:gdLst>
                <a:ahLst/>
                <a:cxnLst>
                  <a:cxn ang="T8">
                    <a:pos x="T0" y="T1"/>
                  </a:cxn>
                  <a:cxn ang="T9">
                    <a:pos x="T2" y="T3"/>
                  </a:cxn>
                  <a:cxn ang="T10">
                    <a:pos x="T4" y="T5"/>
                  </a:cxn>
                  <a:cxn ang="T11">
                    <a:pos x="T6" y="T7"/>
                  </a:cxn>
                </a:cxnLst>
                <a:rect l="T12" t="T13" r="T14" b="T15"/>
                <a:pathLst>
                  <a:path w="20" h="15">
                    <a:moveTo>
                      <a:pt x="0" y="14"/>
                    </a:moveTo>
                    <a:lnTo>
                      <a:pt x="6" y="7"/>
                    </a:lnTo>
                    <a:lnTo>
                      <a:pt x="13" y="2"/>
                    </a:lnTo>
                    <a:lnTo>
                      <a:pt x="19" y="0"/>
                    </a:lnTo>
                  </a:path>
                </a:pathLst>
              </a:custGeom>
              <a:noFill/>
              <a:ln w="9445">
                <a:solidFill>
                  <a:srgbClr val="4F4F4F"/>
                </a:solidFill>
                <a:round/>
                <a:headEnd/>
                <a:tailEnd/>
              </a:ln>
            </p:spPr>
            <p:txBody>
              <a:bodyPr/>
              <a:lstStyle/>
              <a:p>
                <a:endParaRPr lang="en-US"/>
              </a:p>
            </p:txBody>
          </p:sp>
          <p:sp>
            <p:nvSpPr>
              <p:cNvPr id="305195" name="Freeform 39"/>
              <p:cNvSpPr>
                <a:spLocks/>
              </p:cNvSpPr>
              <p:nvPr/>
            </p:nvSpPr>
            <p:spPr bwMode="auto">
              <a:xfrm>
                <a:off x="1094" y="2602"/>
                <a:ext cx="20" cy="16"/>
              </a:xfrm>
              <a:custGeom>
                <a:avLst/>
                <a:gdLst>
                  <a:gd name="T0" fmla="*/ 0 w 20"/>
                  <a:gd name="T1" fmla="*/ 15 h 16"/>
                  <a:gd name="T2" fmla="*/ 7 w 20"/>
                  <a:gd name="T3" fmla="*/ 7 h 16"/>
                  <a:gd name="T4" fmla="*/ 12 w 20"/>
                  <a:gd name="T5" fmla="*/ 4 h 16"/>
                  <a:gd name="T6" fmla="*/ 19 w 20"/>
                  <a:gd name="T7" fmla="*/ 0 h 16"/>
                  <a:gd name="T8" fmla="*/ 0 60000 65536"/>
                  <a:gd name="T9" fmla="*/ 0 60000 65536"/>
                  <a:gd name="T10" fmla="*/ 0 60000 65536"/>
                  <a:gd name="T11" fmla="*/ 0 60000 65536"/>
                  <a:gd name="T12" fmla="*/ 0 w 20"/>
                  <a:gd name="T13" fmla="*/ 0 h 16"/>
                  <a:gd name="T14" fmla="*/ 20 w 20"/>
                  <a:gd name="T15" fmla="*/ 16 h 16"/>
                </a:gdLst>
                <a:ahLst/>
                <a:cxnLst>
                  <a:cxn ang="T8">
                    <a:pos x="T0" y="T1"/>
                  </a:cxn>
                  <a:cxn ang="T9">
                    <a:pos x="T2" y="T3"/>
                  </a:cxn>
                  <a:cxn ang="T10">
                    <a:pos x="T4" y="T5"/>
                  </a:cxn>
                  <a:cxn ang="T11">
                    <a:pos x="T6" y="T7"/>
                  </a:cxn>
                </a:cxnLst>
                <a:rect l="T12" t="T13" r="T14" b="T15"/>
                <a:pathLst>
                  <a:path w="20" h="16">
                    <a:moveTo>
                      <a:pt x="0" y="15"/>
                    </a:moveTo>
                    <a:lnTo>
                      <a:pt x="7" y="7"/>
                    </a:lnTo>
                    <a:lnTo>
                      <a:pt x="12" y="4"/>
                    </a:lnTo>
                    <a:lnTo>
                      <a:pt x="19" y="0"/>
                    </a:lnTo>
                  </a:path>
                </a:pathLst>
              </a:custGeom>
              <a:noFill/>
              <a:ln w="9445">
                <a:solidFill>
                  <a:srgbClr val="4F4F4F"/>
                </a:solidFill>
                <a:round/>
                <a:headEnd/>
                <a:tailEnd/>
              </a:ln>
            </p:spPr>
            <p:txBody>
              <a:bodyPr/>
              <a:lstStyle/>
              <a:p>
                <a:endParaRPr lang="en-US"/>
              </a:p>
            </p:txBody>
          </p:sp>
          <p:sp>
            <p:nvSpPr>
              <p:cNvPr id="305196" name="Line 40"/>
              <p:cNvSpPr>
                <a:spLocks noChangeShapeType="1"/>
              </p:cNvSpPr>
              <p:nvPr/>
            </p:nvSpPr>
            <p:spPr bwMode="auto">
              <a:xfrm flipV="1">
                <a:off x="1090" y="2587"/>
                <a:ext cx="12" cy="9"/>
              </a:xfrm>
              <a:prstGeom prst="line">
                <a:avLst/>
              </a:prstGeom>
              <a:noFill/>
              <a:ln w="9445">
                <a:solidFill>
                  <a:srgbClr val="4F4F4F"/>
                </a:solidFill>
                <a:round/>
                <a:headEnd/>
                <a:tailEnd/>
              </a:ln>
            </p:spPr>
            <p:txBody>
              <a:bodyPr wrap="none" anchor="ctr"/>
              <a:lstStyle/>
              <a:p>
                <a:endParaRPr lang="en-US"/>
              </a:p>
            </p:txBody>
          </p:sp>
          <p:sp>
            <p:nvSpPr>
              <p:cNvPr id="305197" name="Freeform 41"/>
              <p:cNvSpPr>
                <a:spLocks/>
              </p:cNvSpPr>
              <p:nvPr/>
            </p:nvSpPr>
            <p:spPr bwMode="auto">
              <a:xfrm>
                <a:off x="1104" y="2569"/>
                <a:ext cx="15" cy="25"/>
              </a:xfrm>
              <a:custGeom>
                <a:avLst/>
                <a:gdLst>
                  <a:gd name="T0" fmla="*/ 0 w 15"/>
                  <a:gd name="T1" fmla="*/ 24 h 25"/>
                  <a:gd name="T2" fmla="*/ 4 w 15"/>
                  <a:gd name="T3" fmla="*/ 14 h 25"/>
                  <a:gd name="T4" fmla="*/ 8 w 15"/>
                  <a:gd name="T5" fmla="*/ 6 h 25"/>
                  <a:gd name="T6" fmla="*/ 14 w 15"/>
                  <a:gd name="T7" fmla="*/ 0 h 25"/>
                  <a:gd name="T8" fmla="*/ 0 60000 65536"/>
                  <a:gd name="T9" fmla="*/ 0 60000 65536"/>
                  <a:gd name="T10" fmla="*/ 0 60000 65536"/>
                  <a:gd name="T11" fmla="*/ 0 60000 65536"/>
                  <a:gd name="T12" fmla="*/ 0 w 15"/>
                  <a:gd name="T13" fmla="*/ 0 h 25"/>
                  <a:gd name="T14" fmla="*/ 15 w 15"/>
                  <a:gd name="T15" fmla="*/ 25 h 25"/>
                </a:gdLst>
                <a:ahLst/>
                <a:cxnLst>
                  <a:cxn ang="T8">
                    <a:pos x="T0" y="T1"/>
                  </a:cxn>
                  <a:cxn ang="T9">
                    <a:pos x="T2" y="T3"/>
                  </a:cxn>
                  <a:cxn ang="T10">
                    <a:pos x="T4" y="T5"/>
                  </a:cxn>
                  <a:cxn ang="T11">
                    <a:pos x="T6" y="T7"/>
                  </a:cxn>
                </a:cxnLst>
                <a:rect l="T12" t="T13" r="T14" b="T15"/>
                <a:pathLst>
                  <a:path w="15" h="25">
                    <a:moveTo>
                      <a:pt x="0" y="24"/>
                    </a:moveTo>
                    <a:lnTo>
                      <a:pt x="4" y="14"/>
                    </a:lnTo>
                    <a:lnTo>
                      <a:pt x="8" y="6"/>
                    </a:lnTo>
                    <a:lnTo>
                      <a:pt x="14" y="0"/>
                    </a:lnTo>
                  </a:path>
                </a:pathLst>
              </a:custGeom>
              <a:noFill/>
              <a:ln w="9445">
                <a:solidFill>
                  <a:srgbClr val="4F4F4F"/>
                </a:solidFill>
                <a:round/>
                <a:headEnd/>
                <a:tailEnd/>
              </a:ln>
            </p:spPr>
            <p:txBody>
              <a:bodyPr/>
              <a:lstStyle/>
              <a:p>
                <a:endParaRPr lang="en-US"/>
              </a:p>
            </p:txBody>
          </p:sp>
          <p:sp>
            <p:nvSpPr>
              <p:cNvPr id="305198" name="Freeform 42"/>
              <p:cNvSpPr>
                <a:spLocks/>
              </p:cNvSpPr>
              <p:nvPr/>
            </p:nvSpPr>
            <p:spPr bwMode="auto">
              <a:xfrm>
                <a:off x="1083" y="2550"/>
                <a:ext cx="22" cy="15"/>
              </a:xfrm>
              <a:custGeom>
                <a:avLst/>
                <a:gdLst>
                  <a:gd name="T0" fmla="*/ 0 w 22"/>
                  <a:gd name="T1" fmla="*/ 14 h 15"/>
                  <a:gd name="T2" fmla="*/ 8 w 22"/>
                  <a:gd name="T3" fmla="*/ 7 h 15"/>
                  <a:gd name="T4" fmla="*/ 17 w 22"/>
                  <a:gd name="T5" fmla="*/ 1 h 15"/>
                  <a:gd name="T6" fmla="*/ 21 w 22"/>
                  <a:gd name="T7" fmla="*/ 0 h 15"/>
                  <a:gd name="T8" fmla="*/ 0 60000 65536"/>
                  <a:gd name="T9" fmla="*/ 0 60000 65536"/>
                  <a:gd name="T10" fmla="*/ 0 60000 65536"/>
                  <a:gd name="T11" fmla="*/ 0 60000 65536"/>
                  <a:gd name="T12" fmla="*/ 0 w 22"/>
                  <a:gd name="T13" fmla="*/ 0 h 15"/>
                  <a:gd name="T14" fmla="*/ 22 w 22"/>
                  <a:gd name="T15" fmla="*/ 15 h 15"/>
                </a:gdLst>
                <a:ahLst/>
                <a:cxnLst>
                  <a:cxn ang="T8">
                    <a:pos x="T0" y="T1"/>
                  </a:cxn>
                  <a:cxn ang="T9">
                    <a:pos x="T2" y="T3"/>
                  </a:cxn>
                  <a:cxn ang="T10">
                    <a:pos x="T4" y="T5"/>
                  </a:cxn>
                  <a:cxn ang="T11">
                    <a:pos x="T6" y="T7"/>
                  </a:cxn>
                </a:cxnLst>
                <a:rect l="T12" t="T13" r="T14" b="T15"/>
                <a:pathLst>
                  <a:path w="22" h="15">
                    <a:moveTo>
                      <a:pt x="0" y="14"/>
                    </a:moveTo>
                    <a:lnTo>
                      <a:pt x="8" y="7"/>
                    </a:lnTo>
                    <a:lnTo>
                      <a:pt x="17" y="1"/>
                    </a:lnTo>
                    <a:lnTo>
                      <a:pt x="21" y="0"/>
                    </a:lnTo>
                  </a:path>
                </a:pathLst>
              </a:custGeom>
              <a:noFill/>
              <a:ln w="9445">
                <a:solidFill>
                  <a:srgbClr val="4F4F4F"/>
                </a:solidFill>
                <a:round/>
                <a:headEnd/>
                <a:tailEnd/>
              </a:ln>
            </p:spPr>
            <p:txBody>
              <a:bodyPr/>
              <a:lstStyle/>
              <a:p>
                <a:endParaRPr lang="en-US"/>
              </a:p>
            </p:txBody>
          </p:sp>
          <p:sp>
            <p:nvSpPr>
              <p:cNvPr id="305199" name="Freeform 43"/>
              <p:cNvSpPr>
                <a:spLocks/>
              </p:cNvSpPr>
              <p:nvPr/>
            </p:nvSpPr>
            <p:spPr bwMode="auto">
              <a:xfrm>
                <a:off x="1075" y="2530"/>
                <a:ext cx="25" cy="8"/>
              </a:xfrm>
              <a:custGeom>
                <a:avLst/>
                <a:gdLst>
                  <a:gd name="T0" fmla="*/ 0 w 25"/>
                  <a:gd name="T1" fmla="*/ 7 h 8"/>
                  <a:gd name="T2" fmla="*/ 7 w 25"/>
                  <a:gd name="T3" fmla="*/ 3 h 8"/>
                  <a:gd name="T4" fmla="*/ 17 w 25"/>
                  <a:gd name="T5" fmla="*/ 0 h 8"/>
                  <a:gd name="T6" fmla="*/ 24 w 25"/>
                  <a:gd name="T7" fmla="*/ 0 h 8"/>
                  <a:gd name="T8" fmla="*/ 0 60000 65536"/>
                  <a:gd name="T9" fmla="*/ 0 60000 65536"/>
                  <a:gd name="T10" fmla="*/ 0 60000 65536"/>
                  <a:gd name="T11" fmla="*/ 0 60000 65536"/>
                  <a:gd name="T12" fmla="*/ 0 w 25"/>
                  <a:gd name="T13" fmla="*/ 0 h 8"/>
                  <a:gd name="T14" fmla="*/ 25 w 25"/>
                  <a:gd name="T15" fmla="*/ 8 h 8"/>
                </a:gdLst>
                <a:ahLst/>
                <a:cxnLst>
                  <a:cxn ang="T8">
                    <a:pos x="T0" y="T1"/>
                  </a:cxn>
                  <a:cxn ang="T9">
                    <a:pos x="T2" y="T3"/>
                  </a:cxn>
                  <a:cxn ang="T10">
                    <a:pos x="T4" y="T5"/>
                  </a:cxn>
                  <a:cxn ang="T11">
                    <a:pos x="T6" y="T7"/>
                  </a:cxn>
                </a:cxnLst>
                <a:rect l="T12" t="T13" r="T14" b="T15"/>
                <a:pathLst>
                  <a:path w="25" h="8">
                    <a:moveTo>
                      <a:pt x="0" y="7"/>
                    </a:moveTo>
                    <a:lnTo>
                      <a:pt x="7" y="3"/>
                    </a:lnTo>
                    <a:lnTo>
                      <a:pt x="17" y="0"/>
                    </a:lnTo>
                    <a:lnTo>
                      <a:pt x="24" y="0"/>
                    </a:lnTo>
                  </a:path>
                </a:pathLst>
              </a:custGeom>
              <a:noFill/>
              <a:ln w="9445">
                <a:solidFill>
                  <a:srgbClr val="4F4F4F"/>
                </a:solidFill>
                <a:round/>
                <a:headEnd/>
                <a:tailEnd/>
              </a:ln>
            </p:spPr>
            <p:txBody>
              <a:bodyPr/>
              <a:lstStyle/>
              <a:p>
                <a:endParaRPr lang="en-US"/>
              </a:p>
            </p:txBody>
          </p:sp>
          <p:sp>
            <p:nvSpPr>
              <p:cNvPr id="305200" name="Freeform 44"/>
              <p:cNvSpPr>
                <a:spLocks/>
              </p:cNvSpPr>
              <p:nvPr/>
            </p:nvSpPr>
            <p:spPr bwMode="auto">
              <a:xfrm>
                <a:off x="1075" y="2512"/>
                <a:ext cx="25" cy="4"/>
              </a:xfrm>
              <a:custGeom>
                <a:avLst/>
                <a:gdLst>
                  <a:gd name="T0" fmla="*/ 0 w 25"/>
                  <a:gd name="T1" fmla="*/ 0 h 4"/>
                  <a:gd name="T2" fmla="*/ 11 w 25"/>
                  <a:gd name="T3" fmla="*/ 0 h 4"/>
                  <a:gd name="T4" fmla="*/ 18 w 25"/>
                  <a:gd name="T5" fmla="*/ 1 h 4"/>
                  <a:gd name="T6" fmla="*/ 24 w 25"/>
                  <a:gd name="T7" fmla="*/ 3 h 4"/>
                  <a:gd name="T8" fmla="*/ 0 60000 65536"/>
                  <a:gd name="T9" fmla="*/ 0 60000 65536"/>
                  <a:gd name="T10" fmla="*/ 0 60000 65536"/>
                  <a:gd name="T11" fmla="*/ 0 60000 65536"/>
                  <a:gd name="T12" fmla="*/ 0 w 25"/>
                  <a:gd name="T13" fmla="*/ 0 h 4"/>
                  <a:gd name="T14" fmla="*/ 25 w 25"/>
                  <a:gd name="T15" fmla="*/ 4 h 4"/>
                </a:gdLst>
                <a:ahLst/>
                <a:cxnLst>
                  <a:cxn ang="T8">
                    <a:pos x="T0" y="T1"/>
                  </a:cxn>
                  <a:cxn ang="T9">
                    <a:pos x="T2" y="T3"/>
                  </a:cxn>
                  <a:cxn ang="T10">
                    <a:pos x="T4" y="T5"/>
                  </a:cxn>
                  <a:cxn ang="T11">
                    <a:pos x="T6" y="T7"/>
                  </a:cxn>
                </a:cxnLst>
                <a:rect l="T12" t="T13" r="T14" b="T15"/>
                <a:pathLst>
                  <a:path w="25" h="4">
                    <a:moveTo>
                      <a:pt x="0" y="0"/>
                    </a:moveTo>
                    <a:lnTo>
                      <a:pt x="11" y="0"/>
                    </a:lnTo>
                    <a:lnTo>
                      <a:pt x="18" y="1"/>
                    </a:lnTo>
                    <a:lnTo>
                      <a:pt x="24" y="3"/>
                    </a:lnTo>
                  </a:path>
                </a:pathLst>
              </a:custGeom>
              <a:noFill/>
              <a:ln w="9445">
                <a:solidFill>
                  <a:srgbClr val="4F4F4F"/>
                </a:solidFill>
                <a:round/>
                <a:headEnd/>
                <a:tailEnd/>
              </a:ln>
            </p:spPr>
            <p:txBody>
              <a:bodyPr/>
              <a:lstStyle/>
              <a:p>
                <a:endParaRPr lang="en-US"/>
              </a:p>
            </p:txBody>
          </p:sp>
          <p:sp>
            <p:nvSpPr>
              <p:cNvPr id="305201" name="Freeform 45"/>
              <p:cNvSpPr>
                <a:spLocks/>
              </p:cNvSpPr>
              <p:nvPr/>
            </p:nvSpPr>
            <p:spPr bwMode="auto">
              <a:xfrm>
                <a:off x="1079" y="2493"/>
                <a:ext cx="27" cy="6"/>
              </a:xfrm>
              <a:custGeom>
                <a:avLst/>
                <a:gdLst>
                  <a:gd name="T0" fmla="*/ 0 w 27"/>
                  <a:gd name="T1" fmla="*/ 1 h 6"/>
                  <a:gd name="T2" fmla="*/ 8 w 27"/>
                  <a:gd name="T3" fmla="*/ 0 h 6"/>
                  <a:gd name="T4" fmla="*/ 19 w 27"/>
                  <a:gd name="T5" fmla="*/ 2 h 6"/>
                  <a:gd name="T6" fmla="*/ 26 w 27"/>
                  <a:gd name="T7" fmla="*/ 5 h 6"/>
                  <a:gd name="T8" fmla="*/ 0 60000 65536"/>
                  <a:gd name="T9" fmla="*/ 0 60000 65536"/>
                  <a:gd name="T10" fmla="*/ 0 60000 65536"/>
                  <a:gd name="T11" fmla="*/ 0 60000 65536"/>
                  <a:gd name="T12" fmla="*/ 0 w 27"/>
                  <a:gd name="T13" fmla="*/ 0 h 6"/>
                  <a:gd name="T14" fmla="*/ 27 w 27"/>
                  <a:gd name="T15" fmla="*/ 6 h 6"/>
                </a:gdLst>
                <a:ahLst/>
                <a:cxnLst>
                  <a:cxn ang="T8">
                    <a:pos x="T0" y="T1"/>
                  </a:cxn>
                  <a:cxn ang="T9">
                    <a:pos x="T2" y="T3"/>
                  </a:cxn>
                  <a:cxn ang="T10">
                    <a:pos x="T4" y="T5"/>
                  </a:cxn>
                  <a:cxn ang="T11">
                    <a:pos x="T6" y="T7"/>
                  </a:cxn>
                </a:cxnLst>
                <a:rect l="T12" t="T13" r="T14" b="T15"/>
                <a:pathLst>
                  <a:path w="27" h="6">
                    <a:moveTo>
                      <a:pt x="0" y="1"/>
                    </a:moveTo>
                    <a:lnTo>
                      <a:pt x="8" y="0"/>
                    </a:lnTo>
                    <a:lnTo>
                      <a:pt x="19" y="2"/>
                    </a:lnTo>
                    <a:lnTo>
                      <a:pt x="26" y="5"/>
                    </a:lnTo>
                  </a:path>
                </a:pathLst>
              </a:custGeom>
              <a:noFill/>
              <a:ln w="9445">
                <a:solidFill>
                  <a:srgbClr val="4F4F4F"/>
                </a:solidFill>
                <a:round/>
                <a:headEnd/>
                <a:tailEnd/>
              </a:ln>
            </p:spPr>
            <p:txBody>
              <a:bodyPr/>
              <a:lstStyle/>
              <a:p>
                <a:endParaRPr lang="en-US"/>
              </a:p>
            </p:txBody>
          </p:sp>
          <p:sp>
            <p:nvSpPr>
              <p:cNvPr id="305202" name="Freeform 46"/>
              <p:cNvSpPr>
                <a:spLocks/>
              </p:cNvSpPr>
              <p:nvPr/>
            </p:nvSpPr>
            <p:spPr bwMode="auto">
              <a:xfrm>
                <a:off x="1085" y="2477"/>
                <a:ext cx="29" cy="3"/>
              </a:xfrm>
              <a:custGeom>
                <a:avLst/>
                <a:gdLst>
                  <a:gd name="T0" fmla="*/ 0 w 29"/>
                  <a:gd name="T1" fmla="*/ 2 h 3"/>
                  <a:gd name="T2" fmla="*/ 9 w 29"/>
                  <a:gd name="T3" fmla="*/ 0 h 3"/>
                  <a:gd name="T4" fmla="*/ 20 w 29"/>
                  <a:gd name="T5" fmla="*/ 0 h 3"/>
                  <a:gd name="T6" fmla="*/ 28 w 29"/>
                  <a:gd name="T7" fmla="*/ 1 h 3"/>
                  <a:gd name="T8" fmla="*/ 0 60000 65536"/>
                  <a:gd name="T9" fmla="*/ 0 60000 65536"/>
                  <a:gd name="T10" fmla="*/ 0 60000 65536"/>
                  <a:gd name="T11" fmla="*/ 0 60000 65536"/>
                  <a:gd name="T12" fmla="*/ 0 w 29"/>
                  <a:gd name="T13" fmla="*/ 0 h 3"/>
                  <a:gd name="T14" fmla="*/ 29 w 29"/>
                  <a:gd name="T15" fmla="*/ 3 h 3"/>
                </a:gdLst>
                <a:ahLst/>
                <a:cxnLst>
                  <a:cxn ang="T8">
                    <a:pos x="T0" y="T1"/>
                  </a:cxn>
                  <a:cxn ang="T9">
                    <a:pos x="T2" y="T3"/>
                  </a:cxn>
                  <a:cxn ang="T10">
                    <a:pos x="T4" y="T5"/>
                  </a:cxn>
                  <a:cxn ang="T11">
                    <a:pos x="T6" y="T7"/>
                  </a:cxn>
                </a:cxnLst>
                <a:rect l="T12" t="T13" r="T14" b="T15"/>
                <a:pathLst>
                  <a:path w="29" h="3">
                    <a:moveTo>
                      <a:pt x="0" y="2"/>
                    </a:moveTo>
                    <a:lnTo>
                      <a:pt x="9" y="0"/>
                    </a:lnTo>
                    <a:lnTo>
                      <a:pt x="20" y="0"/>
                    </a:lnTo>
                    <a:lnTo>
                      <a:pt x="28" y="1"/>
                    </a:lnTo>
                  </a:path>
                </a:pathLst>
              </a:custGeom>
              <a:noFill/>
              <a:ln w="9445">
                <a:solidFill>
                  <a:srgbClr val="4F4F4F"/>
                </a:solidFill>
                <a:round/>
                <a:headEnd/>
                <a:tailEnd/>
              </a:ln>
            </p:spPr>
            <p:txBody>
              <a:bodyPr/>
              <a:lstStyle/>
              <a:p>
                <a:endParaRPr lang="en-US"/>
              </a:p>
            </p:txBody>
          </p:sp>
          <p:sp>
            <p:nvSpPr>
              <p:cNvPr id="305203" name="Freeform 47"/>
              <p:cNvSpPr>
                <a:spLocks/>
              </p:cNvSpPr>
              <p:nvPr/>
            </p:nvSpPr>
            <p:spPr bwMode="auto">
              <a:xfrm>
                <a:off x="1100" y="2464"/>
                <a:ext cx="21" cy="8"/>
              </a:xfrm>
              <a:custGeom>
                <a:avLst/>
                <a:gdLst>
                  <a:gd name="T0" fmla="*/ 0 w 21"/>
                  <a:gd name="T1" fmla="*/ 0 h 8"/>
                  <a:gd name="T2" fmla="*/ 10 w 21"/>
                  <a:gd name="T3" fmla="*/ 1 h 8"/>
                  <a:gd name="T4" fmla="*/ 17 w 21"/>
                  <a:gd name="T5" fmla="*/ 4 h 8"/>
                  <a:gd name="T6" fmla="*/ 20 w 21"/>
                  <a:gd name="T7" fmla="*/ 7 h 8"/>
                  <a:gd name="T8" fmla="*/ 0 60000 65536"/>
                  <a:gd name="T9" fmla="*/ 0 60000 65536"/>
                  <a:gd name="T10" fmla="*/ 0 60000 65536"/>
                  <a:gd name="T11" fmla="*/ 0 60000 65536"/>
                  <a:gd name="T12" fmla="*/ 0 w 21"/>
                  <a:gd name="T13" fmla="*/ 0 h 8"/>
                  <a:gd name="T14" fmla="*/ 21 w 21"/>
                  <a:gd name="T15" fmla="*/ 8 h 8"/>
                </a:gdLst>
                <a:ahLst/>
                <a:cxnLst>
                  <a:cxn ang="T8">
                    <a:pos x="T0" y="T1"/>
                  </a:cxn>
                  <a:cxn ang="T9">
                    <a:pos x="T2" y="T3"/>
                  </a:cxn>
                  <a:cxn ang="T10">
                    <a:pos x="T4" y="T5"/>
                  </a:cxn>
                  <a:cxn ang="T11">
                    <a:pos x="T6" y="T7"/>
                  </a:cxn>
                </a:cxnLst>
                <a:rect l="T12" t="T13" r="T14" b="T15"/>
                <a:pathLst>
                  <a:path w="21" h="8">
                    <a:moveTo>
                      <a:pt x="0" y="0"/>
                    </a:moveTo>
                    <a:lnTo>
                      <a:pt x="10" y="1"/>
                    </a:lnTo>
                    <a:lnTo>
                      <a:pt x="17" y="4"/>
                    </a:lnTo>
                    <a:lnTo>
                      <a:pt x="20" y="7"/>
                    </a:lnTo>
                  </a:path>
                </a:pathLst>
              </a:custGeom>
              <a:noFill/>
              <a:ln w="9445">
                <a:solidFill>
                  <a:srgbClr val="4F4F4F"/>
                </a:solidFill>
                <a:round/>
                <a:headEnd/>
                <a:tailEnd/>
              </a:ln>
            </p:spPr>
            <p:txBody>
              <a:bodyPr/>
              <a:lstStyle/>
              <a:p>
                <a:endParaRPr lang="en-US"/>
              </a:p>
            </p:txBody>
          </p:sp>
          <p:sp>
            <p:nvSpPr>
              <p:cNvPr id="305204" name="Freeform 48"/>
              <p:cNvSpPr>
                <a:spLocks/>
              </p:cNvSpPr>
              <p:nvPr/>
            </p:nvSpPr>
            <p:spPr bwMode="auto">
              <a:xfrm>
                <a:off x="1116" y="2455"/>
                <a:ext cx="16" cy="10"/>
              </a:xfrm>
              <a:custGeom>
                <a:avLst/>
                <a:gdLst>
                  <a:gd name="T0" fmla="*/ 0 w 16"/>
                  <a:gd name="T1" fmla="*/ 0 h 10"/>
                  <a:gd name="T2" fmla="*/ 8 w 16"/>
                  <a:gd name="T3" fmla="*/ 3 h 10"/>
                  <a:gd name="T4" fmla="*/ 13 w 16"/>
                  <a:gd name="T5" fmla="*/ 6 h 10"/>
                  <a:gd name="T6" fmla="*/ 15 w 16"/>
                  <a:gd name="T7" fmla="*/ 9 h 10"/>
                  <a:gd name="T8" fmla="*/ 0 60000 65536"/>
                  <a:gd name="T9" fmla="*/ 0 60000 65536"/>
                  <a:gd name="T10" fmla="*/ 0 60000 65536"/>
                  <a:gd name="T11" fmla="*/ 0 60000 65536"/>
                  <a:gd name="T12" fmla="*/ 0 w 16"/>
                  <a:gd name="T13" fmla="*/ 0 h 10"/>
                  <a:gd name="T14" fmla="*/ 16 w 16"/>
                  <a:gd name="T15" fmla="*/ 10 h 10"/>
                </a:gdLst>
                <a:ahLst/>
                <a:cxnLst>
                  <a:cxn ang="T8">
                    <a:pos x="T0" y="T1"/>
                  </a:cxn>
                  <a:cxn ang="T9">
                    <a:pos x="T2" y="T3"/>
                  </a:cxn>
                  <a:cxn ang="T10">
                    <a:pos x="T4" y="T5"/>
                  </a:cxn>
                  <a:cxn ang="T11">
                    <a:pos x="T6" y="T7"/>
                  </a:cxn>
                </a:cxnLst>
                <a:rect l="T12" t="T13" r="T14" b="T15"/>
                <a:pathLst>
                  <a:path w="16" h="10">
                    <a:moveTo>
                      <a:pt x="0" y="0"/>
                    </a:moveTo>
                    <a:lnTo>
                      <a:pt x="8" y="3"/>
                    </a:lnTo>
                    <a:lnTo>
                      <a:pt x="13" y="6"/>
                    </a:lnTo>
                    <a:lnTo>
                      <a:pt x="15" y="9"/>
                    </a:lnTo>
                  </a:path>
                </a:pathLst>
              </a:custGeom>
              <a:noFill/>
              <a:ln w="9445">
                <a:solidFill>
                  <a:srgbClr val="4F4F4F"/>
                </a:solidFill>
                <a:round/>
                <a:headEnd/>
                <a:tailEnd/>
              </a:ln>
            </p:spPr>
            <p:txBody>
              <a:bodyPr/>
              <a:lstStyle/>
              <a:p>
                <a:endParaRPr lang="en-US"/>
              </a:p>
            </p:txBody>
          </p:sp>
          <p:sp>
            <p:nvSpPr>
              <p:cNvPr id="305205" name="Line 49"/>
              <p:cNvSpPr>
                <a:spLocks noChangeShapeType="1"/>
              </p:cNvSpPr>
              <p:nvPr/>
            </p:nvSpPr>
            <p:spPr bwMode="auto">
              <a:xfrm>
                <a:off x="1130" y="2449"/>
                <a:ext cx="7" cy="3"/>
              </a:xfrm>
              <a:prstGeom prst="line">
                <a:avLst/>
              </a:prstGeom>
              <a:noFill/>
              <a:ln w="9445">
                <a:solidFill>
                  <a:srgbClr val="4F4F4F"/>
                </a:solidFill>
                <a:round/>
                <a:headEnd/>
                <a:tailEnd/>
              </a:ln>
            </p:spPr>
            <p:txBody>
              <a:bodyPr wrap="none" anchor="ctr"/>
              <a:lstStyle/>
              <a:p>
                <a:endParaRPr lang="en-US"/>
              </a:p>
            </p:txBody>
          </p:sp>
          <p:sp>
            <p:nvSpPr>
              <p:cNvPr id="305206" name="Freeform 50"/>
              <p:cNvSpPr>
                <a:spLocks/>
              </p:cNvSpPr>
              <p:nvPr/>
            </p:nvSpPr>
            <p:spPr bwMode="auto">
              <a:xfrm>
                <a:off x="1170" y="2474"/>
                <a:ext cx="16" cy="10"/>
              </a:xfrm>
              <a:custGeom>
                <a:avLst/>
                <a:gdLst>
                  <a:gd name="T0" fmla="*/ 15 w 16"/>
                  <a:gd name="T1" fmla="*/ 0 h 10"/>
                  <a:gd name="T2" fmla="*/ 8 w 16"/>
                  <a:gd name="T3" fmla="*/ 6 h 10"/>
                  <a:gd name="T4" fmla="*/ 0 w 16"/>
                  <a:gd name="T5" fmla="*/ 9 h 10"/>
                  <a:gd name="T6" fmla="*/ 0 60000 65536"/>
                  <a:gd name="T7" fmla="*/ 0 60000 65536"/>
                  <a:gd name="T8" fmla="*/ 0 60000 65536"/>
                  <a:gd name="T9" fmla="*/ 0 w 16"/>
                  <a:gd name="T10" fmla="*/ 0 h 10"/>
                  <a:gd name="T11" fmla="*/ 16 w 16"/>
                  <a:gd name="T12" fmla="*/ 10 h 10"/>
                </a:gdLst>
                <a:ahLst/>
                <a:cxnLst>
                  <a:cxn ang="T6">
                    <a:pos x="T0" y="T1"/>
                  </a:cxn>
                  <a:cxn ang="T7">
                    <a:pos x="T2" y="T3"/>
                  </a:cxn>
                  <a:cxn ang="T8">
                    <a:pos x="T4" y="T5"/>
                  </a:cxn>
                </a:cxnLst>
                <a:rect l="T9" t="T10" r="T11" b="T12"/>
                <a:pathLst>
                  <a:path w="16" h="10">
                    <a:moveTo>
                      <a:pt x="15" y="0"/>
                    </a:moveTo>
                    <a:lnTo>
                      <a:pt x="8" y="6"/>
                    </a:lnTo>
                    <a:lnTo>
                      <a:pt x="0" y="9"/>
                    </a:lnTo>
                  </a:path>
                </a:pathLst>
              </a:custGeom>
              <a:noFill/>
              <a:ln w="9445">
                <a:solidFill>
                  <a:srgbClr val="4F4F4F"/>
                </a:solidFill>
                <a:round/>
                <a:headEnd/>
                <a:tailEnd/>
              </a:ln>
            </p:spPr>
            <p:txBody>
              <a:bodyPr/>
              <a:lstStyle/>
              <a:p>
                <a:endParaRPr lang="en-US"/>
              </a:p>
            </p:txBody>
          </p:sp>
          <p:sp>
            <p:nvSpPr>
              <p:cNvPr id="305207" name="Freeform 51"/>
              <p:cNvSpPr>
                <a:spLocks/>
              </p:cNvSpPr>
              <p:nvPr/>
            </p:nvSpPr>
            <p:spPr bwMode="auto">
              <a:xfrm>
                <a:off x="1166" y="2499"/>
                <a:ext cx="24" cy="3"/>
              </a:xfrm>
              <a:custGeom>
                <a:avLst/>
                <a:gdLst>
                  <a:gd name="T0" fmla="*/ 23 w 24"/>
                  <a:gd name="T1" fmla="*/ 0 h 3"/>
                  <a:gd name="T2" fmla="*/ 18 w 24"/>
                  <a:gd name="T3" fmla="*/ 1 h 3"/>
                  <a:gd name="T4" fmla="*/ 9 w 24"/>
                  <a:gd name="T5" fmla="*/ 2 h 3"/>
                  <a:gd name="T6" fmla="*/ 0 w 24"/>
                  <a:gd name="T7" fmla="*/ 0 h 3"/>
                  <a:gd name="T8" fmla="*/ 0 60000 65536"/>
                  <a:gd name="T9" fmla="*/ 0 60000 65536"/>
                  <a:gd name="T10" fmla="*/ 0 60000 65536"/>
                  <a:gd name="T11" fmla="*/ 0 60000 65536"/>
                  <a:gd name="T12" fmla="*/ 0 w 24"/>
                  <a:gd name="T13" fmla="*/ 0 h 3"/>
                  <a:gd name="T14" fmla="*/ 24 w 24"/>
                  <a:gd name="T15" fmla="*/ 3 h 3"/>
                </a:gdLst>
                <a:ahLst/>
                <a:cxnLst>
                  <a:cxn ang="T8">
                    <a:pos x="T0" y="T1"/>
                  </a:cxn>
                  <a:cxn ang="T9">
                    <a:pos x="T2" y="T3"/>
                  </a:cxn>
                  <a:cxn ang="T10">
                    <a:pos x="T4" y="T5"/>
                  </a:cxn>
                  <a:cxn ang="T11">
                    <a:pos x="T6" y="T7"/>
                  </a:cxn>
                </a:cxnLst>
                <a:rect l="T12" t="T13" r="T14" b="T15"/>
                <a:pathLst>
                  <a:path w="24" h="3">
                    <a:moveTo>
                      <a:pt x="23" y="0"/>
                    </a:moveTo>
                    <a:lnTo>
                      <a:pt x="18" y="1"/>
                    </a:lnTo>
                    <a:lnTo>
                      <a:pt x="9" y="2"/>
                    </a:lnTo>
                    <a:lnTo>
                      <a:pt x="0" y="0"/>
                    </a:lnTo>
                  </a:path>
                </a:pathLst>
              </a:custGeom>
              <a:noFill/>
              <a:ln w="9445">
                <a:solidFill>
                  <a:srgbClr val="4F4F4F"/>
                </a:solidFill>
                <a:round/>
                <a:headEnd/>
                <a:tailEnd/>
              </a:ln>
            </p:spPr>
            <p:txBody>
              <a:bodyPr/>
              <a:lstStyle/>
              <a:p>
                <a:endParaRPr lang="en-US"/>
              </a:p>
            </p:txBody>
          </p:sp>
          <p:sp>
            <p:nvSpPr>
              <p:cNvPr id="305208" name="Freeform 52"/>
              <p:cNvSpPr>
                <a:spLocks/>
              </p:cNvSpPr>
              <p:nvPr/>
            </p:nvSpPr>
            <p:spPr bwMode="auto">
              <a:xfrm>
                <a:off x="1156" y="2516"/>
                <a:ext cx="28" cy="3"/>
              </a:xfrm>
              <a:custGeom>
                <a:avLst/>
                <a:gdLst>
                  <a:gd name="T0" fmla="*/ 27 w 28"/>
                  <a:gd name="T1" fmla="*/ 0 h 3"/>
                  <a:gd name="T2" fmla="*/ 18 w 28"/>
                  <a:gd name="T3" fmla="*/ 2 h 3"/>
                  <a:gd name="T4" fmla="*/ 9 w 28"/>
                  <a:gd name="T5" fmla="*/ 2 h 3"/>
                  <a:gd name="T6" fmla="*/ 0 w 28"/>
                  <a:gd name="T7" fmla="*/ 0 h 3"/>
                  <a:gd name="T8" fmla="*/ 0 60000 65536"/>
                  <a:gd name="T9" fmla="*/ 0 60000 65536"/>
                  <a:gd name="T10" fmla="*/ 0 60000 65536"/>
                  <a:gd name="T11" fmla="*/ 0 60000 65536"/>
                  <a:gd name="T12" fmla="*/ 0 w 28"/>
                  <a:gd name="T13" fmla="*/ 0 h 3"/>
                  <a:gd name="T14" fmla="*/ 28 w 28"/>
                  <a:gd name="T15" fmla="*/ 3 h 3"/>
                </a:gdLst>
                <a:ahLst/>
                <a:cxnLst>
                  <a:cxn ang="T8">
                    <a:pos x="T0" y="T1"/>
                  </a:cxn>
                  <a:cxn ang="T9">
                    <a:pos x="T2" y="T3"/>
                  </a:cxn>
                  <a:cxn ang="T10">
                    <a:pos x="T4" y="T5"/>
                  </a:cxn>
                  <a:cxn ang="T11">
                    <a:pos x="T6" y="T7"/>
                  </a:cxn>
                </a:cxnLst>
                <a:rect l="T12" t="T13" r="T14" b="T15"/>
                <a:pathLst>
                  <a:path w="28" h="3">
                    <a:moveTo>
                      <a:pt x="27" y="0"/>
                    </a:moveTo>
                    <a:lnTo>
                      <a:pt x="18" y="2"/>
                    </a:lnTo>
                    <a:lnTo>
                      <a:pt x="9" y="2"/>
                    </a:lnTo>
                    <a:lnTo>
                      <a:pt x="0" y="0"/>
                    </a:lnTo>
                  </a:path>
                </a:pathLst>
              </a:custGeom>
              <a:noFill/>
              <a:ln w="9445">
                <a:solidFill>
                  <a:srgbClr val="4F4F4F"/>
                </a:solidFill>
                <a:round/>
                <a:headEnd/>
                <a:tailEnd/>
              </a:ln>
            </p:spPr>
            <p:txBody>
              <a:bodyPr/>
              <a:lstStyle/>
              <a:p>
                <a:endParaRPr lang="en-US"/>
              </a:p>
            </p:txBody>
          </p:sp>
          <p:sp>
            <p:nvSpPr>
              <p:cNvPr id="305209" name="Freeform 53"/>
              <p:cNvSpPr>
                <a:spLocks/>
              </p:cNvSpPr>
              <p:nvPr/>
            </p:nvSpPr>
            <p:spPr bwMode="auto">
              <a:xfrm>
                <a:off x="1146" y="2526"/>
                <a:ext cx="19" cy="6"/>
              </a:xfrm>
              <a:custGeom>
                <a:avLst/>
                <a:gdLst>
                  <a:gd name="T0" fmla="*/ 18 w 19"/>
                  <a:gd name="T1" fmla="*/ 5 h 6"/>
                  <a:gd name="T2" fmla="*/ 9 w 19"/>
                  <a:gd name="T3" fmla="*/ 3 h 6"/>
                  <a:gd name="T4" fmla="*/ 0 w 19"/>
                  <a:gd name="T5" fmla="*/ 0 h 6"/>
                  <a:gd name="T6" fmla="*/ 0 60000 65536"/>
                  <a:gd name="T7" fmla="*/ 0 60000 65536"/>
                  <a:gd name="T8" fmla="*/ 0 60000 65536"/>
                  <a:gd name="T9" fmla="*/ 0 w 19"/>
                  <a:gd name="T10" fmla="*/ 0 h 6"/>
                  <a:gd name="T11" fmla="*/ 19 w 19"/>
                  <a:gd name="T12" fmla="*/ 6 h 6"/>
                </a:gdLst>
                <a:ahLst/>
                <a:cxnLst>
                  <a:cxn ang="T6">
                    <a:pos x="T0" y="T1"/>
                  </a:cxn>
                  <a:cxn ang="T7">
                    <a:pos x="T2" y="T3"/>
                  </a:cxn>
                  <a:cxn ang="T8">
                    <a:pos x="T4" y="T5"/>
                  </a:cxn>
                </a:cxnLst>
                <a:rect l="T9" t="T10" r="T11" b="T12"/>
                <a:pathLst>
                  <a:path w="19" h="6">
                    <a:moveTo>
                      <a:pt x="18" y="5"/>
                    </a:moveTo>
                    <a:lnTo>
                      <a:pt x="9" y="3"/>
                    </a:lnTo>
                    <a:lnTo>
                      <a:pt x="0" y="0"/>
                    </a:lnTo>
                  </a:path>
                </a:pathLst>
              </a:custGeom>
              <a:noFill/>
              <a:ln w="9445">
                <a:solidFill>
                  <a:srgbClr val="4F4F4F"/>
                </a:solidFill>
                <a:round/>
                <a:headEnd/>
                <a:tailEnd/>
              </a:ln>
            </p:spPr>
            <p:txBody>
              <a:bodyPr/>
              <a:lstStyle/>
              <a:p>
                <a:endParaRPr lang="en-US"/>
              </a:p>
            </p:txBody>
          </p:sp>
          <p:sp>
            <p:nvSpPr>
              <p:cNvPr id="305210" name="Freeform 54"/>
              <p:cNvSpPr>
                <a:spLocks/>
              </p:cNvSpPr>
              <p:nvPr/>
            </p:nvSpPr>
            <p:spPr bwMode="auto">
              <a:xfrm>
                <a:off x="1128" y="2539"/>
                <a:ext cx="21" cy="8"/>
              </a:xfrm>
              <a:custGeom>
                <a:avLst/>
                <a:gdLst>
                  <a:gd name="T0" fmla="*/ 20 w 21"/>
                  <a:gd name="T1" fmla="*/ 7 h 8"/>
                  <a:gd name="T2" fmla="*/ 10 w 21"/>
                  <a:gd name="T3" fmla="*/ 5 h 8"/>
                  <a:gd name="T4" fmla="*/ 0 w 21"/>
                  <a:gd name="T5" fmla="*/ 0 h 8"/>
                  <a:gd name="T6" fmla="*/ 0 60000 65536"/>
                  <a:gd name="T7" fmla="*/ 0 60000 65536"/>
                  <a:gd name="T8" fmla="*/ 0 60000 65536"/>
                  <a:gd name="T9" fmla="*/ 0 w 21"/>
                  <a:gd name="T10" fmla="*/ 0 h 8"/>
                  <a:gd name="T11" fmla="*/ 21 w 21"/>
                  <a:gd name="T12" fmla="*/ 8 h 8"/>
                </a:gdLst>
                <a:ahLst/>
                <a:cxnLst>
                  <a:cxn ang="T6">
                    <a:pos x="T0" y="T1"/>
                  </a:cxn>
                  <a:cxn ang="T7">
                    <a:pos x="T2" y="T3"/>
                  </a:cxn>
                  <a:cxn ang="T8">
                    <a:pos x="T4" y="T5"/>
                  </a:cxn>
                </a:cxnLst>
                <a:rect l="T9" t="T10" r="T11" b="T12"/>
                <a:pathLst>
                  <a:path w="21" h="8">
                    <a:moveTo>
                      <a:pt x="20" y="7"/>
                    </a:moveTo>
                    <a:lnTo>
                      <a:pt x="10" y="5"/>
                    </a:lnTo>
                    <a:lnTo>
                      <a:pt x="0" y="0"/>
                    </a:lnTo>
                  </a:path>
                </a:pathLst>
              </a:custGeom>
              <a:noFill/>
              <a:ln w="9445">
                <a:solidFill>
                  <a:srgbClr val="4F4F4F"/>
                </a:solidFill>
                <a:round/>
                <a:headEnd/>
                <a:tailEnd/>
              </a:ln>
            </p:spPr>
            <p:txBody>
              <a:bodyPr/>
              <a:lstStyle/>
              <a:p>
                <a:endParaRPr lang="en-US"/>
              </a:p>
            </p:txBody>
          </p:sp>
          <p:sp>
            <p:nvSpPr>
              <p:cNvPr id="305211" name="Freeform 55"/>
              <p:cNvSpPr>
                <a:spLocks/>
              </p:cNvSpPr>
              <p:nvPr/>
            </p:nvSpPr>
            <p:spPr bwMode="auto">
              <a:xfrm>
                <a:off x="1113" y="2545"/>
                <a:ext cx="23" cy="10"/>
              </a:xfrm>
              <a:custGeom>
                <a:avLst/>
                <a:gdLst>
                  <a:gd name="T0" fmla="*/ 22 w 23"/>
                  <a:gd name="T1" fmla="*/ 9 h 10"/>
                  <a:gd name="T2" fmla="*/ 13 w 23"/>
                  <a:gd name="T3" fmla="*/ 7 h 10"/>
                  <a:gd name="T4" fmla="*/ 8 w 23"/>
                  <a:gd name="T5" fmla="*/ 6 h 10"/>
                  <a:gd name="T6" fmla="*/ 0 w 23"/>
                  <a:gd name="T7" fmla="*/ 0 h 10"/>
                  <a:gd name="T8" fmla="*/ 0 60000 65536"/>
                  <a:gd name="T9" fmla="*/ 0 60000 65536"/>
                  <a:gd name="T10" fmla="*/ 0 60000 65536"/>
                  <a:gd name="T11" fmla="*/ 0 60000 65536"/>
                  <a:gd name="T12" fmla="*/ 0 w 23"/>
                  <a:gd name="T13" fmla="*/ 0 h 10"/>
                  <a:gd name="T14" fmla="*/ 23 w 23"/>
                  <a:gd name="T15" fmla="*/ 10 h 10"/>
                </a:gdLst>
                <a:ahLst/>
                <a:cxnLst>
                  <a:cxn ang="T8">
                    <a:pos x="T0" y="T1"/>
                  </a:cxn>
                  <a:cxn ang="T9">
                    <a:pos x="T2" y="T3"/>
                  </a:cxn>
                  <a:cxn ang="T10">
                    <a:pos x="T4" y="T5"/>
                  </a:cxn>
                  <a:cxn ang="T11">
                    <a:pos x="T6" y="T7"/>
                  </a:cxn>
                </a:cxnLst>
                <a:rect l="T12" t="T13" r="T14" b="T15"/>
                <a:pathLst>
                  <a:path w="23" h="10">
                    <a:moveTo>
                      <a:pt x="22" y="9"/>
                    </a:moveTo>
                    <a:lnTo>
                      <a:pt x="13" y="7"/>
                    </a:lnTo>
                    <a:lnTo>
                      <a:pt x="8" y="6"/>
                    </a:lnTo>
                    <a:lnTo>
                      <a:pt x="0" y="0"/>
                    </a:lnTo>
                  </a:path>
                </a:pathLst>
              </a:custGeom>
              <a:noFill/>
              <a:ln w="9445">
                <a:solidFill>
                  <a:srgbClr val="4F4F4F"/>
                </a:solidFill>
                <a:round/>
                <a:headEnd/>
                <a:tailEnd/>
              </a:ln>
            </p:spPr>
            <p:txBody>
              <a:bodyPr/>
              <a:lstStyle/>
              <a:p>
                <a:endParaRPr lang="en-US"/>
              </a:p>
            </p:txBody>
          </p:sp>
          <p:sp>
            <p:nvSpPr>
              <p:cNvPr id="305212" name="Freeform 56"/>
              <p:cNvSpPr>
                <a:spLocks/>
              </p:cNvSpPr>
              <p:nvPr/>
            </p:nvSpPr>
            <p:spPr bwMode="auto">
              <a:xfrm>
                <a:off x="1243" y="2655"/>
                <a:ext cx="19" cy="12"/>
              </a:xfrm>
              <a:custGeom>
                <a:avLst/>
                <a:gdLst>
                  <a:gd name="T0" fmla="*/ 0 w 19"/>
                  <a:gd name="T1" fmla="*/ 11 h 12"/>
                  <a:gd name="T2" fmla="*/ 4 w 19"/>
                  <a:gd name="T3" fmla="*/ 9 h 12"/>
                  <a:gd name="T4" fmla="*/ 11 w 19"/>
                  <a:gd name="T5" fmla="*/ 5 h 12"/>
                  <a:gd name="T6" fmla="*/ 18 w 19"/>
                  <a:gd name="T7" fmla="*/ 0 h 12"/>
                  <a:gd name="T8" fmla="*/ 0 60000 65536"/>
                  <a:gd name="T9" fmla="*/ 0 60000 65536"/>
                  <a:gd name="T10" fmla="*/ 0 60000 65536"/>
                  <a:gd name="T11" fmla="*/ 0 60000 65536"/>
                  <a:gd name="T12" fmla="*/ 0 w 19"/>
                  <a:gd name="T13" fmla="*/ 0 h 12"/>
                  <a:gd name="T14" fmla="*/ 19 w 19"/>
                  <a:gd name="T15" fmla="*/ 12 h 12"/>
                </a:gdLst>
                <a:ahLst/>
                <a:cxnLst>
                  <a:cxn ang="T8">
                    <a:pos x="T0" y="T1"/>
                  </a:cxn>
                  <a:cxn ang="T9">
                    <a:pos x="T2" y="T3"/>
                  </a:cxn>
                  <a:cxn ang="T10">
                    <a:pos x="T4" y="T5"/>
                  </a:cxn>
                  <a:cxn ang="T11">
                    <a:pos x="T6" y="T7"/>
                  </a:cxn>
                </a:cxnLst>
                <a:rect l="T12" t="T13" r="T14" b="T15"/>
                <a:pathLst>
                  <a:path w="19" h="12">
                    <a:moveTo>
                      <a:pt x="0" y="11"/>
                    </a:moveTo>
                    <a:lnTo>
                      <a:pt x="4" y="9"/>
                    </a:lnTo>
                    <a:lnTo>
                      <a:pt x="11" y="5"/>
                    </a:lnTo>
                    <a:lnTo>
                      <a:pt x="18" y="0"/>
                    </a:lnTo>
                  </a:path>
                </a:pathLst>
              </a:custGeom>
              <a:noFill/>
              <a:ln w="9445">
                <a:solidFill>
                  <a:srgbClr val="4F4F4F"/>
                </a:solidFill>
                <a:round/>
                <a:headEnd/>
                <a:tailEnd/>
              </a:ln>
            </p:spPr>
            <p:txBody>
              <a:bodyPr/>
              <a:lstStyle/>
              <a:p>
                <a:endParaRPr lang="en-US"/>
              </a:p>
            </p:txBody>
          </p:sp>
          <p:sp>
            <p:nvSpPr>
              <p:cNvPr id="305213" name="Freeform 57"/>
              <p:cNvSpPr>
                <a:spLocks/>
              </p:cNvSpPr>
              <p:nvPr/>
            </p:nvSpPr>
            <p:spPr bwMode="auto">
              <a:xfrm>
                <a:off x="1240" y="2632"/>
                <a:ext cx="17" cy="19"/>
              </a:xfrm>
              <a:custGeom>
                <a:avLst/>
                <a:gdLst>
                  <a:gd name="T0" fmla="*/ 0 w 17"/>
                  <a:gd name="T1" fmla="*/ 18 h 19"/>
                  <a:gd name="T2" fmla="*/ 6 w 17"/>
                  <a:gd name="T3" fmla="*/ 15 h 19"/>
                  <a:gd name="T4" fmla="*/ 12 w 17"/>
                  <a:gd name="T5" fmla="*/ 7 h 19"/>
                  <a:gd name="T6" fmla="*/ 16 w 17"/>
                  <a:gd name="T7" fmla="*/ 0 h 19"/>
                  <a:gd name="T8" fmla="*/ 0 60000 65536"/>
                  <a:gd name="T9" fmla="*/ 0 60000 65536"/>
                  <a:gd name="T10" fmla="*/ 0 60000 65536"/>
                  <a:gd name="T11" fmla="*/ 0 60000 65536"/>
                  <a:gd name="T12" fmla="*/ 0 w 17"/>
                  <a:gd name="T13" fmla="*/ 0 h 19"/>
                  <a:gd name="T14" fmla="*/ 17 w 17"/>
                  <a:gd name="T15" fmla="*/ 19 h 19"/>
                </a:gdLst>
                <a:ahLst/>
                <a:cxnLst>
                  <a:cxn ang="T8">
                    <a:pos x="T0" y="T1"/>
                  </a:cxn>
                  <a:cxn ang="T9">
                    <a:pos x="T2" y="T3"/>
                  </a:cxn>
                  <a:cxn ang="T10">
                    <a:pos x="T4" y="T5"/>
                  </a:cxn>
                  <a:cxn ang="T11">
                    <a:pos x="T6" y="T7"/>
                  </a:cxn>
                </a:cxnLst>
                <a:rect l="T12" t="T13" r="T14" b="T15"/>
                <a:pathLst>
                  <a:path w="17" h="19">
                    <a:moveTo>
                      <a:pt x="0" y="18"/>
                    </a:moveTo>
                    <a:lnTo>
                      <a:pt x="6" y="15"/>
                    </a:lnTo>
                    <a:lnTo>
                      <a:pt x="12" y="7"/>
                    </a:lnTo>
                    <a:lnTo>
                      <a:pt x="16" y="0"/>
                    </a:lnTo>
                  </a:path>
                </a:pathLst>
              </a:custGeom>
              <a:noFill/>
              <a:ln w="9445">
                <a:solidFill>
                  <a:srgbClr val="4F4F4F"/>
                </a:solidFill>
                <a:round/>
                <a:headEnd/>
                <a:tailEnd/>
              </a:ln>
            </p:spPr>
            <p:txBody>
              <a:bodyPr/>
              <a:lstStyle/>
              <a:p>
                <a:endParaRPr lang="en-US"/>
              </a:p>
            </p:txBody>
          </p:sp>
          <p:sp>
            <p:nvSpPr>
              <p:cNvPr id="305214" name="Freeform 58"/>
              <p:cNvSpPr>
                <a:spLocks/>
              </p:cNvSpPr>
              <p:nvPr/>
            </p:nvSpPr>
            <p:spPr bwMode="auto">
              <a:xfrm>
                <a:off x="1230" y="2604"/>
                <a:ext cx="17" cy="20"/>
              </a:xfrm>
              <a:custGeom>
                <a:avLst/>
                <a:gdLst>
                  <a:gd name="T0" fmla="*/ 0 w 17"/>
                  <a:gd name="T1" fmla="*/ 19 h 20"/>
                  <a:gd name="T2" fmla="*/ 8 w 17"/>
                  <a:gd name="T3" fmla="*/ 14 h 20"/>
                  <a:gd name="T4" fmla="*/ 13 w 17"/>
                  <a:gd name="T5" fmla="*/ 8 h 20"/>
                  <a:gd name="T6" fmla="*/ 16 w 17"/>
                  <a:gd name="T7" fmla="*/ 0 h 20"/>
                  <a:gd name="T8" fmla="*/ 0 60000 65536"/>
                  <a:gd name="T9" fmla="*/ 0 60000 65536"/>
                  <a:gd name="T10" fmla="*/ 0 60000 65536"/>
                  <a:gd name="T11" fmla="*/ 0 60000 65536"/>
                  <a:gd name="T12" fmla="*/ 0 w 17"/>
                  <a:gd name="T13" fmla="*/ 0 h 20"/>
                  <a:gd name="T14" fmla="*/ 17 w 17"/>
                  <a:gd name="T15" fmla="*/ 20 h 20"/>
                </a:gdLst>
                <a:ahLst/>
                <a:cxnLst>
                  <a:cxn ang="T8">
                    <a:pos x="T0" y="T1"/>
                  </a:cxn>
                  <a:cxn ang="T9">
                    <a:pos x="T2" y="T3"/>
                  </a:cxn>
                  <a:cxn ang="T10">
                    <a:pos x="T4" y="T5"/>
                  </a:cxn>
                  <a:cxn ang="T11">
                    <a:pos x="T6" y="T7"/>
                  </a:cxn>
                </a:cxnLst>
                <a:rect l="T12" t="T13" r="T14" b="T15"/>
                <a:pathLst>
                  <a:path w="17" h="20">
                    <a:moveTo>
                      <a:pt x="0" y="19"/>
                    </a:moveTo>
                    <a:lnTo>
                      <a:pt x="8" y="14"/>
                    </a:lnTo>
                    <a:lnTo>
                      <a:pt x="13" y="8"/>
                    </a:lnTo>
                    <a:lnTo>
                      <a:pt x="16" y="0"/>
                    </a:lnTo>
                  </a:path>
                </a:pathLst>
              </a:custGeom>
              <a:noFill/>
              <a:ln w="9445">
                <a:solidFill>
                  <a:srgbClr val="4F4F4F"/>
                </a:solidFill>
                <a:round/>
                <a:headEnd/>
                <a:tailEnd/>
              </a:ln>
            </p:spPr>
            <p:txBody>
              <a:bodyPr/>
              <a:lstStyle/>
              <a:p>
                <a:endParaRPr lang="en-US"/>
              </a:p>
            </p:txBody>
          </p:sp>
          <p:sp>
            <p:nvSpPr>
              <p:cNvPr id="305215" name="Freeform 59"/>
              <p:cNvSpPr>
                <a:spLocks/>
              </p:cNvSpPr>
              <p:nvPr/>
            </p:nvSpPr>
            <p:spPr bwMode="auto">
              <a:xfrm>
                <a:off x="1222" y="2587"/>
                <a:ext cx="15" cy="18"/>
              </a:xfrm>
              <a:custGeom>
                <a:avLst/>
                <a:gdLst>
                  <a:gd name="T0" fmla="*/ 0 w 15"/>
                  <a:gd name="T1" fmla="*/ 17 h 18"/>
                  <a:gd name="T2" fmla="*/ 5 w 15"/>
                  <a:gd name="T3" fmla="*/ 14 h 18"/>
                  <a:gd name="T4" fmla="*/ 10 w 15"/>
                  <a:gd name="T5" fmla="*/ 7 h 18"/>
                  <a:gd name="T6" fmla="*/ 14 w 15"/>
                  <a:gd name="T7" fmla="*/ 0 h 18"/>
                  <a:gd name="T8" fmla="*/ 0 60000 65536"/>
                  <a:gd name="T9" fmla="*/ 0 60000 65536"/>
                  <a:gd name="T10" fmla="*/ 0 60000 65536"/>
                  <a:gd name="T11" fmla="*/ 0 60000 65536"/>
                  <a:gd name="T12" fmla="*/ 0 w 15"/>
                  <a:gd name="T13" fmla="*/ 0 h 18"/>
                  <a:gd name="T14" fmla="*/ 15 w 15"/>
                  <a:gd name="T15" fmla="*/ 18 h 18"/>
                </a:gdLst>
                <a:ahLst/>
                <a:cxnLst>
                  <a:cxn ang="T8">
                    <a:pos x="T0" y="T1"/>
                  </a:cxn>
                  <a:cxn ang="T9">
                    <a:pos x="T2" y="T3"/>
                  </a:cxn>
                  <a:cxn ang="T10">
                    <a:pos x="T4" y="T5"/>
                  </a:cxn>
                  <a:cxn ang="T11">
                    <a:pos x="T6" y="T7"/>
                  </a:cxn>
                </a:cxnLst>
                <a:rect l="T12" t="T13" r="T14" b="T15"/>
                <a:pathLst>
                  <a:path w="15" h="18">
                    <a:moveTo>
                      <a:pt x="0" y="17"/>
                    </a:moveTo>
                    <a:lnTo>
                      <a:pt x="5" y="14"/>
                    </a:lnTo>
                    <a:lnTo>
                      <a:pt x="10" y="7"/>
                    </a:lnTo>
                    <a:lnTo>
                      <a:pt x="14" y="0"/>
                    </a:lnTo>
                  </a:path>
                </a:pathLst>
              </a:custGeom>
              <a:noFill/>
              <a:ln w="9445">
                <a:solidFill>
                  <a:srgbClr val="4F4F4F"/>
                </a:solidFill>
                <a:round/>
                <a:headEnd/>
                <a:tailEnd/>
              </a:ln>
            </p:spPr>
            <p:txBody>
              <a:bodyPr/>
              <a:lstStyle/>
              <a:p>
                <a:endParaRPr lang="en-US"/>
              </a:p>
            </p:txBody>
          </p:sp>
          <p:sp>
            <p:nvSpPr>
              <p:cNvPr id="305216" name="Freeform 60"/>
              <p:cNvSpPr>
                <a:spLocks/>
              </p:cNvSpPr>
              <p:nvPr/>
            </p:nvSpPr>
            <p:spPr bwMode="auto">
              <a:xfrm>
                <a:off x="1207" y="2569"/>
                <a:ext cx="21" cy="16"/>
              </a:xfrm>
              <a:custGeom>
                <a:avLst/>
                <a:gdLst>
                  <a:gd name="T0" fmla="*/ 0 w 21"/>
                  <a:gd name="T1" fmla="*/ 15 h 16"/>
                  <a:gd name="T2" fmla="*/ 7 w 21"/>
                  <a:gd name="T3" fmla="*/ 13 h 16"/>
                  <a:gd name="T4" fmla="*/ 14 w 21"/>
                  <a:gd name="T5" fmla="*/ 7 h 16"/>
                  <a:gd name="T6" fmla="*/ 20 w 21"/>
                  <a:gd name="T7" fmla="*/ 0 h 16"/>
                  <a:gd name="T8" fmla="*/ 0 60000 65536"/>
                  <a:gd name="T9" fmla="*/ 0 60000 65536"/>
                  <a:gd name="T10" fmla="*/ 0 60000 65536"/>
                  <a:gd name="T11" fmla="*/ 0 60000 65536"/>
                  <a:gd name="T12" fmla="*/ 0 w 21"/>
                  <a:gd name="T13" fmla="*/ 0 h 16"/>
                  <a:gd name="T14" fmla="*/ 21 w 21"/>
                  <a:gd name="T15" fmla="*/ 16 h 16"/>
                </a:gdLst>
                <a:ahLst/>
                <a:cxnLst>
                  <a:cxn ang="T8">
                    <a:pos x="T0" y="T1"/>
                  </a:cxn>
                  <a:cxn ang="T9">
                    <a:pos x="T2" y="T3"/>
                  </a:cxn>
                  <a:cxn ang="T10">
                    <a:pos x="T4" y="T5"/>
                  </a:cxn>
                  <a:cxn ang="T11">
                    <a:pos x="T6" y="T7"/>
                  </a:cxn>
                </a:cxnLst>
                <a:rect l="T12" t="T13" r="T14" b="T15"/>
                <a:pathLst>
                  <a:path w="21" h="16">
                    <a:moveTo>
                      <a:pt x="0" y="15"/>
                    </a:moveTo>
                    <a:lnTo>
                      <a:pt x="7" y="13"/>
                    </a:lnTo>
                    <a:lnTo>
                      <a:pt x="14" y="7"/>
                    </a:lnTo>
                    <a:lnTo>
                      <a:pt x="20" y="0"/>
                    </a:lnTo>
                  </a:path>
                </a:pathLst>
              </a:custGeom>
              <a:noFill/>
              <a:ln w="9445">
                <a:solidFill>
                  <a:srgbClr val="4F4F4F"/>
                </a:solidFill>
                <a:round/>
                <a:headEnd/>
                <a:tailEnd/>
              </a:ln>
            </p:spPr>
            <p:txBody>
              <a:bodyPr/>
              <a:lstStyle/>
              <a:p>
                <a:endParaRPr lang="en-US"/>
              </a:p>
            </p:txBody>
          </p:sp>
          <p:sp>
            <p:nvSpPr>
              <p:cNvPr id="305217" name="Freeform 61"/>
              <p:cNvSpPr>
                <a:spLocks/>
              </p:cNvSpPr>
              <p:nvPr/>
            </p:nvSpPr>
            <p:spPr bwMode="auto">
              <a:xfrm>
                <a:off x="1199" y="2552"/>
                <a:ext cx="24" cy="10"/>
              </a:xfrm>
              <a:custGeom>
                <a:avLst/>
                <a:gdLst>
                  <a:gd name="T0" fmla="*/ 0 w 24"/>
                  <a:gd name="T1" fmla="*/ 9 h 10"/>
                  <a:gd name="T2" fmla="*/ 8 w 24"/>
                  <a:gd name="T3" fmla="*/ 6 h 10"/>
                  <a:gd name="T4" fmla="*/ 15 w 24"/>
                  <a:gd name="T5" fmla="*/ 4 h 10"/>
                  <a:gd name="T6" fmla="*/ 23 w 24"/>
                  <a:gd name="T7" fmla="*/ 0 h 10"/>
                  <a:gd name="T8" fmla="*/ 0 60000 65536"/>
                  <a:gd name="T9" fmla="*/ 0 60000 65536"/>
                  <a:gd name="T10" fmla="*/ 0 60000 65536"/>
                  <a:gd name="T11" fmla="*/ 0 60000 65536"/>
                  <a:gd name="T12" fmla="*/ 0 w 24"/>
                  <a:gd name="T13" fmla="*/ 0 h 10"/>
                  <a:gd name="T14" fmla="*/ 24 w 24"/>
                  <a:gd name="T15" fmla="*/ 10 h 10"/>
                </a:gdLst>
                <a:ahLst/>
                <a:cxnLst>
                  <a:cxn ang="T8">
                    <a:pos x="T0" y="T1"/>
                  </a:cxn>
                  <a:cxn ang="T9">
                    <a:pos x="T2" y="T3"/>
                  </a:cxn>
                  <a:cxn ang="T10">
                    <a:pos x="T4" y="T5"/>
                  </a:cxn>
                  <a:cxn ang="T11">
                    <a:pos x="T6" y="T7"/>
                  </a:cxn>
                </a:cxnLst>
                <a:rect l="T12" t="T13" r="T14" b="T15"/>
                <a:pathLst>
                  <a:path w="24" h="10">
                    <a:moveTo>
                      <a:pt x="0" y="9"/>
                    </a:moveTo>
                    <a:lnTo>
                      <a:pt x="8" y="6"/>
                    </a:lnTo>
                    <a:lnTo>
                      <a:pt x="15" y="4"/>
                    </a:lnTo>
                    <a:lnTo>
                      <a:pt x="23" y="0"/>
                    </a:lnTo>
                  </a:path>
                </a:pathLst>
              </a:custGeom>
              <a:noFill/>
              <a:ln w="9445">
                <a:solidFill>
                  <a:srgbClr val="4F4F4F"/>
                </a:solidFill>
                <a:round/>
                <a:headEnd/>
                <a:tailEnd/>
              </a:ln>
            </p:spPr>
            <p:txBody>
              <a:bodyPr/>
              <a:lstStyle/>
              <a:p>
                <a:endParaRPr lang="en-US"/>
              </a:p>
            </p:txBody>
          </p:sp>
          <p:sp>
            <p:nvSpPr>
              <p:cNvPr id="305218" name="Freeform 62"/>
              <p:cNvSpPr>
                <a:spLocks/>
              </p:cNvSpPr>
              <p:nvPr/>
            </p:nvSpPr>
            <p:spPr bwMode="auto">
              <a:xfrm>
                <a:off x="1194" y="2531"/>
                <a:ext cx="29" cy="7"/>
              </a:xfrm>
              <a:custGeom>
                <a:avLst/>
                <a:gdLst>
                  <a:gd name="T0" fmla="*/ 0 w 29"/>
                  <a:gd name="T1" fmla="*/ 6 h 7"/>
                  <a:gd name="T2" fmla="*/ 10 w 29"/>
                  <a:gd name="T3" fmla="*/ 6 h 7"/>
                  <a:gd name="T4" fmla="*/ 20 w 29"/>
                  <a:gd name="T5" fmla="*/ 3 h 7"/>
                  <a:gd name="T6" fmla="*/ 28 w 29"/>
                  <a:gd name="T7" fmla="*/ 0 h 7"/>
                  <a:gd name="T8" fmla="*/ 0 60000 65536"/>
                  <a:gd name="T9" fmla="*/ 0 60000 65536"/>
                  <a:gd name="T10" fmla="*/ 0 60000 65536"/>
                  <a:gd name="T11" fmla="*/ 0 60000 65536"/>
                  <a:gd name="T12" fmla="*/ 0 w 29"/>
                  <a:gd name="T13" fmla="*/ 0 h 7"/>
                  <a:gd name="T14" fmla="*/ 29 w 29"/>
                  <a:gd name="T15" fmla="*/ 7 h 7"/>
                </a:gdLst>
                <a:ahLst/>
                <a:cxnLst>
                  <a:cxn ang="T8">
                    <a:pos x="T0" y="T1"/>
                  </a:cxn>
                  <a:cxn ang="T9">
                    <a:pos x="T2" y="T3"/>
                  </a:cxn>
                  <a:cxn ang="T10">
                    <a:pos x="T4" y="T5"/>
                  </a:cxn>
                  <a:cxn ang="T11">
                    <a:pos x="T6" y="T7"/>
                  </a:cxn>
                </a:cxnLst>
                <a:rect l="T12" t="T13" r="T14" b="T15"/>
                <a:pathLst>
                  <a:path w="29" h="7">
                    <a:moveTo>
                      <a:pt x="0" y="6"/>
                    </a:moveTo>
                    <a:lnTo>
                      <a:pt x="10" y="6"/>
                    </a:lnTo>
                    <a:lnTo>
                      <a:pt x="20" y="3"/>
                    </a:lnTo>
                    <a:lnTo>
                      <a:pt x="28" y="0"/>
                    </a:lnTo>
                  </a:path>
                </a:pathLst>
              </a:custGeom>
              <a:noFill/>
              <a:ln w="9445">
                <a:solidFill>
                  <a:srgbClr val="4F4F4F"/>
                </a:solidFill>
                <a:round/>
                <a:headEnd/>
                <a:tailEnd/>
              </a:ln>
            </p:spPr>
            <p:txBody>
              <a:bodyPr/>
              <a:lstStyle/>
              <a:p>
                <a:endParaRPr lang="en-US"/>
              </a:p>
            </p:txBody>
          </p:sp>
          <p:sp>
            <p:nvSpPr>
              <p:cNvPr id="305219" name="Freeform 63"/>
              <p:cNvSpPr>
                <a:spLocks/>
              </p:cNvSpPr>
              <p:nvPr/>
            </p:nvSpPr>
            <p:spPr bwMode="auto">
              <a:xfrm>
                <a:off x="1203" y="2516"/>
                <a:ext cx="25" cy="4"/>
              </a:xfrm>
              <a:custGeom>
                <a:avLst/>
                <a:gdLst>
                  <a:gd name="T0" fmla="*/ 0 w 25"/>
                  <a:gd name="T1" fmla="*/ 0 h 4"/>
                  <a:gd name="T2" fmla="*/ 6 w 25"/>
                  <a:gd name="T3" fmla="*/ 3 h 4"/>
                  <a:gd name="T4" fmla="*/ 16 w 25"/>
                  <a:gd name="T5" fmla="*/ 3 h 4"/>
                  <a:gd name="T6" fmla="*/ 24 w 25"/>
                  <a:gd name="T7" fmla="*/ 1 h 4"/>
                  <a:gd name="T8" fmla="*/ 0 60000 65536"/>
                  <a:gd name="T9" fmla="*/ 0 60000 65536"/>
                  <a:gd name="T10" fmla="*/ 0 60000 65536"/>
                  <a:gd name="T11" fmla="*/ 0 60000 65536"/>
                  <a:gd name="T12" fmla="*/ 0 w 25"/>
                  <a:gd name="T13" fmla="*/ 0 h 4"/>
                  <a:gd name="T14" fmla="*/ 25 w 25"/>
                  <a:gd name="T15" fmla="*/ 4 h 4"/>
                </a:gdLst>
                <a:ahLst/>
                <a:cxnLst>
                  <a:cxn ang="T8">
                    <a:pos x="T0" y="T1"/>
                  </a:cxn>
                  <a:cxn ang="T9">
                    <a:pos x="T2" y="T3"/>
                  </a:cxn>
                  <a:cxn ang="T10">
                    <a:pos x="T4" y="T5"/>
                  </a:cxn>
                  <a:cxn ang="T11">
                    <a:pos x="T6" y="T7"/>
                  </a:cxn>
                </a:cxnLst>
                <a:rect l="T12" t="T13" r="T14" b="T15"/>
                <a:pathLst>
                  <a:path w="25" h="4">
                    <a:moveTo>
                      <a:pt x="0" y="0"/>
                    </a:moveTo>
                    <a:lnTo>
                      <a:pt x="6" y="3"/>
                    </a:lnTo>
                    <a:lnTo>
                      <a:pt x="16" y="3"/>
                    </a:lnTo>
                    <a:lnTo>
                      <a:pt x="24" y="1"/>
                    </a:lnTo>
                  </a:path>
                </a:pathLst>
              </a:custGeom>
              <a:noFill/>
              <a:ln w="9445">
                <a:solidFill>
                  <a:srgbClr val="4F4F4F"/>
                </a:solidFill>
                <a:round/>
                <a:headEnd/>
                <a:tailEnd/>
              </a:ln>
            </p:spPr>
            <p:txBody>
              <a:bodyPr/>
              <a:lstStyle/>
              <a:p>
                <a:endParaRPr lang="en-US"/>
              </a:p>
            </p:txBody>
          </p:sp>
          <p:sp>
            <p:nvSpPr>
              <p:cNvPr id="305220" name="Freeform 64"/>
              <p:cNvSpPr>
                <a:spLocks/>
              </p:cNvSpPr>
              <p:nvPr/>
            </p:nvSpPr>
            <p:spPr bwMode="auto">
              <a:xfrm>
                <a:off x="1209" y="2501"/>
                <a:ext cx="22" cy="2"/>
              </a:xfrm>
              <a:custGeom>
                <a:avLst/>
                <a:gdLst>
                  <a:gd name="T0" fmla="*/ 0 w 22"/>
                  <a:gd name="T1" fmla="*/ 0 h 2"/>
                  <a:gd name="T2" fmla="*/ 11 w 22"/>
                  <a:gd name="T3" fmla="*/ 0 h 2"/>
                  <a:gd name="T4" fmla="*/ 21 w 22"/>
                  <a:gd name="T5" fmla="*/ 1 h 2"/>
                  <a:gd name="T6" fmla="*/ 0 60000 65536"/>
                  <a:gd name="T7" fmla="*/ 0 60000 65536"/>
                  <a:gd name="T8" fmla="*/ 0 60000 65536"/>
                  <a:gd name="T9" fmla="*/ 0 w 22"/>
                  <a:gd name="T10" fmla="*/ 0 h 2"/>
                  <a:gd name="T11" fmla="*/ 22 w 22"/>
                  <a:gd name="T12" fmla="*/ 2 h 2"/>
                </a:gdLst>
                <a:ahLst/>
                <a:cxnLst>
                  <a:cxn ang="T6">
                    <a:pos x="T0" y="T1"/>
                  </a:cxn>
                  <a:cxn ang="T7">
                    <a:pos x="T2" y="T3"/>
                  </a:cxn>
                  <a:cxn ang="T8">
                    <a:pos x="T4" y="T5"/>
                  </a:cxn>
                </a:cxnLst>
                <a:rect l="T9" t="T10" r="T11" b="T12"/>
                <a:pathLst>
                  <a:path w="22" h="2">
                    <a:moveTo>
                      <a:pt x="0" y="0"/>
                    </a:moveTo>
                    <a:lnTo>
                      <a:pt x="11" y="0"/>
                    </a:lnTo>
                    <a:lnTo>
                      <a:pt x="21" y="1"/>
                    </a:lnTo>
                  </a:path>
                </a:pathLst>
              </a:custGeom>
              <a:noFill/>
              <a:ln w="9445">
                <a:solidFill>
                  <a:srgbClr val="4F4F4F"/>
                </a:solidFill>
                <a:round/>
                <a:headEnd/>
                <a:tailEnd/>
              </a:ln>
            </p:spPr>
            <p:txBody>
              <a:bodyPr/>
              <a:lstStyle/>
              <a:p>
                <a:endParaRPr lang="en-US"/>
              </a:p>
            </p:txBody>
          </p:sp>
          <p:sp>
            <p:nvSpPr>
              <p:cNvPr id="305221" name="Freeform 65"/>
              <p:cNvSpPr>
                <a:spLocks/>
              </p:cNvSpPr>
              <p:nvPr/>
            </p:nvSpPr>
            <p:spPr bwMode="auto">
              <a:xfrm>
                <a:off x="1552" y="2421"/>
                <a:ext cx="3" cy="23"/>
              </a:xfrm>
              <a:custGeom>
                <a:avLst/>
                <a:gdLst>
                  <a:gd name="T0" fmla="*/ 0 w 3"/>
                  <a:gd name="T1" fmla="*/ 0 h 23"/>
                  <a:gd name="T2" fmla="*/ 2 w 3"/>
                  <a:gd name="T3" fmla="*/ 7 h 23"/>
                  <a:gd name="T4" fmla="*/ 1 w 3"/>
                  <a:gd name="T5" fmla="*/ 16 h 23"/>
                  <a:gd name="T6" fmla="*/ 0 w 3"/>
                  <a:gd name="T7" fmla="*/ 22 h 23"/>
                  <a:gd name="T8" fmla="*/ 0 60000 65536"/>
                  <a:gd name="T9" fmla="*/ 0 60000 65536"/>
                  <a:gd name="T10" fmla="*/ 0 60000 65536"/>
                  <a:gd name="T11" fmla="*/ 0 60000 65536"/>
                  <a:gd name="T12" fmla="*/ 0 w 3"/>
                  <a:gd name="T13" fmla="*/ 0 h 23"/>
                  <a:gd name="T14" fmla="*/ 3 w 3"/>
                  <a:gd name="T15" fmla="*/ 23 h 23"/>
                </a:gdLst>
                <a:ahLst/>
                <a:cxnLst>
                  <a:cxn ang="T8">
                    <a:pos x="T0" y="T1"/>
                  </a:cxn>
                  <a:cxn ang="T9">
                    <a:pos x="T2" y="T3"/>
                  </a:cxn>
                  <a:cxn ang="T10">
                    <a:pos x="T4" y="T5"/>
                  </a:cxn>
                  <a:cxn ang="T11">
                    <a:pos x="T6" y="T7"/>
                  </a:cxn>
                </a:cxnLst>
                <a:rect l="T12" t="T13" r="T14" b="T15"/>
                <a:pathLst>
                  <a:path w="3" h="23">
                    <a:moveTo>
                      <a:pt x="0" y="0"/>
                    </a:moveTo>
                    <a:lnTo>
                      <a:pt x="2" y="7"/>
                    </a:lnTo>
                    <a:lnTo>
                      <a:pt x="1" y="16"/>
                    </a:lnTo>
                    <a:lnTo>
                      <a:pt x="0" y="22"/>
                    </a:lnTo>
                  </a:path>
                </a:pathLst>
              </a:custGeom>
              <a:noFill/>
              <a:ln w="9445">
                <a:solidFill>
                  <a:srgbClr val="4F4F4F"/>
                </a:solidFill>
                <a:round/>
                <a:headEnd/>
                <a:tailEnd/>
              </a:ln>
            </p:spPr>
            <p:txBody>
              <a:bodyPr/>
              <a:lstStyle/>
              <a:p>
                <a:endParaRPr lang="en-US"/>
              </a:p>
            </p:txBody>
          </p:sp>
          <p:sp>
            <p:nvSpPr>
              <p:cNvPr id="305222" name="Freeform 66"/>
              <p:cNvSpPr>
                <a:spLocks/>
              </p:cNvSpPr>
              <p:nvPr/>
            </p:nvSpPr>
            <p:spPr bwMode="auto">
              <a:xfrm>
                <a:off x="1570" y="2423"/>
                <a:ext cx="5" cy="27"/>
              </a:xfrm>
              <a:custGeom>
                <a:avLst/>
                <a:gdLst>
                  <a:gd name="T0" fmla="*/ 0 w 5"/>
                  <a:gd name="T1" fmla="*/ 0 h 27"/>
                  <a:gd name="T2" fmla="*/ 2 w 5"/>
                  <a:gd name="T3" fmla="*/ 7 h 27"/>
                  <a:gd name="T4" fmla="*/ 4 w 5"/>
                  <a:gd name="T5" fmla="*/ 16 h 27"/>
                  <a:gd name="T6" fmla="*/ 4 w 5"/>
                  <a:gd name="T7" fmla="*/ 26 h 27"/>
                  <a:gd name="T8" fmla="*/ 0 60000 65536"/>
                  <a:gd name="T9" fmla="*/ 0 60000 65536"/>
                  <a:gd name="T10" fmla="*/ 0 60000 65536"/>
                  <a:gd name="T11" fmla="*/ 0 60000 65536"/>
                  <a:gd name="T12" fmla="*/ 0 w 5"/>
                  <a:gd name="T13" fmla="*/ 0 h 27"/>
                  <a:gd name="T14" fmla="*/ 5 w 5"/>
                  <a:gd name="T15" fmla="*/ 27 h 27"/>
                </a:gdLst>
                <a:ahLst/>
                <a:cxnLst>
                  <a:cxn ang="T8">
                    <a:pos x="T0" y="T1"/>
                  </a:cxn>
                  <a:cxn ang="T9">
                    <a:pos x="T2" y="T3"/>
                  </a:cxn>
                  <a:cxn ang="T10">
                    <a:pos x="T4" y="T5"/>
                  </a:cxn>
                  <a:cxn ang="T11">
                    <a:pos x="T6" y="T7"/>
                  </a:cxn>
                </a:cxnLst>
                <a:rect l="T12" t="T13" r="T14" b="T15"/>
                <a:pathLst>
                  <a:path w="5" h="27">
                    <a:moveTo>
                      <a:pt x="0" y="0"/>
                    </a:moveTo>
                    <a:lnTo>
                      <a:pt x="2" y="7"/>
                    </a:lnTo>
                    <a:lnTo>
                      <a:pt x="4" y="16"/>
                    </a:lnTo>
                    <a:lnTo>
                      <a:pt x="4" y="26"/>
                    </a:lnTo>
                  </a:path>
                </a:pathLst>
              </a:custGeom>
              <a:noFill/>
              <a:ln w="9445">
                <a:solidFill>
                  <a:srgbClr val="4F4F4F"/>
                </a:solidFill>
                <a:round/>
                <a:headEnd/>
                <a:tailEnd/>
              </a:ln>
            </p:spPr>
            <p:txBody>
              <a:bodyPr/>
              <a:lstStyle/>
              <a:p>
                <a:endParaRPr lang="en-US"/>
              </a:p>
            </p:txBody>
          </p:sp>
          <p:sp>
            <p:nvSpPr>
              <p:cNvPr id="305223" name="Freeform 67"/>
              <p:cNvSpPr>
                <a:spLocks/>
              </p:cNvSpPr>
              <p:nvPr/>
            </p:nvSpPr>
            <p:spPr bwMode="auto">
              <a:xfrm>
                <a:off x="1586" y="2425"/>
                <a:ext cx="11" cy="20"/>
              </a:xfrm>
              <a:custGeom>
                <a:avLst/>
                <a:gdLst>
                  <a:gd name="T0" fmla="*/ 0 w 11"/>
                  <a:gd name="T1" fmla="*/ 0 h 20"/>
                  <a:gd name="T2" fmla="*/ 3 w 11"/>
                  <a:gd name="T3" fmla="*/ 8 h 20"/>
                  <a:gd name="T4" fmla="*/ 5 w 11"/>
                  <a:gd name="T5" fmla="*/ 13 h 20"/>
                  <a:gd name="T6" fmla="*/ 10 w 11"/>
                  <a:gd name="T7" fmla="*/ 19 h 20"/>
                  <a:gd name="T8" fmla="*/ 0 60000 65536"/>
                  <a:gd name="T9" fmla="*/ 0 60000 65536"/>
                  <a:gd name="T10" fmla="*/ 0 60000 65536"/>
                  <a:gd name="T11" fmla="*/ 0 60000 65536"/>
                  <a:gd name="T12" fmla="*/ 0 w 11"/>
                  <a:gd name="T13" fmla="*/ 0 h 20"/>
                  <a:gd name="T14" fmla="*/ 11 w 11"/>
                  <a:gd name="T15" fmla="*/ 20 h 20"/>
                </a:gdLst>
                <a:ahLst/>
                <a:cxnLst>
                  <a:cxn ang="T8">
                    <a:pos x="T0" y="T1"/>
                  </a:cxn>
                  <a:cxn ang="T9">
                    <a:pos x="T2" y="T3"/>
                  </a:cxn>
                  <a:cxn ang="T10">
                    <a:pos x="T4" y="T5"/>
                  </a:cxn>
                  <a:cxn ang="T11">
                    <a:pos x="T6" y="T7"/>
                  </a:cxn>
                </a:cxnLst>
                <a:rect l="T12" t="T13" r="T14" b="T15"/>
                <a:pathLst>
                  <a:path w="11" h="20">
                    <a:moveTo>
                      <a:pt x="0" y="0"/>
                    </a:moveTo>
                    <a:lnTo>
                      <a:pt x="3" y="8"/>
                    </a:lnTo>
                    <a:lnTo>
                      <a:pt x="5" y="13"/>
                    </a:lnTo>
                    <a:lnTo>
                      <a:pt x="10" y="19"/>
                    </a:lnTo>
                  </a:path>
                </a:pathLst>
              </a:custGeom>
              <a:noFill/>
              <a:ln w="9445">
                <a:solidFill>
                  <a:srgbClr val="4F4F4F"/>
                </a:solidFill>
                <a:round/>
                <a:headEnd/>
                <a:tailEnd/>
              </a:ln>
            </p:spPr>
            <p:txBody>
              <a:bodyPr/>
              <a:lstStyle/>
              <a:p>
                <a:endParaRPr lang="en-US"/>
              </a:p>
            </p:txBody>
          </p:sp>
          <p:sp>
            <p:nvSpPr>
              <p:cNvPr id="305224" name="Freeform 68"/>
              <p:cNvSpPr>
                <a:spLocks/>
              </p:cNvSpPr>
              <p:nvPr/>
            </p:nvSpPr>
            <p:spPr bwMode="auto">
              <a:xfrm>
                <a:off x="1605" y="2423"/>
                <a:ext cx="14" cy="13"/>
              </a:xfrm>
              <a:custGeom>
                <a:avLst/>
                <a:gdLst>
                  <a:gd name="T0" fmla="*/ 0 w 14"/>
                  <a:gd name="T1" fmla="*/ 0 h 13"/>
                  <a:gd name="T2" fmla="*/ 6 w 14"/>
                  <a:gd name="T3" fmla="*/ 9 h 13"/>
                  <a:gd name="T4" fmla="*/ 13 w 14"/>
                  <a:gd name="T5" fmla="*/ 12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0"/>
                    </a:moveTo>
                    <a:lnTo>
                      <a:pt x="6" y="9"/>
                    </a:lnTo>
                    <a:lnTo>
                      <a:pt x="13" y="12"/>
                    </a:lnTo>
                  </a:path>
                </a:pathLst>
              </a:custGeom>
              <a:noFill/>
              <a:ln w="9445">
                <a:solidFill>
                  <a:srgbClr val="4F4F4F"/>
                </a:solidFill>
                <a:round/>
                <a:headEnd/>
                <a:tailEnd/>
              </a:ln>
            </p:spPr>
            <p:txBody>
              <a:bodyPr/>
              <a:lstStyle/>
              <a:p>
                <a:endParaRPr lang="en-US"/>
              </a:p>
            </p:txBody>
          </p:sp>
          <p:sp>
            <p:nvSpPr>
              <p:cNvPr id="305225" name="Freeform 69"/>
              <p:cNvSpPr>
                <a:spLocks/>
              </p:cNvSpPr>
              <p:nvPr/>
            </p:nvSpPr>
            <p:spPr bwMode="auto">
              <a:xfrm>
                <a:off x="1586" y="2435"/>
                <a:ext cx="64" cy="68"/>
              </a:xfrm>
              <a:custGeom>
                <a:avLst/>
                <a:gdLst>
                  <a:gd name="T0" fmla="*/ 0 w 64"/>
                  <a:gd name="T1" fmla="*/ 17 h 68"/>
                  <a:gd name="T2" fmla="*/ 39 w 64"/>
                  <a:gd name="T3" fmla="*/ 67 h 68"/>
                  <a:gd name="T4" fmla="*/ 63 w 64"/>
                  <a:gd name="T5" fmla="*/ 52 h 68"/>
                  <a:gd name="T6" fmla="*/ 36 w 64"/>
                  <a:gd name="T7" fmla="*/ 0 h 68"/>
                  <a:gd name="T8" fmla="*/ 0 60000 65536"/>
                  <a:gd name="T9" fmla="*/ 0 60000 65536"/>
                  <a:gd name="T10" fmla="*/ 0 60000 65536"/>
                  <a:gd name="T11" fmla="*/ 0 60000 65536"/>
                  <a:gd name="T12" fmla="*/ 0 w 64"/>
                  <a:gd name="T13" fmla="*/ 0 h 68"/>
                  <a:gd name="T14" fmla="*/ 64 w 64"/>
                  <a:gd name="T15" fmla="*/ 68 h 68"/>
                </a:gdLst>
                <a:ahLst/>
                <a:cxnLst>
                  <a:cxn ang="T8">
                    <a:pos x="T0" y="T1"/>
                  </a:cxn>
                  <a:cxn ang="T9">
                    <a:pos x="T2" y="T3"/>
                  </a:cxn>
                  <a:cxn ang="T10">
                    <a:pos x="T4" y="T5"/>
                  </a:cxn>
                  <a:cxn ang="T11">
                    <a:pos x="T6" y="T7"/>
                  </a:cxn>
                </a:cxnLst>
                <a:rect l="T12" t="T13" r="T14" b="T15"/>
                <a:pathLst>
                  <a:path w="64" h="68">
                    <a:moveTo>
                      <a:pt x="0" y="17"/>
                    </a:moveTo>
                    <a:lnTo>
                      <a:pt x="39" y="67"/>
                    </a:lnTo>
                    <a:lnTo>
                      <a:pt x="63" y="52"/>
                    </a:lnTo>
                    <a:lnTo>
                      <a:pt x="36" y="0"/>
                    </a:lnTo>
                  </a:path>
                </a:pathLst>
              </a:custGeom>
              <a:noFill/>
              <a:ln w="9445">
                <a:solidFill>
                  <a:srgbClr val="4F4F4F"/>
                </a:solidFill>
                <a:round/>
                <a:headEnd/>
                <a:tailEnd/>
              </a:ln>
            </p:spPr>
            <p:txBody>
              <a:bodyPr/>
              <a:lstStyle/>
              <a:p>
                <a:endParaRPr lang="en-US"/>
              </a:p>
            </p:txBody>
          </p:sp>
          <p:sp>
            <p:nvSpPr>
              <p:cNvPr id="305226" name="Freeform 70"/>
              <p:cNvSpPr>
                <a:spLocks/>
              </p:cNvSpPr>
              <p:nvPr/>
            </p:nvSpPr>
            <p:spPr bwMode="auto">
              <a:xfrm>
                <a:off x="1117" y="2433"/>
                <a:ext cx="63" cy="109"/>
              </a:xfrm>
              <a:custGeom>
                <a:avLst/>
                <a:gdLst>
                  <a:gd name="T0" fmla="*/ 1 w 63"/>
                  <a:gd name="T1" fmla="*/ 108 h 109"/>
                  <a:gd name="T2" fmla="*/ 0 w 63"/>
                  <a:gd name="T3" fmla="*/ 88 h 109"/>
                  <a:gd name="T4" fmla="*/ 2 w 63"/>
                  <a:gd name="T5" fmla="*/ 79 h 109"/>
                  <a:gd name="T6" fmla="*/ 6 w 63"/>
                  <a:gd name="T7" fmla="*/ 59 h 109"/>
                  <a:gd name="T8" fmla="*/ 10 w 63"/>
                  <a:gd name="T9" fmla="*/ 45 h 109"/>
                  <a:gd name="T10" fmla="*/ 18 w 63"/>
                  <a:gd name="T11" fmla="*/ 25 h 109"/>
                  <a:gd name="T12" fmla="*/ 24 w 63"/>
                  <a:gd name="T13" fmla="*/ 12 h 109"/>
                  <a:gd name="T14" fmla="*/ 29 w 63"/>
                  <a:gd name="T15" fmla="*/ 6 h 109"/>
                  <a:gd name="T16" fmla="*/ 34 w 63"/>
                  <a:gd name="T17" fmla="*/ 4 h 109"/>
                  <a:gd name="T18" fmla="*/ 38 w 63"/>
                  <a:gd name="T19" fmla="*/ 1 h 109"/>
                  <a:gd name="T20" fmla="*/ 43 w 63"/>
                  <a:gd name="T21" fmla="*/ 0 h 109"/>
                  <a:gd name="T22" fmla="*/ 52 w 63"/>
                  <a:gd name="T23" fmla="*/ 1 h 109"/>
                  <a:gd name="T24" fmla="*/ 59 w 63"/>
                  <a:gd name="T25" fmla="*/ 6 h 109"/>
                  <a:gd name="T26" fmla="*/ 62 w 63"/>
                  <a:gd name="T27" fmla="*/ 15 h 109"/>
                  <a:gd name="T28" fmla="*/ 62 w 63"/>
                  <a:gd name="T29" fmla="*/ 21 h 109"/>
                  <a:gd name="T30" fmla="*/ 62 w 63"/>
                  <a:gd name="T31" fmla="*/ 26 h 109"/>
                  <a:gd name="T32" fmla="*/ 55 w 63"/>
                  <a:gd name="T33" fmla="*/ 40 h 109"/>
                  <a:gd name="T34" fmla="*/ 52 w 63"/>
                  <a:gd name="T35" fmla="*/ 50 h 109"/>
                  <a:gd name="T36" fmla="*/ 49 w 63"/>
                  <a:gd name="T37" fmla="*/ 59 h 109"/>
                  <a:gd name="T38" fmla="*/ 47 w 63"/>
                  <a:gd name="T39" fmla="*/ 69 h 109"/>
                  <a:gd name="T40" fmla="*/ 46 w 63"/>
                  <a:gd name="T41" fmla="*/ 72 h 10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109"/>
                  <a:gd name="T65" fmla="*/ 63 w 63"/>
                  <a:gd name="T66" fmla="*/ 109 h 10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109">
                    <a:moveTo>
                      <a:pt x="1" y="108"/>
                    </a:moveTo>
                    <a:lnTo>
                      <a:pt x="0" y="88"/>
                    </a:lnTo>
                    <a:lnTo>
                      <a:pt x="2" y="79"/>
                    </a:lnTo>
                    <a:lnTo>
                      <a:pt x="6" y="59"/>
                    </a:lnTo>
                    <a:lnTo>
                      <a:pt x="10" y="45"/>
                    </a:lnTo>
                    <a:lnTo>
                      <a:pt x="18" y="25"/>
                    </a:lnTo>
                    <a:lnTo>
                      <a:pt x="24" y="12"/>
                    </a:lnTo>
                    <a:lnTo>
                      <a:pt x="29" y="6"/>
                    </a:lnTo>
                    <a:lnTo>
                      <a:pt x="34" y="4"/>
                    </a:lnTo>
                    <a:lnTo>
                      <a:pt x="38" y="1"/>
                    </a:lnTo>
                    <a:lnTo>
                      <a:pt x="43" y="0"/>
                    </a:lnTo>
                    <a:lnTo>
                      <a:pt x="52" y="1"/>
                    </a:lnTo>
                    <a:lnTo>
                      <a:pt x="59" y="6"/>
                    </a:lnTo>
                    <a:lnTo>
                      <a:pt x="62" y="15"/>
                    </a:lnTo>
                    <a:lnTo>
                      <a:pt x="62" y="21"/>
                    </a:lnTo>
                    <a:lnTo>
                      <a:pt x="62" y="26"/>
                    </a:lnTo>
                    <a:lnTo>
                      <a:pt x="55" y="40"/>
                    </a:lnTo>
                    <a:lnTo>
                      <a:pt x="52" y="50"/>
                    </a:lnTo>
                    <a:lnTo>
                      <a:pt x="49" y="59"/>
                    </a:lnTo>
                    <a:lnTo>
                      <a:pt x="47" y="69"/>
                    </a:lnTo>
                    <a:lnTo>
                      <a:pt x="46" y="72"/>
                    </a:lnTo>
                  </a:path>
                </a:pathLst>
              </a:custGeom>
              <a:noFill/>
              <a:ln w="9445">
                <a:solidFill>
                  <a:srgbClr val="4F4F4F"/>
                </a:solidFill>
                <a:round/>
                <a:headEnd/>
                <a:tailEnd/>
              </a:ln>
            </p:spPr>
            <p:txBody>
              <a:bodyPr/>
              <a:lstStyle/>
              <a:p>
                <a:endParaRPr lang="en-US"/>
              </a:p>
            </p:txBody>
          </p:sp>
          <p:sp>
            <p:nvSpPr>
              <p:cNvPr id="305227" name="Freeform 71"/>
              <p:cNvSpPr>
                <a:spLocks/>
              </p:cNvSpPr>
              <p:nvPr/>
            </p:nvSpPr>
            <p:spPr bwMode="auto">
              <a:xfrm>
                <a:off x="1121" y="2370"/>
                <a:ext cx="138" cy="111"/>
              </a:xfrm>
              <a:custGeom>
                <a:avLst/>
                <a:gdLst>
                  <a:gd name="T0" fmla="*/ 27 w 138"/>
                  <a:gd name="T1" fmla="*/ 67 h 111"/>
                  <a:gd name="T2" fmla="*/ 20 w 138"/>
                  <a:gd name="T3" fmla="*/ 65 h 111"/>
                  <a:gd name="T4" fmla="*/ 15 w 138"/>
                  <a:gd name="T5" fmla="*/ 65 h 111"/>
                  <a:gd name="T6" fmla="*/ 12 w 138"/>
                  <a:gd name="T7" fmla="*/ 65 h 111"/>
                  <a:gd name="T8" fmla="*/ 0 w 138"/>
                  <a:gd name="T9" fmla="*/ 66 h 111"/>
                  <a:gd name="T10" fmla="*/ 8 w 138"/>
                  <a:gd name="T11" fmla="*/ 58 h 111"/>
                  <a:gd name="T12" fmla="*/ 14 w 138"/>
                  <a:gd name="T13" fmla="*/ 51 h 111"/>
                  <a:gd name="T14" fmla="*/ 19 w 138"/>
                  <a:gd name="T15" fmla="*/ 45 h 111"/>
                  <a:gd name="T16" fmla="*/ 29 w 138"/>
                  <a:gd name="T17" fmla="*/ 35 h 111"/>
                  <a:gd name="T18" fmla="*/ 38 w 138"/>
                  <a:gd name="T19" fmla="*/ 28 h 111"/>
                  <a:gd name="T20" fmla="*/ 50 w 138"/>
                  <a:gd name="T21" fmla="*/ 21 h 111"/>
                  <a:gd name="T22" fmla="*/ 59 w 138"/>
                  <a:gd name="T23" fmla="*/ 17 h 111"/>
                  <a:gd name="T24" fmla="*/ 70 w 138"/>
                  <a:gd name="T25" fmla="*/ 12 h 111"/>
                  <a:gd name="T26" fmla="*/ 78 w 138"/>
                  <a:gd name="T27" fmla="*/ 9 h 111"/>
                  <a:gd name="T28" fmla="*/ 88 w 138"/>
                  <a:gd name="T29" fmla="*/ 6 h 111"/>
                  <a:gd name="T30" fmla="*/ 96 w 138"/>
                  <a:gd name="T31" fmla="*/ 4 h 111"/>
                  <a:gd name="T32" fmla="*/ 107 w 138"/>
                  <a:gd name="T33" fmla="*/ 1 h 111"/>
                  <a:gd name="T34" fmla="*/ 118 w 138"/>
                  <a:gd name="T35" fmla="*/ 0 h 111"/>
                  <a:gd name="T36" fmla="*/ 123 w 138"/>
                  <a:gd name="T37" fmla="*/ 0 h 111"/>
                  <a:gd name="T38" fmla="*/ 137 w 138"/>
                  <a:gd name="T39" fmla="*/ 4 h 111"/>
                  <a:gd name="T40" fmla="*/ 125 w 138"/>
                  <a:gd name="T41" fmla="*/ 13 h 111"/>
                  <a:gd name="T42" fmla="*/ 119 w 138"/>
                  <a:gd name="T43" fmla="*/ 21 h 111"/>
                  <a:gd name="T44" fmla="*/ 115 w 138"/>
                  <a:gd name="T45" fmla="*/ 26 h 111"/>
                  <a:gd name="T46" fmla="*/ 109 w 138"/>
                  <a:gd name="T47" fmla="*/ 34 h 111"/>
                  <a:gd name="T48" fmla="*/ 105 w 138"/>
                  <a:gd name="T49" fmla="*/ 42 h 111"/>
                  <a:gd name="T50" fmla="*/ 101 w 138"/>
                  <a:gd name="T51" fmla="*/ 49 h 111"/>
                  <a:gd name="T52" fmla="*/ 95 w 138"/>
                  <a:gd name="T53" fmla="*/ 60 h 111"/>
                  <a:gd name="T54" fmla="*/ 90 w 138"/>
                  <a:gd name="T55" fmla="*/ 73 h 111"/>
                  <a:gd name="T56" fmla="*/ 88 w 138"/>
                  <a:gd name="T57" fmla="*/ 84 h 111"/>
                  <a:gd name="T58" fmla="*/ 86 w 138"/>
                  <a:gd name="T59" fmla="*/ 92 h 111"/>
                  <a:gd name="T60" fmla="*/ 84 w 138"/>
                  <a:gd name="T61" fmla="*/ 100 h 111"/>
                  <a:gd name="T62" fmla="*/ 83 w 138"/>
                  <a:gd name="T63" fmla="*/ 110 h 111"/>
                  <a:gd name="T64" fmla="*/ 79 w 138"/>
                  <a:gd name="T65" fmla="*/ 104 h 111"/>
                  <a:gd name="T66" fmla="*/ 75 w 138"/>
                  <a:gd name="T67" fmla="*/ 97 h 111"/>
                  <a:gd name="T68" fmla="*/ 68 w 138"/>
                  <a:gd name="T69" fmla="*/ 91 h 111"/>
                  <a:gd name="T70" fmla="*/ 58 w 138"/>
                  <a:gd name="T71" fmla="*/ 89 h 11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8"/>
                  <a:gd name="T109" fmla="*/ 0 h 111"/>
                  <a:gd name="T110" fmla="*/ 138 w 138"/>
                  <a:gd name="T111" fmla="*/ 111 h 11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8" h="111">
                    <a:moveTo>
                      <a:pt x="27" y="67"/>
                    </a:moveTo>
                    <a:lnTo>
                      <a:pt x="20" y="65"/>
                    </a:lnTo>
                    <a:lnTo>
                      <a:pt x="15" y="65"/>
                    </a:lnTo>
                    <a:lnTo>
                      <a:pt x="12" y="65"/>
                    </a:lnTo>
                    <a:lnTo>
                      <a:pt x="0" y="66"/>
                    </a:lnTo>
                    <a:lnTo>
                      <a:pt x="8" y="58"/>
                    </a:lnTo>
                    <a:lnTo>
                      <a:pt x="14" y="51"/>
                    </a:lnTo>
                    <a:lnTo>
                      <a:pt x="19" y="45"/>
                    </a:lnTo>
                    <a:lnTo>
                      <a:pt x="29" y="35"/>
                    </a:lnTo>
                    <a:lnTo>
                      <a:pt x="38" y="28"/>
                    </a:lnTo>
                    <a:lnTo>
                      <a:pt x="50" y="21"/>
                    </a:lnTo>
                    <a:lnTo>
                      <a:pt x="59" y="17"/>
                    </a:lnTo>
                    <a:lnTo>
                      <a:pt x="70" y="12"/>
                    </a:lnTo>
                    <a:lnTo>
                      <a:pt x="78" y="9"/>
                    </a:lnTo>
                    <a:lnTo>
                      <a:pt x="88" y="6"/>
                    </a:lnTo>
                    <a:lnTo>
                      <a:pt x="96" y="4"/>
                    </a:lnTo>
                    <a:lnTo>
                      <a:pt x="107" y="1"/>
                    </a:lnTo>
                    <a:lnTo>
                      <a:pt x="118" y="0"/>
                    </a:lnTo>
                    <a:lnTo>
                      <a:pt x="123" y="0"/>
                    </a:lnTo>
                    <a:lnTo>
                      <a:pt x="137" y="4"/>
                    </a:lnTo>
                    <a:lnTo>
                      <a:pt x="125" y="13"/>
                    </a:lnTo>
                    <a:lnTo>
                      <a:pt x="119" y="21"/>
                    </a:lnTo>
                    <a:lnTo>
                      <a:pt x="115" y="26"/>
                    </a:lnTo>
                    <a:lnTo>
                      <a:pt x="109" y="34"/>
                    </a:lnTo>
                    <a:lnTo>
                      <a:pt x="105" y="42"/>
                    </a:lnTo>
                    <a:lnTo>
                      <a:pt x="101" y="49"/>
                    </a:lnTo>
                    <a:lnTo>
                      <a:pt x="95" y="60"/>
                    </a:lnTo>
                    <a:lnTo>
                      <a:pt x="90" y="73"/>
                    </a:lnTo>
                    <a:lnTo>
                      <a:pt x="88" y="84"/>
                    </a:lnTo>
                    <a:lnTo>
                      <a:pt x="86" y="92"/>
                    </a:lnTo>
                    <a:lnTo>
                      <a:pt x="84" y="100"/>
                    </a:lnTo>
                    <a:lnTo>
                      <a:pt x="83" y="110"/>
                    </a:lnTo>
                    <a:lnTo>
                      <a:pt x="79" y="104"/>
                    </a:lnTo>
                    <a:lnTo>
                      <a:pt x="75" y="97"/>
                    </a:lnTo>
                    <a:lnTo>
                      <a:pt x="68" y="91"/>
                    </a:lnTo>
                    <a:lnTo>
                      <a:pt x="58" y="89"/>
                    </a:lnTo>
                  </a:path>
                </a:pathLst>
              </a:custGeom>
              <a:noFill/>
              <a:ln w="9445">
                <a:solidFill>
                  <a:srgbClr val="4F4F4F"/>
                </a:solidFill>
                <a:round/>
                <a:headEnd/>
                <a:tailEnd/>
              </a:ln>
            </p:spPr>
            <p:txBody>
              <a:bodyPr/>
              <a:lstStyle/>
              <a:p>
                <a:endParaRPr lang="en-US"/>
              </a:p>
            </p:txBody>
          </p:sp>
          <p:sp>
            <p:nvSpPr>
              <p:cNvPr id="305228" name="Freeform 72"/>
              <p:cNvSpPr>
                <a:spLocks/>
              </p:cNvSpPr>
              <p:nvPr/>
            </p:nvSpPr>
            <p:spPr bwMode="auto">
              <a:xfrm>
                <a:off x="1094" y="2640"/>
                <a:ext cx="13" cy="13"/>
              </a:xfrm>
              <a:custGeom>
                <a:avLst/>
                <a:gdLst>
                  <a:gd name="T0" fmla="*/ 4 w 13"/>
                  <a:gd name="T1" fmla="*/ 0 h 13"/>
                  <a:gd name="T2" fmla="*/ 0 w 13"/>
                  <a:gd name="T3" fmla="*/ 12 h 13"/>
                  <a:gd name="T4" fmla="*/ 12 w 13"/>
                  <a:gd name="T5" fmla="*/ 12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4" y="0"/>
                    </a:moveTo>
                    <a:lnTo>
                      <a:pt x="0" y="12"/>
                    </a:lnTo>
                    <a:lnTo>
                      <a:pt x="12" y="12"/>
                    </a:lnTo>
                  </a:path>
                </a:pathLst>
              </a:custGeom>
              <a:noFill/>
              <a:ln w="9445">
                <a:solidFill>
                  <a:srgbClr val="4F4F4F"/>
                </a:solidFill>
                <a:round/>
                <a:headEnd/>
                <a:tailEnd/>
              </a:ln>
            </p:spPr>
            <p:txBody>
              <a:bodyPr/>
              <a:lstStyle/>
              <a:p>
                <a:endParaRPr lang="en-US"/>
              </a:p>
            </p:txBody>
          </p:sp>
          <p:sp>
            <p:nvSpPr>
              <p:cNvPr id="305229" name="Freeform 73"/>
              <p:cNvSpPr>
                <a:spLocks/>
              </p:cNvSpPr>
              <p:nvPr/>
            </p:nvSpPr>
            <p:spPr bwMode="auto">
              <a:xfrm>
                <a:off x="1137" y="2642"/>
                <a:ext cx="284" cy="102"/>
              </a:xfrm>
              <a:custGeom>
                <a:avLst/>
                <a:gdLst>
                  <a:gd name="T0" fmla="*/ 0 w 284"/>
                  <a:gd name="T1" fmla="*/ 10 h 102"/>
                  <a:gd name="T2" fmla="*/ 5 w 284"/>
                  <a:gd name="T3" fmla="*/ 10 h 102"/>
                  <a:gd name="T4" fmla="*/ 23 w 284"/>
                  <a:gd name="T5" fmla="*/ 15 h 102"/>
                  <a:gd name="T6" fmla="*/ 32 w 284"/>
                  <a:gd name="T7" fmla="*/ 19 h 102"/>
                  <a:gd name="T8" fmla="*/ 42 w 284"/>
                  <a:gd name="T9" fmla="*/ 26 h 102"/>
                  <a:gd name="T10" fmla="*/ 52 w 284"/>
                  <a:gd name="T11" fmla="*/ 33 h 102"/>
                  <a:gd name="T12" fmla="*/ 62 w 284"/>
                  <a:gd name="T13" fmla="*/ 39 h 102"/>
                  <a:gd name="T14" fmla="*/ 70 w 284"/>
                  <a:gd name="T15" fmla="*/ 45 h 102"/>
                  <a:gd name="T16" fmla="*/ 87 w 284"/>
                  <a:gd name="T17" fmla="*/ 56 h 102"/>
                  <a:gd name="T18" fmla="*/ 98 w 284"/>
                  <a:gd name="T19" fmla="*/ 62 h 102"/>
                  <a:gd name="T20" fmla="*/ 104 w 284"/>
                  <a:gd name="T21" fmla="*/ 66 h 102"/>
                  <a:gd name="T22" fmla="*/ 115 w 284"/>
                  <a:gd name="T23" fmla="*/ 69 h 102"/>
                  <a:gd name="T24" fmla="*/ 127 w 284"/>
                  <a:gd name="T25" fmla="*/ 74 h 102"/>
                  <a:gd name="T26" fmla="*/ 144 w 284"/>
                  <a:gd name="T27" fmla="*/ 75 h 102"/>
                  <a:gd name="T28" fmla="*/ 156 w 284"/>
                  <a:gd name="T29" fmla="*/ 73 h 102"/>
                  <a:gd name="T30" fmla="*/ 165 w 284"/>
                  <a:gd name="T31" fmla="*/ 71 h 102"/>
                  <a:gd name="T32" fmla="*/ 184 w 284"/>
                  <a:gd name="T33" fmla="*/ 68 h 102"/>
                  <a:gd name="T34" fmla="*/ 183 w 284"/>
                  <a:gd name="T35" fmla="*/ 76 h 102"/>
                  <a:gd name="T36" fmla="*/ 181 w 284"/>
                  <a:gd name="T37" fmla="*/ 81 h 102"/>
                  <a:gd name="T38" fmla="*/ 176 w 284"/>
                  <a:gd name="T39" fmla="*/ 90 h 102"/>
                  <a:gd name="T40" fmla="*/ 170 w 284"/>
                  <a:gd name="T41" fmla="*/ 101 h 102"/>
                  <a:gd name="T42" fmla="*/ 186 w 284"/>
                  <a:gd name="T43" fmla="*/ 95 h 102"/>
                  <a:gd name="T44" fmla="*/ 196 w 284"/>
                  <a:gd name="T45" fmla="*/ 94 h 102"/>
                  <a:gd name="T46" fmla="*/ 210 w 284"/>
                  <a:gd name="T47" fmla="*/ 88 h 102"/>
                  <a:gd name="T48" fmla="*/ 221 w 284"/>
                  <a:gd name="T49" fmla="*/ 84 h 102"/>
                  <a:gd name="T50" fmla="*/ 235 w 284"/>
                  <a:gd name="T51" fmla="*/ 76 h 102"/>
                  <a:gd name="T52" fmla="*/ 246 w 284"/>
                  <a:gd name="T53" fmla="*/ 69 h 102"/>
                  <a:gd name="T54" fmla="*/ 255 w 284"/>
                  <a:gd name="T55" fmla="*/ 63 h 102"/>
                  <a:gd name="T56" fmla="*/ 263 w 284"/>
                  <a:gd name="T57" fmla="*/ 53 h 102"/>
                  <a:gd name="T58" fmla="*/ 270 w 284"/>
                  <a:gd name="T59" fmla="*/ 43 h 102"/>
                  <a:gd name="T60" fmla="*/ 273 w 284"/>
                  <a:gd name="T61" fmla="*/ 38 h 102"/>
                  <a:gd name="T62" fmla="*/ 277 w 284"/>
                  <a:gd name="T63" fmla="*/ 30 h 102"/>
                  <a:gd name="T64" fmla="*/ 283 w 284"/>
                  <a:gd name="T65" fmla="*/ 13 h 102"/>
                  <a:gd name="T66" fmla="*/ 270 w 284"/>
                  <a:gd name="T67" fmla="*/ 19 h 102"/>
                  <a:gd name="T68" fmla="*/ 256 w 284"/>
                  <a:gd name="T69" fmla="*/ 21 h 102"/>
                  <a:gd name="T70" fmla="*/ 248 w 284"/>
                  <a:gd name="T71" fmla="*/ 22 h 102"/>
                  <a:gd name="T72" fmla="*/ 241 w 284"/>
                  <a:gd name="T73" fmla="*/ 22 h 102"/>
                  <a:gd name="T74" fmla="*/ 227 w 284"/>
                  <a:gd name="T75" fmla="*/ 21 h 102"/>
                  <a:gd name="T76" fmla="*/ 218 w 284"/>
                  <a:gd name="T77" fmla="*/ 20 h 102"/>
                  <a:gd name="T78" fmla="*/ 208 w 284"/>
                  <a:gd name="T79" fmla="*/ 19 h 102"/>
                  <a:gd name="T80" fmla="*/ 198 w 284"/>
                  <a:gd name="T81" fmla="*/ 17 h 102"/>
                  <a:gd name="T82" fmla="*/ 189 w 284"/>
                  <a:gd name="T83" fmla="*/ 15 h 102"/>
                  <a:gd name="T84" fmla="*/ 174 w 284"/>
                  <a:gd name="T85" fmla="*/ 10 h 102"/>
                  <a:gd name="T86" fmla="*/ 169 w 284"/>
                  <a:gd name="T87" fmla="*/ 6 h 102"/>
                  <a:gd name="T88" fmla="*/ 155 w 284"/>
                  <a:gd name="T89" fmla="*/ 0 h 102"/>
                  <a:gd name="T90" fmla="*/ 160 w 284"/>
                  <a:gd name="T91" fmla="*/ 15 h 102"/>
                  <a:gd name="T92" fmla="*/ 165 w 284"/>
                  <a:gd name="T93" fmla="*/ 24 h 102"/>
                  <a:gd name="T94" fmla="*/ 170 w 284"/>
                  <a:gd name="T95" fmla="*/ 34 h 102"/>
                  <a:gd name="T96" fmla="*/ 174 w 284"/>
                  <a:gd name="T97" fmla="*/ 43 h 10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4"/>
                  <a:gd name="T148" fmla="*/ 0 h 102"/>
                  <a:gd name="T149" fmla="*/ 284 w 284"/>
                  <a:gd name="T150" fmla="*/ 102 h 10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4" h="102">
                    <a:moveTo>
                      <a:pt x="0" y="10"/>
                    </a:moveTo>
                    <a:lnTo>
                      <a:pt x="5" y="10"/>
                    </a:lnTo>
                    <a:lnTo>
                      <a:pt x="23" y="15"/>
                    </a:lnTo>
                    <a:lnTo>
                      <a:pt x="32" y="19"/>
                    </a:lnTo>
                    <a:lnTo>
                      <a:pt x="42" y="26"/>
                    </a:lnTo>
                    <a:lnTo>
                      <a:pt x="52" y="33"/>
                    </a:lnTo>
                    <a:lnTo>
                      <a:pt x="62" y="39"/>
                    </a:lnTo>
                    <a:lnTo>
                      <a:pt x="70" y="45"/>
                    </a:lnTo>
                    <a:lnTo>
                      <a:pt x="87" y="56"/>
                    </a:lnTo>
                    <a:lnTo>
                      <a:pt x="98" y="62"/>
                    </a:lnTo>
                    <a:lnTo>
                      <a:pt x="104" y="66"/>
                    </a:lnTo>
                    <a:lnTo>
                      <a:pt x="115" y="69"/>
                    </a:lnTo>
                    <a:lnTo>
                      <a:pt x="127" y="74"/>
                    </a:lnTo>
                    <a:lnTo>
                      <a:pt x="144" y="75"/>
                    </a:lnTo>
                    <a:lnTo>
                      <a:pt x="156" y="73"/>
                    </a:lnTo>
                    <a:lnTo>
                      <a:pt x="165" y="71"/>
                    </a:lnTo>
                    <a:lnTo>
                      <a:pt x="184" y="68"/>
                    </a:lnTo>
                    <a:lnTo>
                      <a:pt x="183" y="76"/>
                    </a:lnTo>
                    <a:lnTo>
                      <a:pt x="181" y="81"/>
                    </a:lnTo>
                    <a:lnTo>
                      <a:pt x="176" y="90"/>
                    </a:lnTo>
                    <a:lnTo>
                      <a:pt x="170" y="101"/>
                    </a:lnTo>
                    <a:lnTo>
                      <a:pt x="186" y="95"/>
                    </a:lnTo>
                    <a:lnTo>
                      <a:pt x="196" y="94"/>
                    </a:lnTo>
                    <a:lnTo>
                      <a:pt x="210" y="88"/>
                    </a:lnTo>
                    <a:lnTo>
                      <a:pt x="221" y="84"/>
                    </a:lnTo>
                    <a:lnTo>
                      <a:pt x="235" y="76"/>
                    </a:lnTo>
                    <a:lnTo>
                      <a:pt x="246" y="69"/>
                    </a:lnTo>
                    <a:lnTo>
                      <a:pt x="255" y="63"/>
                    </a:lnTo>
                    <a:lnTo>
                      <a:pt x="263" y="53"/>
                    </a:lnTo>
                    <a:lnTo>
                      <a:pt x="270" y="43"/>
                    </a:lnTo>
                    <a:lnTo>
                      <a:pt x="273" y="38"/>
                    </a:lnTo>
                    <a:lnTo>
                      <a:pt x="277" y="30"/>
                    </a:lnTo>
                    <a:lnTo>
                      <a:pt x="283" y="13"/>
                    </a:lnTo>
                    <a:lnTo>
                      <a:pt x="270" y="19"/>
                    </a:lnTo>
                    <a:lnTo>
                      <a:pt x="256" y="21"/>
                    </a:lnTo>
                    <a:lnTo>
                      <a:pt x="248" y="22"/>
                    </a:lnTo>
                    <a:lnTo>
                      <a:pt x="241" y="22"/>
                    </a:lnTo>
                    <a:lnTo>
                      <a:pt x="227" y="21"/>
                    </a:lnTo>
                    <a:lnTo>
                      <a:pt x="218" y="20"/>
                    </a:lnTo>
                    <a:lnTo>
                      <a:pt x="208" y="19"/>
                    </a:lnTo>
                    <a:lnTo>
                      <a:pt x="198" y="17"/>
                    </a:lnTo>
                    <a:lnTo>
                      <a:pt x="189" y="15"/>
                    </a:lnTo>
                    <a:lnTo>
                      <a:pt x="174" y="10"/>
                    </a:lnTo>
                    <a:lnTo>
                      <a:pt x="169" y="6"/>
                    </a:lnTo>
                    <a:lnTo>
                      <a:pt x="155" y="0"/>
                    </a:lnTo>
                    <a:lnTo>
                      <a:pt x="160" y="15"/>
                    </a:lnTo>
                    <a:lnTo>
                      <a:pt x="165" y="24"/>
                    </a:lnTo>
                    <a:lnTo>
                      <a:pt x="170" y="34"/>
                    </a:lnTo>
                    <a:lnTo>
                      <a:pt x="174" y="43"/>
                    </a:lnTo>
                  </a:path>
                </a:pathLst>
              </a:custGeom>
              <a:noFill/>
              <a:ln w="9445">
                <a:solidFill>
                  <a:srgbClr val="4F4F4F"/>
                </a:solidFill>
                <a:round/>
                <a:headEnd/>
                <a:tailEnd/>
              </a:ln>
            </p:spPr>
            <p:txBody>
              <a:bodyPr/>
              <a:lstStyle/>
              <a:p>
                <a:endParaRPr lang="en-US"/>
              </a:p>
            </p:txBody>
          </p:sp>
          <p:sp>
            <p:nvSpPr>
              <p:cNvPr id="305230" name="Freeform 74"/>
              <p:cNvSpPr>
                <a:spLocks/>
              </p:cNvSpPr>
              <p:nvPr/>
            </p:nvSpPr>
            <p:spPr bwMode="auto">
              <a:xfrm>
                <a:off x="1221" y="2618"/>
                <a:ext cx="93" cy="68"/>
              </a:xfrm>
              <a:custGeom>
                <a:avLst/>
                <a:gdLst>
                  <a:gd name="T0" fmla="*/ 92 w 93"/>
                  <a:gd name="T1" fmla="*/ 67 h 68"/>
                  <a:gd name="T2" fmla="*/ 81 w 93"/>
                  <a:gd name="T3" fmla="*/ 67 h 68"/>
                  <a:gd name="T4" fmla="*/ 71 w 93"/>
                  <a:gd name="T5" fmla="*/ 67 h 68"/>
                  <a:gd name="T6" fmla="*/ 62 w 93"/>
                  <a:gd name="T7" fmla="*/ 66 h 68"/>
                  <a:gd name="T8" fmla="*/ 48 w 93"/>
                  <a:gd name="T9" fmla="*/ 63 h 68"/>
                  <a:gd name="T10" fmla="*/ 35 w 93"/>
                  <a:gd name="T11" fmla="*/ 58 h 68"/>
                  <a:gd name="T12" fmla="*/ 25 w 93"/>
                  <a:gd name="T13" fmla="*/ 53 h 68"/>
                  <a:gd name="T14" fmla="*/ 15 w 93"/>
                  <a:gd name="T15" fmla="*/ 43 h 68"/>
                  <a:gd name="T16" fmla="*/ 10 w 93"/>
                  <a:gd name="T17" fmla="*/ 39 h 68"/>
                  <a:gd name="T18" fmla="*/ 4 w 93"/>
                  <a:gd name="T19" fmla="*/ 29 h 68"/>
                  <a:gd name="T20" fmla="*/ 1 w 93"/>
                  <a:gd name="T21" fmla="*/ 20 h 68"/>
                  <a:gd name="T22" fmla="*/ 0 w 93"/>
                  <a:gd name="T23" fmla="*/ 14 h 68"/>
                  <a:gd name="T24" fmla="*/ 2 w 93"/>
                  <a:gd name="T25" fmla="*/ 8 h 68"/>
                  <a:gd name="T26" fmla="*/ 6 w 93"/>
                  <a:gd name="T27" fmla="*/ 0 h 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3"/>
                  <a:gd name="T43" fmla="*/ 0 h 68"/>
                  <a:gd name="T44" fmla="*/ 93 w 93"/>
                  <a:gd name="T45" fmla="*/ 68 h 6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3" h="68">
                    <a:moveTo>
                      <a:pt x="92" y="67"/>
                    </a:moveTo>
                    <a:lnTo>
                      <a:pt x="81" y="67"/>
                    </a:lnTo>
                    <a:lnTo>
                      <a:pt x="71" y="67"/>
                    </a:lnTo>
                    <a:lnTo>
                      <a:pt x="62" y="66"/>
                    </a:lnTo>
                    <a:lnTo>
                      <a:pt x="48" y="63"/>
                    </a:lnTo>
                    <a:lnTo>
                      <a:pt x="35" y="58"/>
                    </a:lnTo>
                    <a:lnTo>
                      <a:pt x="25" y="53"/>
                    </a:lnTo>
                    <a:lnTo>
                      <a:pt x="15" y="43"/>
                    </a:lnTo>
                    <a:lnTo>
                      <a:pt x="10" y="39"/>
                    </a:lnTo>
                    <a:lnTo>
                      <a:pt x="4" y="29"/>
                    </a:lnTo>
                    <a:lnTo>
                      <a:pt x="1" y="20"/>
                    </a:lnTo>
                    <a:lnTo>
                      <a:pt x="0" y="14"/>
                    </a:lnTo>
                    <a:lnTo>
                      <a:pt x="2" y="8"/>
                    </a:lnTo>
                    <a:lnTo>
                      <a:pt x="6" y="0"/>
                    </a:lnTo>
                  </a:path>
                </a:pathLst>
              </a:custGeom>
              <a:noFill/>
              <a:ln w="9445">
                <a:solidFill>
                  <a:srgbClr val="4F4F4F"/>
                </a:solidFill>
                <a:round/>
                <a:headEnd/>
                <a:tailEnd/>
              </a:ln>
            </p:spPr>
            <p:txBody>
              <a:bodyPr/>
              <a:lstStyle/>
              <a:p>
                <a:endParaRPr lang="en-US"/>
              </a:p>
            </p:txBody>
          </p:sp>
          <p:sp>
            <p:nvSpPr>
              <p:cNvPr id="305231" name="Freeform 75"/>
              <p:cNvSpPr>
                <a:spLocks/>
              </p:cNvSpPr>
              <p:nvPr/>
            </p:nvSpPr>
            <p:spPr bwMode="auto">
              <a:xfrm>
                <a:off x="1246" y="2584"/>
                <a:ext cx="16" cy="10"/>
              </a:xfrm>
              <a:custGeom>
                <a:avLst/>
                <a:gdLst>
                  <a:gd name="T0" fmla="*/ 0 w 16"/>
                  <a:gd name="T1" fmla="*/ 9 h 10"/>
                  <a:gd name="T2" fmla="*/ 3 w 16"/>
                  <a:gd name="T3" fmla="*/ 5 h 10"/>
                  <a:gd name="T4" fmla="*/ 15 w 16"/>
                  <a:gd name="T5" fmla="*/ 0 h 10"/>
                  <a:gd name="T6" fmla="*/ 13 w 16"/>
                  <a:gd name="T7" fmla="*/ 0 h 10"/>
                  <a:gd name="T8" fmla="*/ 0 60000 65536"/>
                  <a:gd name="T9" fmla="*/ 0 60000 65536"/>
                  <a:gd name="T10" fmla="*/ 0 60000 65536"/>
                  <a:gd name="T11" fmla="*/ 0 60000 65536"/>
                  <a:gd name="T12" fmla="*/ 0 w 16"/>
                  <a:gd name="T13" fmla="*/ 0 h 10"/>
                  <a:gd name="T14" fmla="*/ 16 w 16"/>
                  <a:gd name="T15" fmla="*/ 10 h 10"/>
                </a:gdLst>
                <a:ahLst/>
                <a:cxnLst>
                  <a:cxn ang="T8">
                    <a:pos x="T0" y="T1"/>
                  </a:cxn>
                  <a:cxn ang="T9">
                    <a:pos x="T2" y="T3"/>
                  </a:cxn>
                  <a:cxn ang="T10">
                    <a:pos x="T4" y="T5"/>
                  </a:cxn>
                  <a:cxn ang="T11">
                    <a:pos x="T6" y="T7"/>
                  </a:cxn>
                </a:cxnLst>
                <a:rect l="T12" t="T13" r="T14" b="T15"/>
                <a:pathLst>
                  <a:path w="16" h="10">
                    <a:moveTo>
                      <a:pt x="0" y="9"/>
                    </a:moveTo>
                    <a:lnTo>
                      <a:pt x="3" y="5"/>
                    </a:lnTo>
                    <a:lnTo>
                      <a:pt x="15" y="0"/>
                    </a:lnTo>
                    <a:lnTo>
                      <a:pt x="13" y="0"/>
                    </a:lnTo>
                  </a:path>
                </a:pathLst>
              </a:custGeom>
              <a:noFill/>
              <a:ln w="9445">
                <a:solidFill>
                  <a:srgbClr val="4F4F4F"/>
                </a:solidFill>
                <a:round/>
                <a:headEnd/>
                <a:tailEnd/>
              </a:ln>
            </p:spPr>
            <p:txBody>
              <a:bodyPr/>
              <a:lstStyle/>
              <a:p>
                <a:endParaRPr lang="en-US"/>
              </a:p>
            </p:txBody>
          </p:sp>
          <p:sp>
            <p:nvSpPr>
              <p:cNvPr id="305232" name="Line 76"/>
              <p:cNvSpPr>
                <a:spLocks noChangeShapeType="1"/>
              </p:cNvSpPr>
              <p:nvPr/>
            </p:nvSpPr>
            <p:spPr bwMode="auto">
              <a:xfrm flipV="1">
                <a:off x="1225" y="2545"/>
                <a:ext cx="16" cy="9"/>
              </a:xfrm>
              <a:prstGeom prst="line">
                <a:avLst/>
              </a:prstGeom>
              <a:noFill/>
              <a:ln w="9445">
                <a:solidFill>
                  <a:srgbClr val="4F4F4F"/>
                </a:solidFill>
                <a:round/>
                <a:headEnd/>
                <a:tailEnd/>
              </a:ln>
            </p:spPr>
            <p:txBody>
              <a:bodyPr wrap="none" anchor="ctr"/>
              <a:lstStyle/>
              <a:p>
                <a:endParaRPr lang="en-US"/>
              </a:p>
            </p:txBody>
          </p:sp>
          <p:sp>
            <p:nvSpPr>
              <p:cNvPr id="305233" name="Freeform 77"/>
              <p:cNvSpPr>
                <a:spLocks/>
              </p:cNvSpPr>
              <p:nvPr/>
            </p:nvSpPr>
            <p:spPr bwMode="auto">
              <a:xfrm>
                <a:off x="1526" y="2399"/>
                <a:ext cx="124" cy="56"/>
              </a:xfrm>
              <a:custGeom>
                <a:avLst/>
                <a:gdLst>
                  <a:gd name="T0" fmla="*/ 122 w 124"/>
                  <a:gd name="T1" fmla="*/ 0 h 56"/>
                  <a:gd name="T2" fmla="*/ 123 w 124"/>
                  <a:gd name="T3" fmla="*/ 8 h 56"/>
                  <a:gd name="T4" fmla="*/ 121 w 124"/>
                  <a:gd name="T5" fmla="*/ 13 h 56"/>
                  <a:gd name="T6" fmla="*/ 116 w 124"/>
                  <a:gd name="T7" fmla="*/ 17 h 56"/>
                  <a:gd name="T8" fmla="*/ 110 w 124"/>
                  <a:gd name="T9" fmla="*/ 18 h 56"/>
                  <a:gd name="T10" fmla="*/ 112 w 124"/>
                  <a:gd name="T11" fmla="*/ 22 h 56"/>
                  <a:gd name="T12" fmla="*/ 112 w 124"/>
                  <a:gd name="T13" fmla="*/ 28 h 56"/>
                  <a:gd name="T14" fmla="*/ 108 w 124"/>
                  <a:gd name="T15" fmla="*/ 34 h 56"/>
                  <a:gd name="T16" fmla="*/ 98 w 124"/>
                  <a:gd name="T17" fmla="*/ 38 h 56"/>
                  <a:gd name="T18" fmla="*/ 92 w 124"/>
                  <a:gd name="T19" fmla="*/ 36 h 56"/>
                  <a:gd name="T20" fmla="*/ 90 w 124"/>
                  <a:gd name="T21" fmla="*/ 44 h 56"/>
                  <a:gd name="T22" fmla="*/ 84 w 124"/>
                  <a:gd name="T23" fmla="*/ 49 h 56"/>
                  <a:gd name="T24" fmla="*/ 75 w 124"/>
                  <a:gd name="T25" fmla="*/ 49 h 56"/>
                  <a:gd name="T26" fmla="*/ 70 w 124"/>
                  <a:gd name="T27" fmla="*/ 45 h 56"/>
                  <a:gd name="T28" fmla="*/ 66 w 124"/>
                  <a:gd name="T29" fmla="*/ 50 h 56"/>
                  <a:gd name="T30" fmla="*/ 60 w 124"/>
                  <a:gd name="T31" fmla="*/ 55 h 56"/>
                  <a:gd name="T32" fmla="*/ 55 w 124"/>
                  <a:gd name="T33" fmla="*/ 55 h 56"/>
                  <a:gd name="T34" fmla="*/ 53 w 124"/>
                  <a:gd name="T35" fmla="*/ 53 h 56"/>
                  <a:gd name="T36" fmla="*/ 48 w 124"/>
                  <a:gd name="T37" fmla="*/ 50 h 56"/>
                  <a:gd name="T38" fmla="*/ 46 w 124"/>
                  <a:gd name="T39" fmla="*/ 53 h 56"/>
                  <a:gd name="T40" fmla="*/ 40 w 124"/>
                  <a:gd name="T41" fmla="*/ 55 h 56"/>
                  <a:gd name="T42" fmla="*/ 32 w 124"/>
                  <a:gd name="T43" fmla="*/ 53 h 56"/>
                  <a:gd name="T44" fmla="*/ 37 w 124"/>
                  <a:gd name="T45" fmla="*/ 55 h 56"/>
                  <a:gd name="T46" fmla="*/ 27 w 124"/>
                  <a:gd name="T47" fmla="*/ 50 h 56"/>
                  <a:gd name="T48" fmla="*/ 25 w 124"/>
                  <a:gd name="T49" fmla="*/ 43 h 56"/>
                  <a:gd name="T50" fmla="*/ 17 w 124"/>
                  <a:gd name="T51" fmla="*/ 44 h 56"/>
                  <a:gd name="T52" fmla="*/ 16 w 124"/>
                  <a:gd name="T53" fmla="*/ 47 h 56"/>
                  <a:gd name="T54" fmla="*/ 12 w 124"/>
                  <a:gd name="T55" fmla="*/ 45 h 56"/>
                  <a:gd name="T56" fmla="*/ 8 w 124"/>
                  <a:gd name="T57" fmla="*/ 40 h 56"/>
                  <a:gd name="T58" fmla="*/ 0 w 124"/>
                  <a:gd name="T59" fmla="*/ 36 h 5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4"/>
                  <a:gd name="T91" fmla="*/ 0 h 56"/>
                  <a:gd name="T92" fmla="*/ 124 w 124"/>
                  <a:gd name="T93" fmla="*/ 56 h 5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4" h="56">
                    <a:moveTo>
                      <a:pt x="122" y="0"/>
                    </a:moveTo>
                    <a:lnTo>
                      <a:pt x="123" y="8"/>
                    </a:lnTo>
                    <a:lnTo>
                      <a:pt x="121" y="13"/>
                    </a:lnTo>
                    <a:lnTo>
                      <a:pt x="116" y="17"/>
                    </a:lnTo>
                    <a:lnTo>
                      <a:pt x="110" y="18"/>
                    </a:lnTo>
                    <a:lnTo>
                      <a:pt x="112" y="22"/>
                    </a:lnTo>
                    <a:lnTo>
                      <a:pt x="112" y="28"/>
                    </a:lnTo>
                    <a:lnTo>
                      <a:pt x="108" y="34"/>
                    </a:lnTo>
                    <a:lnTo>
                      <a:pt x="98" y="38"/>
                    </a:lnTo>
                    <a:lnTo>
                      <a:pt x="92" y="36"/>
                    </a:lnTo>
                    <a:lnTo>
                      <a:pt x="90" y="44"/>
                    </a:lnTo>
                    <a:lnTo>
                      <a:pt x="84" y="49"/>
                    </a:lnTo>
                    <a:lnTo>
                      <a:pt x="75" y="49"/>
                    </a:lnTo>
                    <a:lnTo>
                      <a:pt x="70" y="45"/>
                    </a:lnTo>
                    <a:lnTo>
                      <a:pt x="66" y="50"/>
                    </a:lnTo>
                    <a:lnTo>
                      <a:pt x="60" y="55"/>
                    </a:lnTo>
                    <a:lnTo>
                      <a:pt x="55" y="55"/>
                    </a:lnTo>
                    <a:lnTo>
                      <a:pt x="53" y="53"/>
                    </a:lnTo>
                    <a:lnTo>
                      <a:pt x="48" y="50"/>
                    </a:lnTo>
                    <a:lnTo>
                      <a:pt x="46" y="53"/>
                    </a:lnTo>
                    <a:lnTo>
                      <a:pt x="40" y="55"/>
                    </a:lnTo>
                    <a:lnTo>
                      <a:pt x="32" y="53"/>
                    </a:lnTo>
                    <a:lnTo>
                      <a:pt x="37" y="55"/>
                    </a:lnTo>
                    <a:lnTo>
                      <a:pt x="27" y="50"/>
                    </a:lnTo>
                    <a:lnTo>
                      <a:pt x="25" y="43"/>
                    </a:lnTo>
                    <a:lnTo>
                      <a:pt x="17" y="44"/>
                    </a:lnTo>
                    <a:lnTo>
                      <a:pt x="16" y="47"/>
                    </a:lnTo>
                    <a:lnTo>
                      <a:pt x="12" y="45"/>
                    </a:lnTo>
                    <a:lnTo>
                      <a:pt x="8" y="40"/>
                    </a:lnTo>
                    <a:lnTo>
                      <a:pt x="0" y="36"/>
                    </a:lnTo>
                  </a:path>
                </a:pathLst>
              </a:custGeom>
              <a:noFill/>
              <a:ln w="9445">
                <a:solidFill>
                  <a:srgbClr val="4F4F4F"/>
                </a:solidFill>
                <a:round/>
                <a:headEnd/>
                <a:tailEnd/>
              </a:ln>
            </p:spPr>
            <p:txBody>
              <a:bodyPr/>
              <a:lstStyle/>
              <a:p>
                <a:endParaRPr lang="en-US"/>
              </a:p>
            </p:txBody>
          </p:sp>
          <p:sp>
            <p:nvSpPr>
              <p:cNvPr id="305234" name="Freeform 78"/>
              <p:cNvSpPr>
                <a:spLocks/>
              </p:cNvSpPr>
              <p:nvPr/>
            </p:nvSpPr>
            <p:spPr bwMode="auto">
              <a:xfrm>
                <a:off x="1534" y="2407"/>
                <a:ext cx="12" cy="31"/>
              </a:xfrm>
              <a:custGeom>
                <a:avLst/>
                <a:gdLst>
                  <a:gd name="T0" fmla="*/ 11 w 12"/>
                  <a:gd name="T1" fmla="*/ 0 h 31"/>
                  <a:gd name="T2" fmla="*/ 8 w 12"/>
                  <a:gd name="T3" fmla="*/ 11 h 31"/>
                  <a:gd name="T4" fmla="*/ 4 w 12"/>
                  <a:gd name="T5" fmla="*/ 23 h 31"/>
                  <a:gd name="T6" fmla="*/ 0 w 12"/>
                  <a:gd name="T7" fmla="*/ 30 h 31"/>
                  <a:gd name="T8" fmla="*/ 0 60000 65536"/>
                  <a:gd name="T9" fmla="*/ 0 60000 65536"/>
                  <a:gd name="T10" fmla="*/ 0 60000 65536"/>
                  <a:gd name="T11" fmla="*/ 0 60000 65536"/>
                  <a:gd name="T12" fmla="*/ 0 w 12"/>
                  <a:gd name="T13" fmla="*/ 0 h 31"/>
                  <a:gd name="T14" fmla="*/ 12 w 12"/>
                  <a:gd name="T15" fmla="*/ 31 h 31"/>
                </a:gdLst>
                <a:ahLst/>
                <a:cxnLst>
                  <a:cxn ang="T8">
                    <a:pos x="T0" y="T1"/>
                  </a:cxn>
                  <a:cxn ang="T9">
                    <a:pos x="T2" y="T3"/>
                  </a:cxn>
                  <a:cxn ang="T10">
                    <a:pos x="T4" y="T5"/>
                  </a:cxn>
                  <a:cxn ang="T11">
                    <a:pos x="T6" y="T7"/>
                  </a:cxn>
                </a:cxnLst>
                <a:rect l="T12" t="T13" r="T14" b="T15"/>
                <a:pathLst>
                  <a:path w="12" h="31">
                    <a:moveTo>
                      <a:pt x="11" y="0"/>
                    </a:moveTo>
                    <a:lnTo>
                      <a:pt x="8" y="11"/>
                    </a:lnTo>
                    <a:lnTo>
                      <a:pt x="4" y="23"/>
                    </a:lnTo>
                    <a:lnTo>
                      <a:pt x="0" y="30"/>
                    </a:lnTo>
                  </a:path>
                </a:pathLst>
              </a:custGeom>
              <a:noFill/>
              <a:ln w="9445">
                <a:solidFill>
                  <a:srgbClr val="4F4F4F"/>
                </a:solidFill>
                <a:round/>
                <a:headEnd/>
                <a:tailEnd/>
              </a:ln>
            </p:spPr>
            <p:txBody>
              <a:bodyPr/>
              <a:lstStyle/>
              <a:p>
                <a:endParaRPr lang="en-US"/>
              </a:p>
            </p:txBody>
          </p:sp>
          <p:sp>
            <p:nvSpPr>
              <p:cNvPr id="305235" name="Freeform 79"/>
              <p:cNvSpPr>
                <a:spLocks/>
              </p:cNvSpPr>
              <p:nvPr/>
            </p:nvSpPr>
            <p:spPr bwMode="auto">
              <a:xfrm>
                <a:off x="1160" y="2533"/>
                <a:ext cx="39" cy="34"/>
              </a:xfrm>
              <a:custGeom>
                <a:avLst/>
                <a:gdLst>
                  <a:gd name="T0" fmla="*/ 2 w 39"/>
                  <a:gd name="T1" fmla="*/ 0 h 34"/>
                  <a:gd name="T2" fmla="*/ 0 w 39"/>
                  <a:gd name="T3" fmla="*/ 11 h 34"/>
                  <a:gd name="T4" fmla="*/ 7 w 39"/>
                  <a:gd name="T5" fmla="*/ 21 h 34"/>
                  <a:gd name="T6" fmla="*/ 11 w 39"/>
                  <a:gd name="T7" fmla="*/ 25 h 34"/>
                  <a:gd name="T8" fmla="*/ 20 w 39"/>
                  <a:gd name="T9" fmla="*/ 30 h 34"/>
                  <a:gd name="T10" fmla="*/ 29 w 39"/>
                  <a:gd name="T11" fmla="*/ 33 h 34"/>
                  <a:gd name="T12" fmla="*/ 36 w 39"/>
                  <a:gd name="T13" fmla="*/ 33 h 34"/>
                  <a:gd name="T14" fmla="*/ 38 w 39"/>
                  <a:gd name="T15" fmla="*/ 30 h 34"/>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34"/>
                  <a:gd name="T26" fmla="*/ 39 w 39"/>
                  <a:gd name="T27" fmla="*/ 34 h 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34">
                    <a:moveTo>
                      <a:pt x="2" y="0"/>
                    </a:moveTo>
                    <a:lnTo>
                      <a:pt x="0" y="11"/>
                    </a:lnTo>
                    <a:lnTo>
                      <a:pt x="7" y="21"/>
                    </a:lnTo>
                    <a:lnTo>
                      <a:pt x="11" y="25"/>
                    </a:lnTo>
                    <a:lnTo>
                      <a:pt x="20" y="30"/>
                    </a:lnTo>
                    <a:lnTo>
                      <a:pt x="29" y="33"/>
                    </a:lnTo>
                    <a:lnTo>
                      <a:pt x="36" y="33"/>
                    </a:lnTo>
                    <a:lnTo>
                      <a:pt x="38" y="30"/>
                    </a:lnTo>
                  </a:path>
                </a:pathLst>
              </a:custGeom>
              <a:noFill/>
              <a:ln w="9445">
                <a:solidFill>
                  <a:srgbClr val="4F4F4F"/>
                </a:solidFill>
                <a:round/>
                <a:headEnd/>
                <a:tailEnd/>
              </a:ln>
            </p:spPr>
            <p:txBody>
              <a:bodyPr/>
              <a:lstStyle/>
              <a:p>
                <a:endParaRPr lang="en-US"/>
              </a:p>
            </p:txBody>
          </p:sp>
          <p:sp>
            <p:nvSpPr>
              <p:cNvPr id="305236" name="Freeform 80"/>
              <p:cNvSpPr>
                <a:spLocks/>
              </p:cNvSpPr>
              <p:nvPr/>
            </p:nvSpPr>
            <p:spPr bwMode="auto">
              <a:xfrm>
                <a:off x="1288" y="2348"/>
                <a:ext cx="213" cy="281"/>
              </a:xfrm>
              <a:custGeom>
                <a:avLst/>
                <a:gdLst>
                  <a:gd name="T0" fmla="*/ 146 w 213"/>
                  <a:gd name="T1" fmla="*/ 269 h 281"/>
                  <a:gd name="T2" fmla="*/ 156 w 213"/>
                  <a:gd name="T3" fmla="*/ 241 h 281"/>
                  <a:gd name="T4" fmla="*/ 170 w 213"/>
                  <a:gd name="T5" fmla="*/ 236 h 281"/>
                  <a:gd name="T6" fmla="*/ 180 w 213"/>
                  <a:gd name="T7" fmla="*/ 222 h 281"/>
                  <a:gd name="T8" fmla="*/ 198 w 213"/>
                  <a:gd name="T9" fmla="*/ 203 h 281"/>
                  <a:gd name="T10" fmla="*/ 208 w 213"/>
                  <a:gd name="T11" fmla="*/ 178 h 281"/>
                  <a:gd name="T12" fmla="*/ 209 w 213"/>
                  <a:gd name="T13" fmla="*/ 168 h 281"/>
                  <a:gd name="T14" fmla="*/ 189 w 213"/>
                  <a:gd name="T15" fmla="*/ 154 h 281"/>
                  <a:gd name="T16" fmla="*/ 170 w 213"/>
                  <a:gd name="T17" fmla="*/ 145 h 281"/>
                  <a:gd name="T18" fmla="*/ 156 w 213"/>
                  <a:gd name="T19" fmla="*/ 135 h 281"/>
                  <a:gd name="T20" fmla="*/ 137 w 213"/>
                  <a:gd name="T21" fmla="*/ 131 h 281"/>
                  <a:gd name="T22" fmla="*/ 113 w 213"/>
                  <a:gd name="T23" fmla="*/ 131 h 281"/>
                  <a:gd name="T24" fmla="*/ 97 w 213"/>
                  <a:gd name="T25" fmla="*/ 119 h 281"/>
                  <a:gd name="T26" fmla="*/ 85 w 213"/>
                  <a:gd name="T27" fmla="*/ 110 h 281"/>
                  <a:gd name="T28" fmla="*/ 66 w 213"/>
                  <a:gd name="T29" fmla="*/ 106 h 281"/>
                  <a:gd name="T30" fmla="*/ 76 w 213"/>
                  <a:gd name="T31" fmla="*/ 97 h 281"/>
                  <a:gd name="T32" fmla="*/ 99 w 213"/>
                  <a:gd name="T33" fmla="*/ 91 h 281"/>
                  <a:gd name="T34" fmla="*/ 108 w 213"/>
                  <a:gd name="T35" fmla="*/ 106 h 281"/>
                  <a:gd name="T36" fmla="*/ 108 w 213"/>
                  <a:gd name="T37" fmla="*/ 101 h 281"/>
                  <a:gd name="T38" fmla="*/ 99 w 213"/>
                  <a:gd name="T39" fmla="*/ 82 h 281"/>
                  <a:gd name="T40" fmla="*/ 104 w 213"/>
                  <a:gd name="T41" fmla="*/ 68 h 281"/>
                  <a:gd name="T42" fmla="*/ 115 w 213"/>
                  <a:gd name="T43" fmla="*/ 48 h 281"/>
                  <a:gd name="T44" fmla="*/ 132 w 213"/>
                  <a:gd name="T45" fmla="*/ 35 h 281"/>
                  <a:gd name="T46" fmla="*/ 108 w 213"/>
                  <a:gd name="T47" fmla="*/ 20 h 281"/>
                  <a:gd name="T48" fmla="*/ 104 w 213"/>
                  <a:gd name="T49" fmla="*/ 24 h 281"/>
                  <a:gd name="T50" fmla="*/ 89 w 213"/>
                  <a:gd name="T51" fmla="*/ 35 h 281"/>
                  <a:gd name="T52" fmla="*/ 76 w 213"/>
                  <a:gd name="T53" fmla="*/ 29 h 281"/>
                  <a:gd name="T54" fmla="*/ 76 w 213"/>
                  <a:gd name="T55" fmla="*/ 14 h 281"/>
                  <a:gd name="T56" fmla="*/ 47 w 213"/>
                  <a:gd name="T57" fmla="*/ 0 h 281"/>
                  <a:gd name="T58" fmla="*/ 14 w 213"/>
                  <a:gd name="T59" fmla="*/ 10 h 281"/>
                  <a:gd name="T60" fmla="*/ 4 w 213"/>
                  <a:gd name="T61" fmla="*/ 24 h 281"/>
                  <a:gd name="T62" fmla="*/ 4 w 213"/>
                  <a:gd name="T63" fmla="*/ 48 h 281"/>
                  <a:gd name="T64" fmla="*/ 0 w 213"/>
                  <a:gd name="T65" fmla="*/ 68 h 281"/>
                  <a:gd name="T66" fmla="*/ 14 w 213"/>
                  <a:gd name="T67" fmla="*/ 97 h 281"/>
                  <a:gd name="T68" fmla="*/ 25 w 213"/>
                  <a:gd name="T69" fmla="*/ 96 h 281"/>
                  <a:gd name="T70" fmla="*/ 23 w 213"/>
                  <a:gd name="T71" fmla="*/ 87 h 281"/>
                  <a:gd name="T72" fmla="*/ 43 w 213"/>
                  <a:gd name="T73" fmla="*/ 101 h 281"/>
                  <a:gd name="T74" fmla="*/ 52 w 213"/>
                  <a:gd name="T75" fmla="*/ 121 h 281"/>
                  <a:gd name="T76" fmla="*/ 80 w 213"/>
                  <a:gd name="T77" fmla="*/ 121 h 281"/>
                  <a:gd name="T78" fmla="*/ 101 w 213"/>
                  <a:gd name="T79" fmla="*/ 134 h 281"/>
                  <a:gd name="T80" fmla="*/ 118 w 213"/>
                  <a:gd name="T81" fmla="*/ 140 h 281"/>
                  <a:gd name="T82" fmla="*/ 108 w 213"/>
                  <a:gd name="T83" fmla="*/ 159 h 281"/>
                  <a:gd name="T84" fmla="*/ 113 w 213"/>
                  <a:gd name="T85" fmla="*/ 174 h 281"/>
                  <a:gd name="T86" fmla="*/ 128 w 213"/>
                  <a:gd name="T87" fmla="*/ 193 h 281"/>
                  <a:gd name="T88" fmla="*/ 139 w 213"/>
                  <a:gd name="T89" fmla="*/ 218 h 281"/>
                  <a:gd name="T90" fmla="*/ 132 w 213"/>
                  <a:gd name="T91" fmla="*/ 236 h 281"/>
                  <a:gd name="T92" fmla="*/ 138 w 213"/>
                  <a:gd name="T93" fmla="*/ 260 h 281"/>
                  <a:gd name="T94" fmla="*/ 144 w 213"/>
                  <a:gd name="T95" fmla="*/ 277 h 28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13"/>
                  <a:gd name="T145" fmla="*/ 0 h 281"/>
                  <a:gd name="T146" fmla="*/ 213 w 213"/>
                  <a:gd name="T147" fmla="*/ 281 h 28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13" h="281">
                    <a:moveTo>
                      <a:pt x="151" y="280"/>
                    </a:moveTo>
                    <a:lnTo>
                      <a:pt x="158" y="275"/>
                    </a:lnTo>
                    <a:lnTo>
                      <a:pt x="146" y="269"/>
                    </a:lnTo>
                    <a:lnTo>
                      <a:pt x="148" y="255"/>
                    </a:lnTo>
                    <a:lnTo>
                      <a:pt x="151" y="246"/>
                    </a:lnTo>
                    <a:lnTo>
                      <a:pt x="156" y="241"/>
                    </a:lnTo>
                    <a:lnTo>
                      <a:pt x="160" y="236"/>
                    </a:lnTo>
                    <a:lnTo>
                      <a:pt x="166" y="236"/>
                    </a:lnTo>
                    <a:lnTo>
                      <a:pt x="170" y="236"/>
                    </a:lnTo>
                    <a:lnTo>
                      <a:pt x="176" y="230"/>
                    </a:lnTo>
                    <a:lnTo>
                      <a:pt x="174" y="222"/>
                    </a:lnTo>
                    <a:lnTo>
                      <a:pt x="180" y="222"/>
                    </a:lnTo>
                    <a:lnTo>
                      <a:pt x="186" y="216"/>
                    </a:lnTo>
                    <a:lnTo>
                      <a:pt x="195" y="208"/>
                    </a:lnTo>
                    <a:lnTo>
                      <a:pt x="198" y="203"/>
                    </a:lnTo>
                    <a:lnTo>
                      <a:pt x="198" y="193"/>
                    </a:lnTo>
                    <a:lnTo>
                      <a:pt x="203" y="183"/>
                    </a:lnTo>
                    <a:lnTo>
                      <a:pt x="208" y="178"/>
                    </a:lnTo>
                    <a:lnTo>
                      <a:pt x="212" y="178"/>
                    </a:lnTo>
                    <a:lnTo>
                      <a:pt x="212" y="173"/>
                    </a:lnTo>
                    <a:lnTo>
                      <a:pt x="209" y="168"/>
                    </a:lnTo>
                    <a:lnTo>
                      <a:pt x="203" y="163"/>
                    </a:lnTo>
                    <a:lnTo>
                      <a:pt x="198" y="158"/>
                    </a:lnTo>
                    <a:lnTo>
                      <a:pt x="189" y="154"/>
                    </a:lnTo>
                    <a:lnTo>
                      <a:pt x="184" y="150"/>
                    </a:lnTo>
                    <a:lnTo>
                      <a:pt x="174" y="145"/>
                    </a:lnTo>
                    <a:lnTo>
                      <a:pt x="170" y="145"/>
                    </a:lnTo>
                    <a:lnTo>
                      <a:pt x="165" y="140"/>
                    </a:lnTo>
                    <a:lnTo>
                      <a:pt x="160" y="140"/>
                    </a:lnTo>
                    <a:lnTo>
                      <a:pt x="156" y="135"/>
                    </a:lnTo>
                    <a:lnTo>
                      <a:pt x="151" y="131"/>
                    </a:lnTo>
                    <a:lnTo>
                      <a:pt x="141" y="127"/>
                    </a:lnTo>
                    <a:lnTo>
                      <a:pt x="137" y="131"/>
                    </a:lnTo>
                    <a:lnTo>
                      <a:pt x="128" y="129"/>
                    </a:lnTo>
                    <a:lnTo>
                      <a:pt x="118" y="131"/>
                    </a:lnTo>
                    <a:lnTo>
                      <a:pt x="113" y="131"/>
                    </a:lnTo>
                    <a:lnTo>
                      <a:pt x="104" y="126"/>
                    </a:lnTo>
                    <a:lnTo>
                      <a:pt x="104" y="121"/>
                    </a:lnTo>
                    <a:lnTo>
                      <a:pt x="97" y="119"/>
                    </a:lnTo>
                    <a:lnTo>
                      <a:pt x="92" y="118"/>
                    </a:lnTo>
                    <a:lnTo>
                      <a:pt x="89" y="111"/>
                    </a:lnTo>
                    <a:lnTo>
                      <a:pt x="85" y="110"/>
                    </a:lnTo>
                    <a:lnTo>
                      <a:pt x="80" y="111"/>
                    </a:lnTo>
                    <a:lnTo>
                      <a:pt x="70" y="114"/>
                    </a:lnTo>
                    <a:lnTo>
                      <a:pt x="66" y="106"/>
                    </a:lnTo>
                    <a:lnTo>
                      <a:pt x="66" y="101"/>
                    </a:lnTo>
                    <a:lnTo>
                      <a:pt x="70" y="97"/>
                    </a:lnTo>
                    <a:lnTo>
                      <a:pt x="76" y="97"/>
                    </a:lnTo>
                    <a:lnTo>
                      <a:pt x="85" y="91"/>
                    </a:lnTo>
                    <a:lnTo>
                      <a:pt x="89" y="87"/>
                    </a:lnTo>
                    <a:lnTo>
                      <a:pt x="99" y="91"/>
                    </a:lnTo>
                    <a:lnTo>
                      <a:pt x="99" y="101"/>
                    </a:lnTo>
                    <a:lnTo>
                      <a:pt x="103" y="104"/>
                    </a:lnTo>
                    <a:lnTo>
                      <a:pt x="108" y="106"/>
                    </a:lnTo>
                    <a:lnTo>
                      <a:pt x="113" y="106"/>
                    </a:lnTo>
                    <a:lnTo>
                      <a:pt x="113" y="101"/>
                    </a:lnTo>
                    <a:lnTo>
                      <a:pt x="108" y="101"/>
                    </a:lnTo>
                    <a:lnTo>
                      <a:pt x="104" y="97"/>
                    </a:lnTo>
                    <a:lnTo>
                      <a:pt x="104" y="87"/>
                    </a:lnTo>
                    <a:lnTo>
                      <a:pt x="99" y="82"/>
                    </a:lnTo>
                    <a:lnTo>
                      <a:pt x="99" y="78"/>
                    </a:lnTo>
                    <a:lnTo>
                      <a:pt x="104" y="73"/>
                    </a:lnTo>
                    <a:lnTo>
                      <a:pt x="104" y="68"/>
                    </a:lnTo>
                    <a:lnTo>
                      <a:pt x="108" y="64"/>
                    </a:lnTo>
                    <a:lnTo>
                      <a:pt x="108" y="53"/>
                    </a:lnTo>
                    <a:lnTo>
                      <a:pt x="115" y="48"/>
                    </a:lnTo>
                    <a:lnTo>
                      <a:pt x="118" y="39"/>
                    </a:lnTo>
                    <a:lnTo>
                      <a:pt x="128" y="39"/>
                    </a:lnTo>
                    <a:lnTo>
                      <a:pt x="132" y="35"/>
                    </a:lnTo>
                    <a:lnTo>
                      <a:pt x="120" y="29"/>
                    </a:lnTo>
                    <a:lnTo>
                      <a:pt x="118" y="24"/>
                    </a:lnTo>
                    <a:lnTo>
                      <a:pt x="108" y="20"/>
                    </a:lnTo>
                    <a:lnTo>
                      <a:pt x="104" y="18"/>
                    </a:lnTo>
                    <a:lnTo>
                      <a:pt x="99" y="20"/>
                    </a:lnTo>
                    <a:lnTo>
                      <a:pt x="104" y="24"/>
                    </a:lnTo>
                    <a:lnTo>
                      <a:pt x="104" y="29"/>
                    </a:lnTo>
                    <a:lnTo>
                      <a:pt x="99" y="35"/>
                    </a:lnTo>
                    <a:lnTo>
                      <a:pt x="89" y="35"/>
                    </a:lnTo>
                    <a:lnTo>
                      <a:pt x="89" y="29"/>
                    </a:lnTo>
                    <a:lnTo>
                      <a:pt x="84" y="28"/>
                    </a:lnTo>
                    <a:lnTo>
                      <a:pt x="76" y="29"/>
                    </a:lnTo>
                    <a:lnTo>
                      <a:pt x="70" y="24"/>
                    </a:lnTo>
                    <a:lnTo>
                      <a:pt x="70" y="20"/>
                    </a:lnTo>
                    <a:lnTo>
                      <a:pt x="76" y="14"/>
                    </a:lnTo>
                    <a:lnTo>
                      <a:pt x="68" y="5"/>
                    </a:lnTo>
                    <a:lnTo>
                      <a:pt x="56" y="5"/>
                    </a:lnTo>
                    <a:lnTo>
                      <a:pt x="47" y="0"/>
                    </a:lnTo>
                    <a:lnTo>
                      <a:pt x="37" y="0"/>
                    </a:lnTo>
                    <a:lnTo>
                      <a:pt x="23" y="5"/>
                    </a:lnTo>
                    <a:lnTo>
                      <a:pt x="14" y="10"/>
                    </a:lnTo>
                    <a:lnTo>
                      <a:pt x="4" y="15"/>
                    </a:lnTo>
                    <a:lnTo>
                      <a:pt x="0" y="24"/>
                    </a:lnTo>
                    <a:lnTo>
                      <a:pt x="4" y="24"/>
                    </a:lnTo>
                    <a:lnTo>
                      <a:pt x="10" y="30"/>
                    </a:lnTo>
                    <a:lnTo>
                      <a:pt x="10" y="38"/>
                    </a:lnTo>
                    <a:lnTo>
                      <a:pt x="4" y="48"/>
                    </a:lnTo>
                    <a:lnTo>
                      <a:pt x="0" y="59"/>
                    </a:lnTo>
                    <a:lnTo>
                      <a:pt x="0" y="64"/>
                    </a:lnTo>
                    <a:lnTo>
                      <a:pt x="0" y="68"/>
                    </a:lnTo>
                    <a:lnTo>
                      <a:pt x="4" y="82"/>
                    </a:lnTo>
                    <a:lnTo>
                      <a:pt x="9" y="87"/>
                    </a:lnTo>
                    <a:lnTo>
                      <a:pt x="14" y="97"/>
                    </a:lnTo>
                    <a:lnTo>
                      <a:pt x="19" y="101"/>
                    </a:lnTo>
                    <a:lnTo>
                      <a:pt x="23" y="101"/>
                    </a:lnTo>
                    <a:lnTo>
                      <a:pt x="25" y="96"/>
                    </a:lnTo>
                    <a:lnTo>
                      <a:pt x="19" y="91"/>
                    </a:lnTo>
                    <a:lnTo>
                      <a:pt x="19" y="87"/>
                    </a:lnTo>
                    <a:lnTo>
                      <a:pt x="23" y="87"/>
                    </a:lnTo>
                    <a:lnTo>
                      <a:pt x="33" y="97"/>
                    </a:lnTo>
                    <a:lnTo>
                      <a:pt x="39" y="97"/>
                    </a:lnTo>
                    <a:lnTo>
                      <a:pt x="43" y="101"/>
                    </a:lnTo>
                    <a:lnTo>
                      <a:pt x="42" y="110"/>
                    </a:lnTo>
                    <a:lnTo>
                      <a:pt x="47" y="116"/>
                    </a:lnTo>
                    <a:lnTo>
                      <a:pt x="52" y="121"/>
                    </a:lnTo>
                    <a:lnTo>
                      <a:pt x="64" y="122"/>
                    </a:lnTo>
                    <a:lnTo>
                      <a:pt x="72" y="121"/>
                    </a:lnTo>
                    <a:lnTo>
                      <a:pt x="80" y="121"/>
                    </a:lnTo>
                    <a:lnTo>
                      <a:pt x="85" y="121"/>
                    </a:lnTo>
                    <a:lnTo>
                      <a:pt x="95" y="126"/>
                    </a:lnTo>
                    <a:lnTo>
                      <a:pt x="101" y="134"/>
                    </a:lnTo>
                    <a:lnTo>
                      <a:pt x="107" y="135"/>
                    </a:lnTo>
                    <a:lnTo>
                      <a:pt x="113" y="135"/>
                    </a:lnTo>
                    <a:lnTo>
                      <a:pt x="118" y="140"/>
                    </a:lnTo>
                    <a:lnTo>
                      <a:pt x="120" y="147"/>
                    </a:lnTo>
                    <a:lnTo>
                      <a:pt x="114" y="152"/>
                    </a:lnTo>
                    <a:lnTo>
                      <a:pt x="108" y="159"/>
                    </a:lnTo>
                    <a:lnTo>
                      <a:pt x="108" y="164"/>
                    </a:lnTo>
                    <a:lnTo>
                      <a:pt x="114" y="169"/>
                    </a:lnTo>
                    <a:lnTo>
                      <a:pt x="113" y="174"/>
                    </a:lnTo>
                    <a:lnTo>
                      <a:pt x="114" y="182"/>
                    </a:lnTo>
                    <a:lnTo>
                      <a:pt x="122" y="189"/>
                    </a:lnTo>
                    <a:lnTo>
                      <a:pt x="128" y="193"/>
                    </a:lnTo>
                    <a:lnTo>
                      <a:pt x="132" y="203"/>
                    </a:lnTo>
                    <a:lnTo>
                      <a:pt x="137" y="207"/>
                    </a:lnTo>
                    <a:lnTo>
                      <a:pt x="139" y="218"/>
                    </a:lnTo>
                    <a:lnTo>
                      <a:pt x="137" y="222"/>
                    </a:lnTo>
                    <a:lnTo>
                      <a:pt x="138" y="230"/>
                    </a:lnTo>
                    <a:lnTo>
                      <a:pt x="132" y="236"/>
                    </a:lnTo>
                    <a:lnTo>
                      <a:pt x="132" y="241"/>
                    </a:lnTo>
                    <a:lnTo>
                      <a:pt x="137" y="251"/>
                    </a:lnTo>
                    <a:lnTo>
                      <a:pt x="138" y="260"/>
                    </a:lnTo>
                    <a:lnTo>
                      <a:pt x="140" y="273"/>
                    </a:lnTo>
                    <a:lnTo>
                      <a:pt x="143" y="275"/>
                    </a:lnTo>
                    <a:lnTo>
                      <a:pt x="144" y="277"/>
                    </a:lnTo>
                    <a:lnTo>
                      <a:pt x="151" y="280"/>
                    </a:lnTo>
                  </a:path>
                </a:pathLst>
              </a:custGeom>
              <a:solidFill>
                <a:srgbClr val="000000"/>
              </a:solidFill>
              <a:ln w="9445">
                <a:solidFill>
                  <a:srgbClr val="4F4F4F"/>
                </a:solidFill>
                <a:round/>
                <a:headEnd/>
                <a:tailEnd/>
              </a:ln>
            </p:spPr>
            <p:txBody>
              <a:bodyPr/>
              <a:lstStyle/>
              <a:p>
                <a:endParaRPr lang="en-US"/>
              </a:p>
            </p:txBody>
          </p:sp>
          <p:sp>
            <p:nvSpPr>
              <p:cNvPr id="305237" name="Freeform 81"/>
              <p:cNvSpPr>
                <a:spLocks/>
              </p:cNvSpPr>
              <p:nvPr/>
            </p:nvSpPr>
            <p:spPr bwMode="auto">
              <a:xfrm>
                <a:off x="1599" y="2306"/>
                <a:ext cx="82" cy="96"/>
              </a:xfrm>
              <a:custGeom>
                <a:avLst/>
                <a:gdLst>
                  <a:gd name="T0" fmla="*/ 0 w 82"/>
                  <a:gd name="T1" fmla="*/ 81 h 96"/>
                  <a:gd name="T2" fmla="*/ 4 w 82"/>
                  <a:gd name="T3" fmla="*/ 84 h 96"/>
                  <a:gd name="T4" fmla="*/ 7 w 82"/>
                  <a:gd name="T5" fmla="*/ 87 h 96"/>
                  <a:gd name="T6" fmla="*/ 10 w 82"/>
                  <a:gd name="T7" fmla="*/ 88 h 96"/>
                  <a:gd name="T8" fmla="*/ 14 w 82"/>
                  <a:gd name="T9" fmla="*/ 91 h 96"/>
                  <a:gd name="T10" fmla="*/ 18 w 82"/>
                  <a:gd name="T11" fmla="*/ 92 h 96"/>
                  <a:gd name="T12" fmla="*/ 22 w 82"/>
                  <a:gd name="T13" fmla="*/ 93 h 96"/>
                  <a:gd name="T14" fmla="*/ 26 w 82"/>
                  <a:gd name="T15" fmla="*/ 94 h 96"/>
                  <a:gd name="T16" fmla="*/ 29 w 82"/>
                  <a:gd name="T17" fmla="*/ 94 h 96"/>
                  <a:gd name="T18" fmla="*/ 34 w 82"/>
                  <a:gd name="T19" fmla="*/ 95 h 96"/>
                  <a:gd name="T20" fmla="*/ 37 w 82"/>
                  <a:gd name="T21" fmla="*/ 94 h 96"/>
                  <a:gd name="T22" fmla="*/ 42 w 82"/>
                  <a:gd name="T23" fmla="*/ 94 h 96"/>
                  <a:gd name="T24" fmla="*/ 46 w 82"/>
                  <a:gd name="T25" fmla="*/ 93 h 96"/>
                  <a:gd name="T26" fmla="*/ 50 w 82"/>
                  <a:gd name="T27" fmla="*/ 92 h 96"/>
                  <a:gd name="T28" fmla="*/ 54 w 82"/>
                  <a:gd name="T29" fmla="*/ 91 h 96"/>
                  <a:gd name="T30" fmla="*/ 57 w 82"/>
                  <a:gd name="T31" fmla="*/ 88 h 96"/>
                  <a:gd name="T32" fmla="*/ 61 w 82"/>
                  <a:gd name="T33" fmla="*/ 87 h 96"/>
                  <a:gd name="T34" fmla="*/ 64 w 82"/>
                  <a:gd name="T35" fmla="*/ 84 h 96"/>
                  <a:gd name="T36" fmla="*/ 67 w 82"/>
                  <a:gd name="T37" fmla="*/ 81 h 96"/>
                  <a:gd name="T38" fmla="*/ 70 w 82"/>
                  <a:gd name="T39" fmla="*/ 78 h 96"/>
                  <a:gd name="T40" fmla="*/ 72 w 82"/>
                  <a:gd name="T41" fmla="*/ 74 h 96"/>
                  <a:gd name="T42" fmla="*/ 75 w 82"/>
                  <a:gd name="T43" fmla="*/ 71 h 96"/>
                  <a:gd name="T44" fmla="*/ 77 w 82"/>
                  <a:gd name="T45" fmla="*/ 67 h 96"/>
                  <a:gd name="T46" fmla="*/ 78 w 82"/>
                  <a:gd name="T47" fmla="*/ 64 h 96"/>
                  <a:gd name="T48" fmla="*/ 79 w 82"/>
                  <a:gd name="T49" fmla="*/ 60 h 96"/>
                  <a:gd name="T50" fmla="*/ 80 w 82"/>
                  <a:gd name="T51" fmla="*/ 56 h 96"/>
                  <a:gd name="T52" fmla="*/ 81 w 82"/>
                  <a:gd name="T53" fmla="*/ 52 h 96"/>
                  <a:gd name="T54" fmla="*/ 81 w 82"/>
                  <a:gd name="T55" fmla="*/ 47 h 96"/>
                  <a:gd name="T56" fmla="*/ 81 w 82"/>
                  <a:gd name="T57" fmla="*/ 43 h 96"/>
                  <a:gd name="T58" fmla="*/ 80 w 82"/>
                  <a:gd name="T59" fmla="*/ 39 h 96"/>
                  <a:gd name="T60" fmla="*/ 79 w 82"/>
                  <a:gd name="T61" fmla="*/ 35 h 96"/>
                  <a:gd name="T62" fmla="*/ 78 w 82"/>
                  <a:gd name="T63" fmla="*/ 31 h 96"/>
                  <a:gd name="T64" fmla="*/ 77 w 82"/>
                  <a:gd name="T65" fmla="*/ 27 h 96"/>
                  <a:gd name="T66" fmla="*/ 75 w 82"/>
                  <a:gd name="T67" fmla="*/ 24 h 96"/>
                  <a:gd name="T68" fmla="*/ 72 w 82"/>
                  <a:gd name="T69" fmla="*/ 19 h 96"/>
                  <a:gd name="T70" fmla="*/ 70 w 82"/>
                  <a:gd name="T71" fmla="*/ 16 h 96"/>
                  <a:gd name="T72" fmla="*/ 67 w 82"/>
                  <a:gd name="T73" fmla="*/ 13 h 96"/>
                  <a:gd name="T74" fmla="*/ 64 w 82"/>
                  <a:gd name="T75" fmla="*/ 11 h 96"/>
                  <a:gd name="T76" fmla="*/ 61 w 82"/>
                  <a:gd name="T77" fmla="*/ 8 h 96"/>
                  <a:gd name="T78" fmla="*/ 57 w 82"/>
                  <a:gd name="T79" fmla="*/ 6 h 96"/>
                  <a:gd name="T80" fmla="*/ 54 w 82"/>
                  <a:gd name="T81" fmla="*/ 4 h 96"/>
                  <a:gd name="T82" fmla="*/ 50 w 82"/>
                  <a:gd name="T83" fmla="*/ 2 h 96"/>
                  <a:gd name="T84" fmla="*/ 46 w 82"/>
                  <a:gd name="T85" fmla="*/ 1 h 96"/>
                  <a:gd name="T86" fmla="*/ 42 w 82"/>
                  <a:gd name="T87" fmla="*/ 0 h 96"/>
                  <a:gd name="T88" fmla="*/ 37 w 82"/>
                  <a:gd name="T89" fmla="*/ 0 h 96"/>
                  <a:gd name="T90" fmla="*/ 34 w 82"/>
                  <a:gd name="T91" fmla="*/ 0 h 96"/>
                  <a:gd name="T92" fmla="*/ 29 w 82"/>
                  <a:gd name="T93" fmla="*/ 0 h 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2"/>
                  <a:gd name="T142" fmla="*/ 0 h 96"/>
                  <a:gd name="T143" fmla="*/ 82 w 82"/>
                  <a:gd name="T144" fmla="*/ 96 h 9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2" h="96">
                    <a:moveTo>
                      <a:pt x="0" y="81"/>
                    </a:moveTo>
                    <a:lnTo>
                      <a:pt x="4" y="84"/>
                    </a:lnTo>
                    <a:lnTo>
                      <a:pt x="7" y="87"/>
                    </a:lnTo>
                    <a:lnTo>
                      <a:pt x="10" y="88"/>
                    </a:lnTo>
                    <a:lnTo>
                      <a:pt x="14" y="91"/>
                    </a:lnTo>
                    <a:lnTo>
                      <a:pt x="18" y="92"/>
                    </a:lnTo>
                    <a:lnTo>
                      <a:pt x="22" y="93"/>
                    </a:lnTo>
                    <a:lnTo>
                      <a:pt x="26" y="94"/>
                    </a:lnTo>
                    <a:lnTo>
                      <a:pt x="29" y="94"/>
                    </a:lnTo>
                    <a:lnTo>
                      <a:pt x="34" y="95"/>
                    </a:lnTo>
                    <a:lnTo>
                      <a:pt x="37" y="94"/>
                    </a:lnTo>
                    <a:lnTo>
                      <a:pt x="42" y="94"/>
                    </a:lnTo>
                    <a:lnTo>
                      <a:pt x="46" y="93"/>
                    </a:lnTo>
                    <a:lnTo>
                      <a:pt x="50" y="92"/>
                    </a:lnTo>
                    <a:lnTo>
                      <a:pt x="54" y="91"/>
                    </a:lnTo>
                    <a:lnTo>
                      <a:pt x="57" y="88"/>
                    </a:lnTo>
                    <a:lnTo>
                      <a:pt x="61" y="87"/>
                    </a:lnTo>
                    <a:lnTo>
                      <a:pt x="64" y="84"/>
                    </a:lnTo>
                    <a:lnTo>
                      <a:pt x="67" y="81"/>
                    </a:lnTo>
                    <a:lnTo>
                      <a:pt x="70" y="78"/>
                    </a:lnTo>
                    <a:lnTo>
                      <a:pt x="72" y="74"/>
                    </a:lnTo>
                    <a:lnTo>
                      <a:pt x="75" y="71"/>
                    </a:lnTo>
                    <a:lnTo>
                      <a:pt x="77" y="67"/>
                    </a:lnTo>
                    <a:lnTo>
                      <a:pt x="78" y="64"/>
                    </a:lnTo>
                    <a:lnTo>
                      <a:pt x="79" y="60"/>
                    </a:lnTo>
                    <a:lnTo>
                      <a:pt x="80" y="56"/>
                    </a:lnTo>
                    <a:lnTo>
                      <a:pt x="81" y="52"/>
                    </a:lnTo>
                    <a:lnTo>
                      <a:pt x="81" y="47"/>
                    </a:lnTo>
                    <a:lnTo>
                      <a:pt x="81" y="43"/>
                    </a:lnTo>
                    <a:lnTo>
                      <a:pt x="80" y="39"/>
                    </a:lnTo>
                    <a:lnTo>
                      <a:pt x="79" y="35"/>
                    </a:lnTo>
                    <a:lnTo>
                      <a:pt x="78" y="31"/>
                    </a:lnTo>
                    <a:lnTo>
                      <a:pt x="77" y="27"/>
                    </a:lnTo>
                    <a:lnTo>
                      <a:pt x="75" y="24"/>
                    </a:lnTo>
                    <a:lnTo>
                      <a:pt x="72" y="19"/>
                    </a:lnTo>
                    <a:lnTo>
                      <a:pt x="70" y="16"/>
                    </a:lnTo>
                    <a:lnTo>
                      <a:pt x="67" y="13"/>
                    </a:lnTo>
                    <a:lnTo>
                      <a:pt x="64" y="11"/>
                    </a:lnTo>
                    <a:lnTo>
                      <a:pt x="61" y="8"/>
                    </a:lnTo>
                    <a:lnTo>
                      <a:pt x="57" y="6"/>
                    </a:lnTo>
                    <a:lnTo>
                      <a:pt x="54" y="4"/>
                    </a:lnTo>
                    <a:lnTo>
                      <a:pt x="50" y="2"/>
                    </a:lnTo>
                    <a:lnTo>
                      <a:pt x="46" y="1"/>
                    </a:lnTo>
                    <a:lnTo>
                      <a:pt x="42" y="0"/>
                    </a:lnTo>
                    <a:lnTo>
                      <a:pt x="37" y="0"/>
                    </a:lnTo>
                    <a:lnTo>
                      <a:pt x="34" y="0"/>
                    </a:lnTo>
                    <a:lnTo>
                      <a:pt x="29" y="0"/>
                    </a:lnTo>
                  </a:path>
                </a:pathLst>
              </a:custGeom>
              <a:noFill/>
              <a:ln w="9445">
                <a:solidFill>
                  <a:srgbClr val="4F4F4F"/>
                </a:solidFill>
                <a:round/>
                <a:headEnd/>
                <a:tailEnd/>
              </a:ln>
            </p:spPr>
            <p:txBody>
              <a:bodyPr/>
              <a:lstStyle/>
              <a:p>
                <a:endParaRPr lang="en-US"/>
              </a:p>
            </p:txBody>
          </p:sp>
          <p:sp>
            <p:nvSpPr>
              <p:cNvPr id="305238" name="Freeform 82"/>
              <p:cNvSpPr>
                <a:spLocks/>
              </p:cNvSpPr>
              <p:nvPr/>
            </p:nvSpPr>
            <p:spPr bwMode="auto">
              <a:xfrm>
                <a:off x="1586" y="2325"/>
                <a:ext cx="9" cy="38"/>
              </a:xfrm>
              <a:custGeom>
                <a:avLst/>
                <a:gdLst>
                  <a:gd name="T0" fmla="*/ 8 w 9"/>
                  <a:gd name="T1" fmla="*/ 0 h 38"/>
                  <a:gd name="T2" fmla="*/ 7 w 9"/>
                  <a:gd name="T3" fmla="*/ 5 h 38"/>
                  <a:gd name="T4" fmla="*/ 4 w 9"/>
                  <a:gd name="T5" fmla="*/ 8 h 38"/>
                  <a:gd name="T6" fmla="*/ 2 w 9"/>
                  <a:gd name="T7" fmla="*/ 12 h 38"/>
                  <a:gd name="T8" fmla="*/ 1 w 9"/>
                  <a:gd name="T9" fmla="*/ 16 h 38"/>
                  <a:gd name="T10" fmla="*/ 0 w 9"/>
                  <a:gd name="T11" fmla="*/ 20 h 38"/>
                  <a:gd name="T12" fmla="*/ 0 w 9"/>
                  <a:gd name="T13" fmla="*/ 24 h 38"/>
                  <a:gd name="T14" fmla="*/ 0 w 9"/>
                  <a:gd name="T15" fmla="*/ 28 h 38"/>
                  <a:gd name="T16" fmla="*/ 0 w 9"/>
                  <a:gd name="T17" fmla="*/ 33 h 38"/>
                  <a:gd name="T18" fmla="*/ 0 w 9"/>
                  <a:gd name="T19" fmla="*/ 37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38"/>
                  <a:gd name="T32" fmla="*/ 9 w 9"/>
                  <a:gd name="T33" fmla="*/ 38 h 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38">
                    <a:moveTo>
                      <a:pt x="8" y="0"/>
                    </a:moveTo>
                    <a:lnTo>
                      <a:pt x="7" y="5"/>
                    </a:lnTo>
                    <a:lnTo>
                      <a:pt x="4" y="8"/>
                    </a:lnTo>
                    <a:lnTo>
                      <a:pt x="2" y="12"/>
                    </a:lnTo>
                    <a:lnTo>
                      <a:pt x="1" y="16"/>
                    </a:lnTo>
                    <a:lnTo>
                      <a:pt x="0" y="20"/>
                    </a:lnTo>
                    <a:lnTo>
                      <a:pt x="0" y="24"/>
                    </a:lnTo>
                    <a:lnTo>
                      <a:pt x="0" y="28"/>
                    </a:lnTo>
                    <a:lnTo>
                      <a:pt x="0" y="33"/>
                    </a:lnTo>
                    <a:lnTo>
                      <a:pt x="0" y="37"/>
                    </a:lnTo>
                  </a:path>
                </a:pathLst>
              </a:custGeom>
              <a:noFill/>
              <a:ln w="9445">
                <a:solidFill>
                  <a:srgbClr val="4F4F4F"/>
                </a:solidFill>
                <a:round/>
                <a:headEnd/>
                <a:tailEnd/>
              </a:ln>
            </p:spPr>
            <p:txBody>
              <a:bodyPr/>
              <a:lstStyle/>
              <a:p>
                <a:endParaRPr lang="en-US"/>
              </a:p>
            </p:txBody>
          </p:sp>
          <p:sp>
            <p:nvSpPr>
              <p:cNvPr id="305239" name="Freeform 83"/>
              <p:cNvSpPr>
                <a:spLocks/>
              </p:cNvSpPr>
              <p:nvPr/>
            </p:nvSpPr>
            <p:spPr bwMode="auto">
              <a:xfrm>
                <a:off x="1625" y="2327"/>
                <a:ext cx="39" cy="53"/>
              </a:xfrm>
              <a:custGeom>
                <a:avLst/>
                <a:gdLst>
                  <a:gd name="T0" fmla="*/ 0 w 39"/>
                  <a:gd name="T1" fmla="*/ 51 h 53"/>
                  <a:gd name="T2" fmla="*/ 2 w 39"/>
                  <a:gd name="T3" fmla="*/ 51 h 53"/>
                  <a:gd name="T4" fmla="*/ 5 w 39"/>
                  <a:gd name="T5" fmla="*/ 51 h 53"/>
                  <a:gd name="T6" fmla="*/ 8 w 39"/>
                  <a:gd name="T7" fmla="*/ 52 h 53"/>
                  <a:gd name="T8" fmla="*/ 10 w 39"/>
                  <a:gd name="T9" fmla="*/ 52 h 53"/>
                  <a:gd name="T10" fmla="*/ 13 w 39"/>
                  <a:gd name="T11" fmla="*/ 51 h 53"/>
                  <a:gd name="T12" fmla="*/ 16 w 39"/>
                  <a:gd name="T13" fmla="*/ 51 h 53"/>
                  <a:gd name="T14" fmla="*/ 18 w 39"/>
                  <a:gd name="T15" fmla="*/ 50 h 53"/>
                  <a:gd name="T16" fmla="*/ 20 w 39"/>
                  <a:gd name="T17" fmla="*/ 49 h 53"/>
                  <a:gd name="T18" fmla="*/ 23 w 39"/>
                  <a:gd name="T19" fmla="*/ 48 h 53"/>
                  <a:gd name="T20" fmla="*/ 25 w 39"/>
                  <a:gd name="T21" fmla="*/ 46 h 53"/>
                  <a:gd name="T22" fmla="*/ 27 w 39"/>
                  <a:gd name="T23" fmla="*/ 45 h 53"/>
                  <a:gd name="T24" fmla="*/ 29 w 39"/>
                  <a:gd name="T25" fmla="*/ 43 h 53"/>
                  <a:gd name="T26" fmla="*/ 31 w 39"/>
                  <a:gd name="T27" fmla="*/ 41 h 53"/>
                  <a:gd name="T28" fmla="*/ 32 w 39"/>
                  <a:gd name="T29" fmla="*/ 39 h 53"/>
                  <a:gd name="T30" fmla="*/ 34 w 39"/>
                  <a:gd name="T31" fmla="*/ 37 h 53"/>
                  <a:gd name="T32" fmla="*/ 35 w 39"/>
                  <a:gd name="T33" fmla="*/ 35 h 53"/>
                  <a:gd name="T34" fmla="*/ 36 w 39"/>
                  <a:gd name="T35" fmla="*/ 31 h 53"/>
                  <a:gd name="T36" fmla="*/ 37 w 39"/>
                  <a:gd name="T37" fmla="*/ 29 h 53"/>
                  <a:gd name="T38" fmla="*/ 38 w 39"/>
                  <a:gd name="T39" fmla="*/ 27 h 53"/>
                  <a:gd name="T40" fmla="*/ 38 w 39"/>
                  <a:gd name="T41" fmla="*/ 24 h 53"/>
                  <a:gd name="T42" fmla="*/ 38 w 39"/>
                  <a:gd name="T43" fmla="*/ 21 h 53"/>
                  <a:gd name="T44" fmla="*/ 38 w 39"/>
                  <a:gd name="T45" fmla="*/ 19 h 53"/>
                  <a:gd name="T46" fmla="*/ 38 w 39"/>
                  <a:gd name="T47" fmla="*/ 16 h 53"/>
                  <a:gd name="T48" fmla="*/ 37 w 39"/>
                  <a:gd name="T49" fmla="*/ 14 h 53"/>
                  <a:gd name="T50" fmla="*/ 36 w 39"/>
                  <a:gd name="T51" fmla="*/ 11 h 53"/>
                  <a:gd name="T52" fmla="*/ 35 w 39"/>
                  <a:gd name="T53" fmla="*/ 8 h 53"/>
                  <a:gd name="T54" fmla="*/ 34 w 39"/>
                  <a:gd name="T55" fmla="*/ 6 h 53"/>
                  <a:gd name="T56" fmla="*/ 32 w 39"/>
                  <a:gd name="T57" fmla="*/ 4 h 53"/>
                  <a:gd name="T58" fmla="*/ 31 w 39"/>
                  <a:gd name="T59" fmla="*/ 2 h 53"/>
                  <a:gd name="T60" fmla="*/ 29 w 39"/>
                  <a:gd name="T61" fmla="*/ 0 h 5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9"/>
                  <a:gd name="T94" fmla="*/ 0 h 53"/>
                  <a:gd name="T95" fmla="*/ 39 w 39"/>
                  <a:gd name="T96" fmla="*/ 53 h 5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9" h="53">
                    <a:moveTo>
                      <a:pt x="0" y="51"/>
                    </a:moveTo>
                    <a:lnTo>
                      <a:pt x="2" y="51"/>
                    </a:lnTo>
                    <a:lnTo>
                      <a:pt x="5" y="51"/>
                    </a:lnTo>
                    <a:lnTo>
                      <a:pt x="8" y="52"/>
                    </a:lnTo>
                    <a:lnTo>
                      <a:pt x="10" y="52"/>
                    </a:lnTo>
                    <a:lnTo>
                      <a:pt x="13" y="51"/>
                    </a:lnTo>
                    <a:lnTo>
                      <a:pt x="16" y="51"/>
                    </a:lnTo>
                    <a:lnTo>
                      <a:pt x="18" y="50"/>
                    </a:lnTo>
                    <a:lnTo>
                      <a:pt x="20" y="49"/>
                    </a:lnTo>
                    <a:lnTo>
                      <a:pt x="23" y="48"/>
                    </a:lnTo>
                    <a:lnTo>
                      <a:pt x="25" y="46"/>
                    </a:lnTo>
                    <a:lnTo>
                      <a:pt x="27" y="45"/>
                    </a:lnTo>
                    <a:lnTo>
                      <a:pt x="29" y="43"/>
                    </a:lnTo>
                    <a:lnTo>
                      <a:pt x="31" y="41"/>
                    </a:lnTo>
                    <a:lnTo>
                      <a:pt x="32" y="39"/>
                    </a:lnTo>
                    <a:lnTo>
                      <a:pt x="34" y="37"/>
                    </a:lnTo>
                    <a:lnTo>
                      <a:pt x="35" y="35"/>
                    </a:lnTo>
                    <a:lnTo>
                      <a:pt x="36" y="31"/>
                    </a:lnTo>
                    <a:lnTo>
                      <a:pt x="37" y="29"/>
                    </a:lnTo>
                    <a:lnTo>
                      <a:pt x="38" y="27"/>
                    </a:lnTo>
                    <a:lnTo>
                      <a:pt x="38" y="24"/>
                    </a:lnTo>
                    <a:lnTo>
                      <a:pt x="38" y="21"/>
                    </a:lnTo>
                    <a:lnTo>
                      <a:pt x="38" y="19"/>
                    </a:lnTo>
                    <a:lnTo>
                      <a:pt x="38" y="16"/>
                    </a:lnTo>
                    <a:lnTo>
                      <a:pt x="37" y="14"/>
                    </a:lnTo>
                    <a:lnTo>
                      <a:pt x="36" y="11"/>
                    </a:lnTo>
                    <a:lnTo>
                      <a:pt x="35" y="8"/>
                    </a:lnTo>
                    <a:lnTo>
                      <a:pt x="34" y="6"/>
                    </a:lnTo>
                    <a:lnTo>
                      <a:pt x="32" y="4"/>
                    </a:lnTo>
                    <a:lnTo>
                      <a:pt x="31" y="2"/>
                    </a:lnTo>
                    <a:lnTo>
                      <a:pt x="29" y="0"/>
                    </a:lnTo>
                  </a:path>
                </a:pathLst>
              </a:custGeom>
              <a:noFill/>
              <a:ln w="9445">
                <a:solidFill>
                  <a:srgbClr val="4F4F4F"/>
                </a:solidFill>
                <a:round/>
                <a:headEnd/>
                <a:tailEnd/>
              </a:ln>
            </p:spPr>
            <p:txBody>
              <a:bodyPr/>
              <a:lstStyle/>
              <a:p>
                <a:endParaRPr lang="en-US"/>
              </a:p>
            </p:txBody>
          </p:sp>
          <p:sp>
            <p:nvSpPr>
              <p:cNvPr id="305240" name="Freeform 84"/>
              <p:cNvSpPr>
                <a:spLocks/>
              </p:cNvSpPr>
              <p:nvPr/>
            </p:nvSpPr>
            <p:spPr bwMode="auto">
              <a:xfrm>
                <a:off x="1514" y="2223"/>
                <a:ext cx="111" cy="19"/>
              </a:xfrm>
              <a:custGeom>
                <a:avLst/>
                <a:gdLst>
                  <a:gd name="T0" fmla="*/ 110 w 111"/>
                  <a:gd name="T1" fmla="*/ 0 h 19"/>
                  <a:gd name="T2" fmla="*/ 102 w 111"/>
                  <a:gd name="T3" fmla="*/ 8 h 19"/>
                  <a:gd name="T4" fmla="*/ 89 w 111"/>
                  <a:gd name="T5" fmla="*/ 11 h 19"/>
                  <a:gd name="T6" fmla="*/ 73 w 111"/>
                  <a:gd name="T7" fmla="*/ 6 h 19"/>
                  <a:gd name="T8" fmla="*/ 70 w 111"/>
                  <a:gd name="T9" fmla="*/ 14 h 19"/>
                  <a:gd name="T10" fmla="*/ 64 w 111"/>
                  <a:gd name="T11" fmla="*/ 18 h 19"/>
                  <a:gd name="T12" fmla="*/ 51 w 111"/>
                  <a:gd name="T13" fmla="*/ 17 h 19"/>
                  <a:gd name="T14" fmla="*/ 34 w 111"/>
                  <a:gd name="T15" fmla="*/ 12 h 19"/>
                  <a:gd name="T16" fmla="*/ 0 w 111"/>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1"/>
                  <a:gd name="T28" fmla="*/ 0 h 19"/>
                  <a:gd name="T29" fmla="*/ 111 w 111"/>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1" h="19">
                    <a:moveTo>
                      <a:pt x="110" y="0"/>
                    </a:moveTo>
                    <a:lnTo>
                      <a:pt x="102" y="8"/>
                    </a:lnTo>
                    <a:lnTo>
                      <a:pt x="89" y="11"/>
                    </a:lnTo>
                    <a:lnTo>
                      <a:pt x="73" y="6"/>
                    </a:lnTo>
                    <a:lnTo>
                      <a:pt x="70" y="14"/>
                    </a:lnTo>
                    <a:lnTo>
                      <a:pt x="64" y="18"/>
                    </a:lnTo>
                    <a:lnTo>
                      <a:pt x="51" y="17"/>
                    </a:lnTo>
                    <a:lnTo>
                      <a:pt x="34" y="12"/>
                    </a:lnTo>
                    <a:lnTo>
                      <a:pt x="0" y="0"/>
                    </a:lnTo>
                  </a:path>
                </a:pathLst>
              </a:custGeom>
              <a:noFill/>
              <a:ln w="9445">
                <a:solidFill>
                  <a:srgbClr val="4F4F4F"/>
                </a:solidFill>
                <a:round/>
                <a:headEnd/>
                <a:tailEnd/>
              </a:ln>
            </p:spPr>
            <p:txBody>
              <a:bodyPr/>
              <a:lstStyle/>
              <a:p>
                <a:endParaRPr lang="en-US"/>
              </a:p>
            </p:txBody>
          </p:sp>
          <p:sp>
            <p:nvSpPr>
              <p:cNvPr id="305241" name="Line 85"/>
              <p:cNvSpPr>
                <a:spLocks noChangeShapeType="1"/>
              </p:cNvSpPr>
              <p:nvPr/>
            </p:nvSpPr>
            <p:spPr bwMode="auto">
              <a:xfrm>
                <a:off x="1259" y="2396"/>
                <a:ext cx="245" cy="0"/>
              </a:xfrm>
              <a:prstGeom prst="line">
                <a:avLst/>
              </a:prstGeom>
              <a:noFill/>
              <a:ln w="9445">
                <a:solidFill>
                  <a:srgbClr val="4F4F4F"/>
                </a:solidFill>
                <a:round/>
                <a:headEnd/>
                <a:tailEnd/>
              </a:ln>
            </p:spPr>
            <p:txBody>
              <a:bodyPr wrap="none" anchor="ctr"/>
              <a:lstStyle/>
              <a:p>
                <a:endParaRPr lang="en-US"/>
              </a:p>
            </p:txBody>
          </p:sp>
          <p:sp>
            <p:nvSpPr>
              <p:cNvPr id="305242" name="Line 86"/>
              <p:cNvSpPr>
                <a:spLocks noChangeShapeType="1"/>
              </p:cNvSpPr>
              <p:nvPr/>
            </p:nvSpPr>
            <p:spPr bwMode="auto">
              <a:xfrm flipH="1">
                <a:off x="1302" y="2358"/>
                <a:ext cx="160" cy="0"/>
              </a:xfrm>
              <a:prstGeom prst="line">
                <a:avLst/>
              </a:prstGeom>
              <a:noFill/>
              <a:ln w="9445">
                <a:solidFill>
                  <a:srgbClr val="4F4F4F"/>
                </a:solidFill>
                <a:round/>
                <a:headEnd/>
                <a:tailEnd/>
              </a:ln>
            </p:spPr>
            <p:txBody>
              <a:bodyPr wrap="none" anchor="ctr"/>
              <a:lstStyle/>
              <a:p>
                <a:endParaRPr lang="en-US"/>
              </a:p>
            </p:txBody>
          </p:sp>
          <p:sp>
            <p:nvSpPr>
              <p:cNvPr id="305243" name="Freeform 87"/>
              <p:cNvSpPr>
                <a:spLocks/>
              </p:cNvSpPr>
              <p:nvPr/>
            </p:nvSpPr>
            <p:spPr bwMode="auto">
              <a:xfrm>
                <a:off x="1574" y="2346"/>
                <a:ext cx="57" cy="47"/>
              </a:xfrm>
              <a:custGeom>
                <a:avLst/>
                <a:gdLst>
                  <a:gd name="T0" fmla="*/ 0 w 57"/>
                  <a:gd name="T1" fmla="*/ 23 h 47"/>
                  <a:gd name="T2" fmla="*/ 12 w 57"/>
                  <a:gd name="T3" fmla="*/ 16 h 47"/>
                  <a:gd name="T4" fmla="*/ 14 w 57"/>
                  <a:gd name="T5" fmla="*/ 14 h 47"/>
                  <a:gd name="T6" fmla="*/ 16 w 57"/>
                  <a:gd name="T7" fmla="*/ 9 h 47"/>
                  <a:gd name="T8" fmla="*/ 21 w 57"/>
                  <a:gd name="T9" fmla="*/ 4 h 47"/>
                  <a:gd name="T10" fmla="*/ 26 w 57"/>
                  <a:gd name="T11" fmla="*/ 1 h 47"/>
                  <a:gd name="T12" fmla="*/ 35 w 57"/>
                  <a:gd name="T13" fmla="*/ 0 h 47"/>
                  <a:gd name="T14" fmla="*/ 46 w 57"/>
                  <a:gd name="T15" fmla="*/ 2 h 47"/>
                  <a:gd name="T16" fmla="*/ 51 w 57"/>
                  <a:gd name="T17" fmla="*/ 6 h 47"/>
                  <a:gd name="T18" fmla="*/ 54 w 57"/>
                  <a:gd name="T19" fmla="*/ 14 h 47"/>
                  <a:gd name="T20" fmla="*/ 56 w 57"/>
                  <a:gd name="T21" fmla="*/ 17 h 47"/>
                  <a:gd name="T22" fmla="*/ 54 w 57"/>
                  <a:gd name="T23" fmla="*/ 27 h 47"/>
                  <a:gd name="T24" fmla="*/ 51 w 57"/>
                  <a:gd name="T25" fmla="*/ 31 h 47"/>
                  <a:gd name="T26" fmla="*/ 50 w 57"/>
                  <a:gd name="T27" fmla="*/ 34 h 47"/>
                  <a:gd name="T28" fmla="*/ 45 w 57"/>
                  <a:gd name="T29" fmla="*/ 37 h 47"/>
                  <a:gd name="T30" fmla="*/ 33 w 57"/>
                  <a:gd name="T31" fmla="*/ 39 h 47"/>
                  <a:gd name="T32" fmla="*/ 27 w 57"/>
                  <a:gd name="T33" fmla="*/ 37 h 47"/>
                  <a:gd name="T34" fmla="*/ 15 w 57"/>
                  <a:gd name="T35" fmla="*/ 46 h 47"/>
                  <a:gd name="T36" fmla="*/ 0 w 57"/>
                  <a:gd name="T37" fmla="*/ 23 h 47"/>
                  <a:gd name="T38" fmla="*/ 0 w 57"/>
                  <a:gd name="T39" fmla="*/ 23 h 4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7"/>
                  <a:gd name="T61" fmla="*/ 0 h 47"/>
                  <a:gd name="T62" fmla="*/ 57 w 57"/>
                  <a:gd name="T63" fmla="*/ 47 h 4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7" h="47">
                    <a:moveTo>
                      <a:pt x="0" y="23"/>
                    </a:moveTo>
                    <a:lnTo>
                      <a:pt x="12" y="16"/>
                    </a:lnTo>
                    <a:lnTo>
                      <a:pt x="14" y="14"/>
                    </a:lnTo>
                    <a:lnTo>
                      <a:pt x="16" y="9"/>
                    </a:lnTo>
                    <a:lnTo>
                      <a:pt x="21" y="4"/>
                    </a:lnTo>
                    <a:lnTo>
                      <a:pt x="26" y="1"/>
                    </a:lnTo>
                    <a:lnTo>
                      <a:pt x="35" y="0"/>
                    </a:lnTo>
                    <a:lnTo>
                      <a:pt x="46" y="2"/>
                    </a:lnTo>
                    <a:lnTo>
                      <a:pt x="51" y="6"/>
                    </a:lnTo>
                    <a:lnTo>
                      <a:pt x="54" y="14"/>
                    </a:lnTo>
                    <a:lnTo>
                      <a:pt x="56" y="17"/>
                    </a:lnTo>
                    <a:lnTo>
                      <a:pt x="54" y="27"/>
                    </a:lnTo>
                    <a:lnTo>
                      <a:pt x="51" y="31"/>
                    </a:lnTo>
                    <a:lnTo>
                      <a:pt x="50" y="34"/>
                    </a:lnTo>
                    <a:lnTo>
                      <a:pt x="45" y="37"/>
                    </a:lnTo>
                    <a:lnTo>
                      <a:pt x="33" y="39"/>
                    </a:lnTo>
                    <a:lnTo>
                      <a:pt x="27" y="37"/>
                    </a:lnTo>
                    <a:lnTo>
                      <a:pt x="15" y="46"/>
                    </a:lnTo>
                    <a:lnTo>
                      <a:pt x="0" y="23"/>
                    </a:lnTo>
                  </a:path>
                </a:pathLst>
              </a:custGeom>
              <a:solidFill>
                <a:srgbClr val="000000"/>
              </a:solidFill>
              <a:ln w="9445">
                <a:solidFill>
                  <a:srgbClr val="4F4F4F"/>
                </a:solidFill>
                <a:round/>
                <a:headEnd/>
                <a:tailEnd/>
              </a:ln>
            </p:spPr>
            <p:txBody>
              <a:bodyPr/>
              <a:lstStyle/>
              <a:p>
                <a:endParaRPr lang="en-US"/>
              </a:p>
            </p:txBody>
          </p:sp>
          <p:sp>
            <p:nvSpPr>
              <p:cNvPr id="305244" name="Freeform 88"/>
              <p:cNvSpPr>
                <a:spLocks/>
              </p:cNvSpPr>
              <p:nvPr/>
            </p:nvSpPr>
            <p:spPr bwMode="auto">
              <a:xfrm>
                <a:off x="1344" y="2151"/>
                <a:ext cx="21" cy="49"/>
              </a:xfrm>
              <a:custGeom>
                <a:avLst/>
                <a:gdLst>
                  <a:gd name="T0" fmla="*/ 5 w 21"/>
                  <a:gd name="T1" fmla="*/ 48 h 49"/>
                  <a:gd name="T2" fmla="*/ 0 w 21"/>
                  <a:gd name="T3" fmla="*/ 43 h 49"/>
                  <a:gd name="T4" fmla="*/ 0 w 21"/>
                  <a:gd name="T5" fmla="*/ 34 h 49"/>
                  <a:gd name="T6" fmla="*/ 0 w 21"/>
                  <a:gd name="T7" fmla="*/ 24 h 49"/>
                  <a:gd name="T8" fmla="*/ 5 w 21"/>
                  <a:gd name="T9" fmla="*/ 19 h 49"/>
                  <a:gd name="T10" fmla="*/ 5 w 21"/>
                  <a:gd name="T11" fmla="*/ 14 h 49"/>
                  <a:gd name="T12" fmla="*/ 5 w 21"/>
                  <a:gd name="T13" fmla="*/ 10 h 49"/>
                  <a:gd name="T14" fmla="*/ 10 w 21"/>
                  <a:gd name="T15" fmla="*/ 0 h 49"/>
                  <a:gd name="T16" fmla="*/ 20 w 21"/>
                  <a:gd name="T17" fmla="*/ 5 h 49"/>
                  <a:gd name="T18" fmla="*/ 14 w 21"/>
                  <a:gd name="T19" fmla="*/ 14 h 49"/>
                  <a:gd name="T20" fmla="*/ 10 w 21"/>
                  <a:gd name="T21" fmla="*/ 19 h 49"/>
                  <a:gd name="T22" fmla="*/ 10 w 21"/>
                  <a:gd name="T23" fmla="*/ 24 h 49"/>
                  <a:gd name="T24" fmla="*/ 10 w 21"/>
                  <a:gd name="T25" fmla="*/ 34 h 49"/>
                  <a:gd name="T26" fmla="*/ 10 w 21"/>
                  <a:gd name="T27" fmla="*/ 39 h 49"/>
                  <a:gd name="T28" fmla="*/ 10 w 21"/>
                  <a:gd name="T29" fmla="*/ 48 h 49"/>
                  <a:gd name="T30" fmla="*/ 5 w 21"/>
                  <a:gd name="T31" fmla="*/ 48 h 49"/>
                  <a:gd name="T32" fmla="*/ 5 w 21"/>
                  <a:gd name="T33" fmla="*/ 48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49"/>
                  <a:gd name="T53" fmla="*/ 21 w 21"/>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49">
                    <a:moveTo>
                      <a:pt x="5" y="48"/>
                    </a:moveTo>
                    <a:lnTo>
                      <a:pt x="0" y="43"/>
                    </a:lnTo>
                    <a:lnTo>
                      <a:pt x="0" y="34"/>
                    </a:lnTo>
                    <a:lnTo>
                      <a:pt x="0" y="24"/>
                    </a:lnTo>
                    <a:lnTo>
                      <a:pt x="5" y="19"/>
                    </a:lnTo>
                    <a:lnTo>
                      <a:pt x="5" y="14"/>
                    </a:lnTo>
                    <a:lnTo>
                      <a:pt x="5" y="10"/>
                    </a:lnTo>
                    <a:lnTo>
                      <a:pt x="10" y="0"/>
                    </a:lnTo>
                    <a:lnTo>
                      <a:pt x="20" y="5"/>
                    </a:lnTo>
                    <a:lnTo>
                      <a:pt x="14" y="14"/>
                    </a:lnTo>
                    <a:lnTo>
                      <a:pt x="10" y="19"/>
                    </a:lnTo>
                    <a:lnTo>
                      <a:pt x="10" y="24"/>
                    </a:lnTo>
                    <a:lnTo>
                      <a:pt x="10" y="34"/>
                    </a:lnTo>
                    <a:lnTo>
                      <a:pt x="10" y="39"/>
                    </a:lnTo>
                    <a:lnTo>
                      <a:pt x="10" y="48"/>
                    </a:lnTo>
                    <a:lnTo>
                      <a:pt x="5" y="48"/>
                    </a:lnTo>
                  </a:path>
                </a:pathLst>
              </a:custGeom>
              <a:solidFill>
                <a:srgbClr val="000000"/>
              </a:solidFill>
              <a:ln w="9445">
                <a:solidFill>
                  <a:srgbClr val="4F4F4F"/>
                </a:solidFill>
                <a:round/>
                <a:headEnd/>
                <a:tailEnd/>
              </a:ln>
            </p:spPr>
            <p:txBody>
              <a:bodyPr/>
              <a:lstStyle/>
              <a:p>
                <a:endParaRPr lang="en-US"/>
              </a:p>
            </p:txBody>
          </p:sp>
          <p:sp>
            <p:nvSpPr>
              <p:cNvPr id="305245" name="Freeform 89"/>
              <p:cNvSpPr>
                <a:spLocks/>
              </p:cNvSpPr>
              <p:nvPr/>
            </p:nvSpPr>
            <p:spPr bwMode="auto">
              <a:xfrm>
                <a:off x="1293" y="2073"/>
                <a:ext cx="201" cy="84"/>
              </a:xfrm>
              <a:custGeom>
                <a:avLst/>
                <a:gdLst>
                  <a:gd name="T0" fmla="*/ 47 w 201"/>
                  <a:gd name="T1" fmla="*/ 78 h 84"/>
                  <a:gd name="T2" fmla="*/ 38 w 201"/>
                  <a:gd name="T3" fmla="*/ 73 h 84"/>
                  <a:gd name="T4" fmla="*/ 23 w 201"/>
                  <a:gd name="T5" fmla="*/ 69 h 84"/>
                  <a:gd name="T6" fmla="*/ 9 w 201"/>
                  <a:gd name="T7" fmla="*/ 59 h 84"/>
                  <a:gd name="T8" fmla="*/ 2 w 201"/>
                  <a:gd name="T9" fmla="*/ 44 h 84"/>
                  <a:gd name="T10" fmla="*/ 3 w 201"/>
                  <a:gd name="T11" fmla="*/ 26 h 84"/>
                  <a:gd name="T12" fmla="*/ 20 w 201"/>
                  <a:gd name="T13" fmla="*/ 11 h 84"/>
                  <a:gd name="T14" fmla="*/ 37 w 201"/>
                  <a:gd name="T15" fmla="*/ 7 h 84"/>
                  <a:gd name="T16" fmla="*/ 52 w 201"/>
                  <a:gd name="T17" fmla="*/ 6 h 84"/>
                  <a:gd name="T18" fmla="*/ 72 w 201"/>
                  <a:gd name="T19" fmla="*/ 10 h 84"/>
                  <a:gd name="T20" fmla="*/ 84 w 201"/>
                  <a:gd name="T21" fmla="*/ 15 h 84"/>
                  <a:gd name="T22" fmla="*/ 104 w 201"/>
                  <a:gd name="T23" fmla="*/ 19 h 84"/>
                  <a:gd name="T24" fmla="*/ 119 w 201"/>
                  <a:gd name="T25" fmla="*/ 19 h 84"/>
                  <a:gd name="T26" fmla="*/ 132 w 201"/>
                  <a:gd name="T27" fmla="*/ 15 h 84"/>
                  <a:gd name="T28" fmla="*/ 146 w 201"/>
                  <a:gd name="T29" fmla="*/ 9 h 84"/>
                  <a:gd name="T30" fmla="*/ 161 w 201"/>
                  <a:gd name="T31" fmla="*/ 5 h 84"/>
                  <a:gd name="T32" fmla="*/ 171 w 201"/>
                  <a:gd name="T33" fmla="*/ 10 h 84"/>
                  <a:gd name="T34" fmla="*/ 181 w 201"/>
                  <a:gd name="T35" fmla="*/ 15 h 84"/>
                  <a:gd name="T36" fmla="*/ 185 w 201"/>
                  <a:gd name="T37" fmla="*/ 0 h 84"/>
                  <a:gd name="T38" fmla="*/ 200 w 201"/>
                  <a:gd name="T39" fmla="*/ 8 h 84"/>
                  <a:gd name="T40" fmla="*/ 196 w 201"/>
                  <a:gd name="T41" fmla="*/ 24 h 84"/>
                  <a:gd name="T42" fmla="*/ 191 w 201"/>
                  <a:gd name="T43" fmla="*/ 37 h 84"/>
                  <a:gd name="T44" fmla="*/ 179 w 201"/>
                  <a:gd name="T45" fmla="*/ 44 h 84"/>
                  <a:gd name="T46" fmla="*/ 166 w 201"/>
                  <a:gd name="T47" fmla="*/ 38 h 84"/>
                  <a:gd name="T48" fmla="*/ 156 w 201"/>
                  <a:gd name="T49" fmla="*/ 36 h 84"/>
                  <a:gd name="T50" fmla="*/ 142 w 201"/>
                  <a:gd name="T51" fmla="*/ 40 h 84"/>
                  <a:gd name="T52" fmla="*/ 124 w 201"/>
                  <a:gd name="T53" fmla="*/ 46 h 84"/>
                  <a:gd name="T54" fmla="*/ 104 w 201"/>
                  <a:gd name="T55" fmla="*/ 46 h 84"/>
                  <a:gd name="T56" fmla="*/ 92 w 201"/>
                  <a:gd name="T57" fmla="*/ 44 h 84"/>
                  <a:gd name="T58" fmla="*/ 81 w 201"/>
                  <a:gd name="T59" fmla="*/ 42 h 84"/>
                  <a:gd name="T60" fmla="*/ 59 w 201"/>
                  <a:gd name="T61" fmla="*/ 35 h 84"/>
                  <a:gd name="T62" fmla="*/ 44 w 201"/>
                  <a:gd name="T63" fmla="*/ 33 h 84"/>
                  <a:gd name="T64" fmla="*/ 30 w 201"/>
                  <a:gd name="T65" fmla="*/ 40 h 84"/>
                  <a:gd name="T66" fmla="*/ 28 w 201"/>
                  <a:gd name="T67" fmla="*/ 52 h 84"/>
                  <a:gd name="T68" fmla="*/ 36 w 201"/>
                  <a:gd name="T69" fmla="*/ 60 h 84"/>
                  <a:gd name="T70" fmla="*/ 47 w 201"/>
                  <a:gd name="T71" fmla="*/ 63 h 84"/>
                  <a:gd name="T72" fmla="*/ 51 w 201"/>
                  <a:gd name="T73" fmla="*/ 83 h 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1"/>
                  <a:gd name="T112" fmla="*/ 0 h 84"/>
                  <a:gd name="T113" fmla="*/ 201 w 201"/>
                  <a:gd name="T114" fmla="*/ 84 h 8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1" h="84">
                    <a:moveTo>
                      <a:pt x="51" y="83"/>
                    </a:moveTo>
                    <a:lnTo>
                      <a:pt x="47" y="78"/>
                    </a:lnTo>
                    <a:lnTo>
                      <a:pt x="41" y="75"/>
                    </a:lnTo>
                    <a:lnTo>
                      <a:pt x="38" y="73"/>
                    </a:lnTo>
                    <a:lnTo>
                      <a:pt x="28" y="70"/>
                    </a:lnTo>
                    <a:lnTo>
                      <a:pt x="23" y="69"/>
                    </a:lnTo>
                    <a:lnTo>
                      <a:pt x="14" y="63"/>
                    </a:lnTo>
                    <a:lnTo>
                      <a:pt x="9" y="59"/>
                    </a:lnTo>
                    <a:lnTo>
                      <a:pt x="3" y="49"/>
                    </a:lnTo>
                    <a:lnTo>
                      <a:pt x="2" y="44"/>
                    </a:lnTo>
                    <a:lnTo>
                      <a:pt x="0" y="34"/>
                    </a:lnTo>
                    <a:lnTo>
                      <a:pt x="3" y="26"/>
                    </a:lnTo>
                    <a:lnTo>
                      <a:pt x="11" y="17"/>
                    </a:lnTo>
                    <a:lnTo>
                      <a:pt x="20" y="11"/>
                    </a:lnTo>
                    <a:lnTo>
                      <a:pt x="25" y="10"/>
                    </a:lnTo>
                    <a:lnTo>
                      <a:pt x="37" y="7"/>
                    </a:lnTo>
                    <a:lnTo>
                      <a:pt x="47" y="6"/>
                    </a:lnTo>
                    <a:lnTo>
                      <a:pt x="52" y="6"/>
                    </a:lnTo>
                    <a:lnTo>
                      <a:pt x="62" y="7"/>
                    </a:lnTo>
                    <a:lnTo>
                      <a:pt x="72" y="10"/>
                    </a:lnTo>
                    <a:lnTo>
                      <a:pt x="74" y="10"/>
                    </a:lnTo>
                    <a:lnTo>
                      <a:pt x="84" y="15"/>
                    </a:lnTo>
                    <a:lnTo>
                      <a:pt x="93" y="18"/>
                    </a:lnTo>
                    <a:lnTo>
                      <a:pt x="104" y="19"/>
                    </a:lnTo>
                    <a:lnTo>
                      <a:pt x="114" y="19"/>
                    </a:lnTo>
                    <a:lnTo>
                      <a:pt x="119" y="19"/>
                    </a:lnTo>
                    <a:lnTo>
                      <a:pt x="126" y="17"/>
                    </a:lnTo>
                    <a:lnTo>
                      <a:pt x="132" y="15"/>
                    </a:lnTo>
                    <a:lnTo>
                      <a:pt x="140" y="11"/>
                    </a:lnTo>
                    <a:lnTo>
                      <a:pt x="146" y="9"/>
                    </a:lnTo>
                    <a:lnTo>
                      <a:pt x="153" y="6"/>
                    </a:lnTo>
                    <a:lnTo>
                      <a:pt x="161" y="5"/>
                    </a:lnTo>
                    <a:lnTo>
                      <a:pt x="166" y="7"/>
                    </a:lnTo>
                    <a:lnTo>
                      <a:pt x="171" y="10"/>
                    </a:lnTo>
                    <a:lnTo>
                      <a:pt x="175" y="20"/>
                    </a:lnTo>
                    <a:lnTo>
                      <a:pt x="181" y="15"/>
                    </a:lnTo>
                    <a:lnTo>
                      <a:pt x="183" y="10"/>
                    </a:lnTo>
                    <a:lnTo>
                      <a:pt x="185" y="0"/>
                    </a:lnTo>
                    <a:lnTo>
                      <a:pt x="188" y="15"/>
                    </a:lnTo>
                    <a:lnTo>
                      <a:pt x="200" y="8"/>
                    </a:lnTo>
                    <a:lnTo>
                      <a:pt x="198" y="19"/>
                    </a:lnTo>
                    <a:lnTo>
                      <a:pt x="196" y="24"/>
                    </a:lnTo>
                    <a:lnTo>
                      <a:pt x="195" y="30"/>
                    </a:lnTo>
                    <a:lnTo>
                      <a:pt x="191" y="37"/>
                    </a:lnTo>
                    <a:lnTo>
                      <a:pt x="186" y="42"/>
                    </a:lnTo>
                    <a:lnTo>
                      <a:pt x="179" y="44"/>
                    </a:lnTo>
                    <a:lnTo>
                      <a:pt x="171" y="42"/>
                    </a:lnTo>
                    <a:lnTo>
                      <a:pt x="166" y="38"/>
                    </a:lnTo>
                    <a:lnTo>
                      <a:pt x="161" y="36"/>
                    </a:lnTo>
                    <a:lnTo>
                      <a:pt x="156" y="36"/>
                    </a:lnTo>
                    <a:lnTo>
                      <a:pt x="146" y="38"/>
                    </a:lnTo>
                    <a:lnTo>
                      <a:pt x="142" y="40"/>
                    </a:lnTo>
                    <a:lnTo>
                      <a:pt x="133" y="44"/>
                    </a:lnTo>
                    <a:lnTo>
                      <a:pt x="124" y="46"/>
                    </a:lnTo>
                    <a:lnTo>
                      <a:pt x="114" y="48"/>
                    </a:lnTo>
                    <a:lnTo>
                      <a:pt x="104" y="46"/>
                    </a:lnTo>
                    <a:lnTo>
                      <a:pt x="99" y="46"/>
                    </a:lnTo>
                    <a:lnTo>
                      <a:pt x="92" y="44"/>
                    </a:lnTo>
                    <a:lnTo>
                      <a:pt x="84" y="44"/>
                    </a:lnTo>
                    <a:lnTo>
                      <a:pt x="81" y="42"/>
                    </a:lnTo>
                    <a:lnTo>
                      <a:pt x="66" y="38"/>
                    </a:lnTo>
                    <a:lnTo>
                      <a:pt x="59" y="35"/>
                    </a:lnTo>
                    <a:lnTo>
                      <a:pt x="52" y="33"/>
                    </a:lnTo>
                    <a:lnTo>
                      <a:pt x="44" y="33"/>
                    </a:lnTo>
                    <a:lnTo>
                      <a:pt x="37" y="35"/>
                    </a:lnTo>
                    <a:lnTo>
                      <a:pt x="30" y="40"/>
                    </a:lnTo>
                    <a:lnTo>
                      <a:pt x="28" y="44"/>
                    </a:lnTo>
                    <a:lnTo>
                      <a:pt x="28" y="52"/>
                    </a:lnTo>
                    <a:lnTo>
                      <a:pt x="31" y="57"/>
                    </a:lnTo>
                    <a:lnTo>
                      <a:pt x="36" y="60"/>
                    </a:lnTo>
                    <a:lnTo>
                      <a:pt x="42" y="63"/>
                    </a:lnTo>
                    <a:lnTo>
                      <a:pt x="47" y="63"/>
                    </a:lnTo>
                    <a:lnTo>
                      <a:pt x="47" y="69"/>
                    </a:lnTo>
                    <a:lnTo>
                      <a:pt x="51" y="83"/>
                    </a:lnTo>
                  </a:path>
                </a:pathLst>
              </a:custGeom>
              <a:solidFill>
                <a:srgbClr val="000000"/>
              </a:solidFill>
              <a:ln w="9445">
                <a:solidFill>
                  <a:srgbClr val="4F4F4F"/>
                </a:solidFill>
                <a:round/>
                <a:headEnd/>
                <a:tailEnd/>
              </a:ln>
            </p:spPr>
            <p:txBody>
              <a:bodyPr/>
              <a:lstStyle/>
              <a:p>
                <a:endParaRPr lang="en-US"/>
              </a:p>
            </p:txBody>
          </p:sp>
          <p:sp>
            <p:nvSpPr>
              <p:cNvPr id="305246" name="Freeform 90"/>
              <p:cNvSpPr>
                <a:spLocks/>
              </p:cNvSpPr>
              <p:nvPr/>
            </p:nvSpPr>
            <p:spPr bwMode="auto">
              <a:xfrm>
                <a:off x="1581" y="2308"/>
                <a:ext cx="82" cy="71"/>
              </a:xfrm>
              <a:custGeom>
                <a:avLst/>
                <a:gdLst>
                  <a:gd name="T0" fmla="*/ 81 w 82"/>
                  <a:gd name="T1" fmla="*/ 47 h 71"/>
                  <a:gd name="T2" fmla="*/ 70 w 82"/>
                  <a:gd name="T3" fmla="*/ 45 h 71"/>
                  <a:gd name="T4" fmla="*/ 64 w 82"/>
                  <a:gd name="T5" fmla="*/ 40 h 71"/>
                  <a:gd name="T6" fmla="*/ 61 w 82"/>
                  <a:gd name="T7" fmla="*/ 34 h 71"/>
                  <a:gd name="T8" fmla="*/ 58 w 82"/>
                  <a:gd name="T9" fmla="*/ 29 h 71"/>
                  <a:gd name="T10" fmla="*/ 54 w 82"/>
                  <a:gd name="T11" fmla="*/ 27 h 71"/>
                  <a:gd name="T12" fmla="*/ 48 w 82"/>
                  <a:gd name="T13" fmla="*/ 27 h 71"/>
                  <a:gd name="T14" fmla="*/ 46 w 82"/>
                  <a:gd name="T15" fmla="*/ 24 h 71"/>
                  <a:gd name="T16" fmla="*/ 45 w 82"/>
                  <a:gd name="T17" fmla="*/ 18 h 71"/>
                  <a:gd name="T18" fmla="*/ 43 w 82"/>
                  <a:gd name="T19" fmla="*/ 13 h 71"/>
                  <a:gd name="T20" fmla="*/ 36 w 82"/>
                  <a:gd name="T21" fmla="*/ 11 h 71"/>
                  <a:gd name="T22" fmla="*/ 31 w 82"/>
                  <a:gd name="T23" fmla="*/ 13 h 71"/>
                  <a:gd name="T24" fmla="*/ 31 w 82"/>
                  <a:gd name="T25" fmla="*/ 6 h 71"/>
                  <a:gd name="T26" fmla="*/ 25 w 82"/>
                  <a:gd name="T27" fmla="*/ 2 h 71"/>
                  <a:gd name="T28" fmla="*/ 20 w 82"/>
                  <a:gd name="T29" fmla="*/ 4 h 71"/>
                  <a:gd name="T30" fmla="*/ 16 w 82"/>
                  <a:gd name="T31" fmla="*/ 6 h 71"/>
                  <a:gd name="T32" fmla="*/ 14 w 82"/>
                  <a:gd name="T33" fmla="*/ 2 h 71"/>
                  <a:gd name="T34" fmla="*/ 10 w 82"/>
                  <a:gd name="T35" fmla="*/ 0 h 71"/>
                  <a:gd name="T36" fmla="*/ 5 w 82"/>
                  <a:gd name="T37" fmla="*/ 2 h 71"/>
                  <a:gd name="T38" fmla="*/ 1 w 82"/>
                  <a:gd name="T39" fmla="*/ 8 h 71"/>
                  <a:gd name="T40" fmla="*/ 0 w 82"/>
                  <a:gd name="T41" fmla="*/ 11 h 71"/>
                  <a:gd name="T42" fmla="*/ 2 w 82"/>
                  <a:gd name="T43" fmla="*/ 17 h 71"/>
                  <a:gd name="T44" fmla="*/ 5 w 82"/>
                  <a:gd name="T45" fmla="*/ 22 h 71"/>
                  <a:gd name="T46" fmla="*/ 10 w 82"/>
                  <a:gd name="T47" fmla="*/ 27 h 71"/>
                  <a:gd name="T48" fmla="*/ 6 w 82"/>
                  <a:gd name="T49" fmla="*/ 25 h 71"/>
                  <a:gd name="T50" fmla="*/ 16 w 82"/>
                  <a:gd name="T51" fmla="*/ 27 h 71"/>
                  <a:gd name="T52" fmla="*/ 20 w 82"/>
                  <a:gd name="T53" fmla="*/ 32 h 71"/>
                  <a:gd name="T54" fmla="*/ 23 w 82"/>
                  <a:gd name="T55" fmla="*/ 33 h 71"/>
                  <a:gd name="T56" fmla="*/ 36 w 82"/>
                  <a:gd name="T57" fmla="*/ 38 h 71"/>
                  <a:gd name="T58" fmla="*/ 45 w 82"/>
                  <a:gd name="T59" fmla="*/ 45 h 71"/>
                  <a:gd name="T60" fmla="*/ 49 w 82"/>
                  <a:gd name="T61" fmla="*/ 54 h 71"/>
                  <a:gd name="T62" fmla="*/ 49 w 82"/>
                  <a:gd name="T63" fmla="*/ 58 h 71"/>
                  <a:gd name="T64" fmla="*/ 49 w 82"/>
                  <a:gd name="T65" fmla="*/ 70 h 71"/>
                  <a:gd name="T66" fmla="*/ 59 w 82"/>
                  <a:gd name="T67" fmla="*/ 70 h 71"/>
                  <a:gd name="T68" fmla="*/ 67 w 82"/>
                  <a:gd name="T69" fmla="*/ 66 h 71"/>
                  <a:gd name="T70" fmla="*/ 75 w 82"/>
                  <a:gd name="T71" fmla="*/ 60 h 71"/>
                  <a:gd name="T72" fmla="*/ 78 w 82"/>
                  <a:gd name="T73" fmla="*/ 57 h 71"/>
                  <a:gd name="T74" fmla="*/ 81 w 82"/>
                  <a:gd name="T75" fmla="*/ 47 h 71"/>
                  <a:gd name="T76" fmla="*/ 81 w 82"/>
                  <a:gd name="T77" fmla="*/ 47 h 7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2"/>
                  <a:gd name="T118" fmla="*/ 0 h 71"/>
                  <a:gd name="T119" fmla="*/ 82 w 82"/>
                  <a:gd name="T120" fmla="*/ 71 h 7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2" h="71">
                    <a:moveTo>
                      <a:pt x="81" y="47"/>
                    </a:moveTo>
                    <a:lnTo>
                      <a:pt x="70" y="45"/>
                    </a:lnTo>
                    <a:lnTo>
                      <a:pt x="64" y="40"/>
                    </a:lnTo>
                    <a:lnTo>
                      <a:pt x="61" y="34"/>
                    </a:lnTo>
                    <a:lnTo>
                      <a:pt x="58" y="29"/>
                    </a:lnTo>
                    <a:lnTo>
                      <a:pt x="54" y="27"/>
                    </a:lnTo>
                    <a:lnTo>
                      <a:pt x="48" y="27"/>
                    </a:lnTo>
                    <a:lnTo>
                      <a:pt x="46" y="24"/>
                    </a:lnTo>
                    <a:lnTo>
                      <a:pt x="45" y="18"/>
                    </a:lnTo>
                    <a:lnTo>
                      <a:pt x="43" y="13"/>
                    </a:lnTo>
                    <a:lnTo>
                      <a:pt x="36" y="11"/>
                    </a:lnTo>
                    <a:lnTo>
                      <a:pt x="31" y="13"/>
                    </a:lnTo>
                    <a:lnTo>
                      <a:pt x="31" y="6"/>
                    </a:lnTo>
                    <a:lnTo>
                      <a:pt x="25" y="2"/>
                    </a:lnTo>
                    <a:lnTo>
                      <a:pt x="20" y="4"/>
                    </a:lnTo>
                    <a:lnTo>
                      <a:pt x="16" y="6"/>
                    </a:lnTo>
                    <a:lnTo>
                      <a:pt x="14" y="2"/>
                    </a:lnTo>
                    <a:lnTo>
                      <a:pt x="10" y="0"/>
                    </a:lnTo>
                    <a:lnTo>
                      <a:pt x="5" y="2"/>
                    </a:lnTo>
                    <a:lnTo>
                      <a:pt x="1" y="8"/>
                    </a:lnTo>
                    <a:lnTo>
                      <a:pt x="0" y="11"/>
                    </a:lnTo>
                    <a:lnTo>
                      <a:pt x="2" y="17"/>
                    </a:lnTo>
                    <a:lnTo>
                      <a:pt x="5" y="22"/>
                    </a:lnTo>
                    <a:lnTo>
                      <a:pt x="10" y="27"/>
                    </a:lnTo>
                    <a:lnTo>
                      <a:pt x="6" y="25"/>
                    </a:lnTo>
                    <a:lnTo>
                      <a:pt x="16" y="27"/>
                    </a:lnTo>
                    <a:lnTo>
                      <a:pt x="20" y="32"/>
                    </a:lnTo>
                    <a:lnTo>
                      <a:pt x="23" y="33"/>
                    </a:lnTo>
                    <a:lnTo>
                      <a:pt x="36" y="38"/>
                    </a:lnTo>
                    <a:lnTo>
                      <a:pt x="45" y="45"/>
                    </a:lnTo>
                    <a:lnTo>
                      <a:pt x="49" y="54"/>
                    </a:lnTo>
                    <a:lnTo>
                      <a:pt x="49" y="58"/>
                    </a:lnTo>
                    <a:lnTo>
                      <a:pt x="49" y="70"/>
                    </a:lnTo>
                    <a:lnTo>
                      <a:pt x="59" y="70"/>
                    </a:lnTo>
                    <a:lnTo>
                      <a:pt x="67" y="66"/>
                    </a:lnTo>
                    <a:lnTo>
                      <a:pt x="75" y="60"/>
                    </a:lnTo>
                    <a:lnTo>
                      <a:pt x="78" y="57"/>
                    </a:lnTo>
                    <a:lnTo>
                      <a:pt x="81" y="47"/>
                    </a:lnTo>
                  </a:path>
                </a:pathLst>
              </a:custGeom>
              <a:solidFill>
                <a:srgbClr val="000000"/>
              </a:solidFill>
              <a:ln w="9445">
                <a:solidFill>
                  <a:srgbClr val="4F4F4F"/>
                </a:solidFill>
                <a:round/>
                <a:headEnd/>
                <a:tailEnd/>
              </a:ln>
            </p:spPr>
            <p:txBody>
              <a:bodyPr/>
              <a:lstStyle/>
              <a:p>
                <a:endParaRPr lang="en-US"/>
              </a:p>
            </p:txBody>
          </p:sp>
          <p:sp>
            <p:nvSpPr>
              <p:cNvPr id="305247" name="Freeform 91"/>
              <p:cNvSpPr>
                <a:spLocks/>
              </p:cNvSpPr>
              <p:nvPr/>
            </p:nvSpPr>
            <p:spPr bwMode="auto">
              <a:xfrm>
                <a:off x="1592" y="2300"/>
                <a:ext cx="72" cy="56"/>
              </a:xfrm>
              <a:custGeom>
                <a:avLst/>
                <a:gdLst>
                  <a:gd name="T0" fmla="*/ 70 w 72"/>
                  <a:gd name="T1" fmla="*/ 55 h 56"/>
                  <a:gd name="T2" fmla="*/ 71 w 72"/>
                  <a:gd name="T3" fmla="*/ 45 h 56"/>
                  <a:gd name="T4" fmla="*/ 65 w 72"/>
                  <a:gd name="T5" fmla="*/ 42 h 56"/>
                  <a:gd name="T6" fmla="*/ 66 w 72"/>
                  <a:gd name="T7" fmla="*/ 36 h 56"/>
                  <a:gd name="T8" fmla="*/ 63 w 72"/>
                  <a:gd name="T9" fmla="*/ 27 h 56"/>
                  <a:gd name="T10" fmla="*/ 61 w 72"/>
                  <a:gd name="T11" fmla="*/ 22 h 56"/>
                  <a:gd name="T12" fmla="*/ 55 w 72"/>
                  <a:gd name="T13" fmla="*/ 25 h 56"/>
                  <a:gd name="T14" fmla="*/ 54 w 72"/>
                  <a:gd name="T15" fmla="*/ 17 h 56"/>
                  <a:gd name="T16" fmla="*/ 49 w 72"/>
                  <a:gd name="T17" fmla="*/ 12 h 56"/>
                  <a:gd name="T18" fmla="*/ 42 w 72"/>
                  <a:gd name="T19" fmla="*/ 13 h 56"/>
                  <a:gd name="T20" fmla="*/ 40 w 72"/>
                  <a:gd name="T21" fmla="*/ 8 h 56"/>
                  <a:gd name="T22" fmla="*/ 36 w 72"/>
                  <a:gd name="T23" fmla="*/ 6 h 56"/>
                  <a:gd name="T24" fmla="*/ 30 w 72"/>
                  <a:gd name="T25" fmla="*/ 3 h 56"/>
                  <a:gd name="T26" fmla="*/ 23 w 72"/>
                  <a:gd name="T27" fmla="*/ 5 h 56"/>
                  <a:gd name="T28" fmla="*/ 20 w 72"/>
                  <a:gd name="T29" fmla="*/ 6 h 56"/>
                  <a:gd name="T30" fmla="*/ 13 w 72"/>
                  <a:gd name="T31" fmla="*/ 0 h 56"/>
                  <a:gd name="T32" fmla="*/ 9 w 72"/>
                  <a:gd name="T33" fmla="*/ 0 h 56"/>
                  <a:gd name="T34" fmla="*/ 0 w 72"/>
                  <a:gd name="T35" fmla="*/ 8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6"/>
                  <a:gd name="T56" fmla="*/ 72 w 72"/>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6">
                    <a:moveTo>
                      <a:pt x="70" y="55"/>
                    </a:moveTo>
                    <a:lnTo>
                      <a:pt x="71" y="45"/>
                    </a:lnTo>
                    <a:lnTo>
                      <a:pt x="65" y="42"/>
                    </a:lnTo>
                    <a:lnTo>
                      <a:pt x="66" y="36"/>
                    </a:lnTo>
                    <a:lnTo>
                      <a:pt x="63" y="27"/>
                    </a:lnTo>
                    <a:lnTo>
                      <a:pt x="61" y="22"/>
                    </a:lnTo>
                    <a:lnTo>
                      <a:pt x="55" y="25"/>
                    </a:lnTo>
                    <a:lnTo>
                      <a:pt x="54" y="17"/>
                    </a:lnTo>
                    <a:lnTo>
                      <a:pt x="49" y="12"/>
                    </a:lnTo>
                    <a:lnTo>
                      <a:pt x="42" y="13"/>
                    </a:lnTo>
                    <a:lnTo>
                      <a:pt x="40" y="8"/>
                    </a:lnTo>
                    <a:lnTo>
                      <a:pt x="36" y="6"/>
                    </a:lnTo>
                    <a:lnTo>
                      <a:pt x="30" y="3"/>
                    </a:lnTo>
                    <a:lnTo>
                      <a:pt x="23" y="5"/>
                    </a:lnTo>
                    <a:lnTo>
                      <a:pt x="20" y="6"/>
                    </a:lnTo>
                    <a:lnTo>
                      <a:pt x="13" y="0"/>
                    </a:lnTo>
                    <a:lnTo>
                      <a:pt x="9" y="0"/>
                    </a:lnTo>
                    <a:lnTo>
                      <a:pt x="0" y="8"/>
                    </a:lnTo>
                  </a:path>
                </a:pathLst>
              </a:custGeom>
              <a:noFill/>
              <a:ln w="9445">
                <a:solidFill>
                  <a:srgbClr val="4F4F4F"/>
                </a:solidFill>
                <a:round/>
                <a:headEnd/>
                <a:tailEnd/>
              </a:ln>
            </p:spPr>
            <p:txBody>
              <a:bodyPr/>
              <a:lstStyle/>
              <a:p>
                <a:endParaRPr lang="en-US"/>
              </a:p>
            </p:txBody>
          </p:sp>
          <p:sp>
            <p:nvSpPr>
              <p:cNvPr id="305248" name="Freeform 92"/>
              <p:cNvSpPr>
                <a:spLocks/>
              </p:cNvSpPr>
              <p:nvPr/>
            </p:nvSpPr>
            <p:spPr bwMode="auto">
              <a:xfrm>
                <a:off x="1589" y="2371"/>
                <a:ext cx="36" cy="17"/>
              </a:xfrm>
              <a:custGeom>
                <a:avLst/>
                <a:gdLst>
                  <a:gd name="T0" fmla="*/ 35 w 36"/>
                  <a:gd name="T1" fmla="*/ 0 h 17"/>
                  <a:gd name="T2" fmla="*/ 29 w 36"/>
                  <a:gd name="T3" fmla="*/ 6 h 17"/>
                  <a:gd name="T4" fmla="*/ 26 w 36"/>
                  <a:gd name="T5" fmla="*/ 6 h 17"/>
                  <a:gd name="T6" fmla="*/ 20 w 36"/>
                  <a:gd name="T7" fmla="*/ 6 h 17"/>
                  <a:gd name="T8" fmla="*/ 15 w 36"/>
                  <a:gd name="T9" fmla="*/ 6 h 17"/>
                  <a:gd name="T10" fmla="*/ 0 w 36"/>
                  <a:gd name="T11" fmla="*/ 16 h 17"/>
                  <a:gd name="T12" fmla="*/ 0 60000 65536"/>
                  <a:gd name="T13" fmla="*/ 0 60000 65536"/>
                  <a:gd name="T14" fmla="*/ 0 60000 65536"/>
                  <a:gd name="T15" fmla="*/ 0 60000 65536"/>
                  <a:gd name="T16" fmla="*/ 0 60000 65536"/>
                  <a:gd name="T17" fmla="*/ 0 60000 65536"/>
                  <a:gd name="T18" fmla="*/ 0 w 36"/>
                  <a:gd name="T19" fmla="*/ 0 h 17"/>
                  <a:gd name="T20" fmla="*/ 36 w 36"/>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36" h="17">
                    <a:moveTo>
                      <a:pt x="35" y="0"/>
                    </a:moveTo>
                    <a:lnTo>
                      <a:pt x="29" y="6"/>
                    </a:lnTo>
                    <a:lnTo>
                      <a:pt x="26" y="6"/>
                    </a:lnTo>
                    <a:lnTo>
                      <a:pt x="20" y="6"/>
                    </a:lnTo>
                    <a:lnTo>
                      <a:pt x="15" y="6"/>
                    </a:lnTo>
                    <a:lnTo>
                      <a:pt x="0" y="16"/>
                    </a:lnTo>
                  </a:path>
                </a:pathLst>
              </a:custGeom>
              <a:noFill/>
              <a:ln w="9445">
                <a:solidFill>
                  <a:srgbClr val="4F4F4F"/>
                </a:solidFill>
                <a:round/>
                <a:headEnd/>
                <a:tailEnd/>
              </a:ln>
            </p:spPr>
            <p:txBody>
              <a:bodyPr/>
              <a:lstStyle/>
              <a:p>
                <a:endParaRPr lang="en-US"/>
              </a:p>
            </p:txBody>
          </p:sp>
          <p:sp>
            <p:nvSpPr>
              <p:cNvPr id="305249" name="Freeform 93"/>
              <p:cNvSpPr>
                <a:spLocks/>
              </p:cNvSpPr>
              <p:nvPr/>
            </p:nvSpPr>
            <p:spPr bwMode="auto">
              <a:xfrm>
                <a:off x="1594" y="2311"/>
                <a:ext cx="4" cy="23"/>
              </a:xfrm>
              <a:custGeom>
                <a:avLst/>
                <a:gdLst>
                  <a:gd name="T0" fmla="*/ 3 w 4"/>
                  <a:gd name="T1" fmla="*/ 0 h 23"/>
                  <a:gd name="T2" fmla="*/ 1 w 4"/>
                  <a:gd name="T3" fmla="*/ 10 h 23"/>
                  <a:gd name="T4" fmla="*/ 0 w 4"/>
                  <a:gd name="T5" fmla="*/ 22 h 23"/>
                  <a:gd name="T6" fmla="*/ 0 60000 65536"/>
                  <a:gd name="T7" fmla="*/ 0 60000 65536"/>
                  <a:gd name="T8" fmla="*/ 0 60000 65536"/>
                  <a:gd name="T9" fmla="*/ 0 w 4"/>
                  <a:gd name="T10" fmla="*/ 0 h 23"/>
                  <a:gd name="T11" fmla="*/ 4 w 4"/>
                  <a:gd name="T12" fmla="*/ 23 h 23"/>
                </a:gdLst>
                <a:ahLst/>
                <a:cxnLst>
                  <a:cxn ang="T6">
                    <a:pos x="T0" y="T1"/>
                  </a:cxn>
                  <a:cxn ang="T7">
                    <a:pos x="T2" y="T3"/>
                  </a:cxn>
                  <a:cxn ang="T8">
                    <a:pos x="T4" y="T5"/>
                  </a:cxn>
                </a:cxnLst>
                <a:rect l="T9" t="T10" r="T11" b="T12"/>
                <a:pathLst>
                  <a:path w="4" h="23">
                    <a:moveTo>
                      <a:pt x="3" y="0"/>
                    </a:moveTo>
                    <a:lnTo>
                      <a:pt x="1" y="10"/>
                    </a:lnTo>
                    <a:lnTo>
                      <a:pt x="0" y="22"/>
                    </a:lnTo>
                  </a:path>
                </a:pathLst>
              </a:custGeom>
              <a:noFill/>
              <a:ln w="9445">
                <a:solidFill>
                  <a:srgbClr val="4F4F4F"/>
                </a:solidFill>
                <a:round/>
                <a:headEnd/>
                <a:tailEnd/>
              </a:ln>
            </p:spPr>
            <p:txBody>
              <a:bodyPr/>
              <a:lstStyle/>
              <a:p>
                <a:endParaRPr lang="en-US"/>
              </a:p>
            </p:txBody>
          </p:sp>
          <p:sp>
            <p:nvSpPr>
              <p:cNvPr id="305250" name="Freeform 94"/>
              <p:cNvSpPr>
                <a:spLocks/>
              </p:cNvSpPr>
              <p:nvPr/>
            </p:nvSpPr>
            <p:spPr bwMode="auto">
              <a:xfrm>
                <a:off x="1608" y="2322"/>
                <a:ext cx="5" cy="21"/>
              </a:xfrm>
              <a:custGeom>
                <a:avLst/>
                <a:gdLst>
                  <a:gd name="T0" fmla="*/ 4 w 5"/>
                  <a:gd name="T1" fmla="*/ 0 h 21"/>
                  <a:gd name="T2" fmla="*/ 1 w 5"/>
                  <a:gd name="T3" fmla="*/ 8 h 21"/>
                  <a:gd name="T4" fmla="*/ 0 w 5"/>
                  <a:gd name="T5" fmla="*/ 14 h 21"/>
                  <a:gd name="T6" fmla="*/ 0 w 5"/>
                  <a:gd name="T7" fmla="*/ 20 h 21"/>
                  <a:gd name="T8" fmla="*/ 0 60000 65536"/>
                  <a:gd name="T9" fmla="*/ 0 60000 65536"/>
                  <a:gd name="T10" fmla="*/ 0 60000 65536"/>
                  <a:gd name="T11" fmla="*/ 0 60000 65536"/>
                  <a:gd name="T12" fmla="*/ 0 w 5"/>
                  <a:gd name="T13" fmla="*/ 0 h 21"/>
                  <a:gd name="T14" fmla="*/ 5 w 5"/>
                  <a:gd name="T15" fmla="*/ 21 h 21"/>
                </a:gdLst>
                <a:ahLst/>
                <a:cxnLst>
                  <a:cxn ang="T8">
                    <a:pos x="T0" y="T1"/>
                  </a:cxn>
                  <a:cxn ang="T9">
                    <a:pos x="T2" y="T3"/>
                  </a:cxn>
                  <a:cxn ang="T10">
                    <a:pos x="T4" y="T5"/>
                  </a:cxn>
                  <a:cxn ang="T11">
                    <a:pos x="T6" y="T7"/>
                  </a:cxn>
                </a:cxnLst>
                <a:rect l="T12" t="T13" r="T14" b="T15"/>
                <a:pathLst>
                  <a:path w="5" h="21">
                    <a:moveTo>
                      <a:pt x="4" y="0"/>
                    </a:moveTo>
                    <a:lnTo>
                      <a:pt x="1" y="8"/>
                    </a:lnTo>
                    <a:lnTo>
                      <a:pt x="0" y="14"/>
                    </a:lnTo>
                    <a:lnTo>
                      <a:pt x="0" y="20"/>
                    </a:lnTo>
                  </a:path>
                </a:pathLst>
              </a:custGeom>
              <a:noFill/>
              <a:ln w="9445">
                <a:solidFill>
                  <a:srgbClr val="4F4F4F"/>
                </a:solidFill>
                <a:round/>
                <a:headEnd/>
                <a:tailEnd/>
              </a:ln>
            </p:spPr>
            <p:txBody>
              <a:bodyPr/>
              <a:lstStyle/>
              <a:p>
                <a:endParaRPr lang="en-US"/>
              </a:p>
            </p:txBody>
          </p:sp>
          <p:sp>
            <p:nvSpPr>
              <p:cNvPr id="305251" name="Freeform 95"/>
              <p:cNvSpPr>
                <a:spLocks/>
              </p:cNvSpPr>
              <p:nvPr/>
            </p:nvSpPr>
            <p:spPr bwMode="auto">
              <a:xfrm>
                <a:off x="1620" y="2333"/>
                <a:ext cx="9" cy="14"/>
              </a:xfrm>
              <a:custGeom>
                <a:avLst/>
                <a:gdLst>
                  <a:gd name="T0" fmla="*/ 8 w 9"/>
                  <a:gd name="T1" fmla="*/ 0 h 14"/>
                  <a:gd name="T2" fmla="*/ 6 w 9"/>
                  <a:gd name="T3" fmla="*/ 5 h 14"/>
                  <a:gd name="T4" fmla="*/ 4 w 9"/>
                  <a:gd name="T5" fmla="*/ 9 h 14"/>
                  <a:gd name="T6" fmla="*/ 0 w 9"/>
                  <a:gd name="T7" fmla="*/ 13 h 14"/>
                  <a:gd name="T8" fmla="*/ 0 60000 65536"/>
                  <a:gd name="T9" fmla="*/ 0 60000 65536"/>
                  <a:gd name="T10" fmla="*/ 0 60000 65536"/>
                  <a:gd name="T11" fmla="*/ 0 60000 65536"/>
                  <a:gd name="T12" fmla="*/ 0 w 9"/>
                  <a:gd name="T13" fmla="*/ 0 h 14"/>
                  <a:gd name="T14" fmla="*/ 9 w 9"/>
                  <a:gd name="T15" fmla="*/ 14 h 14"/>
                </a:gdLst>
                <a:ahLst/>
                <a:cxnLst>
                  <a:cxn ang="T8">
                    <a:pos x="T0" y="T1"/>
                  </a:cxn>
                  <a:cxn ang="T9">
                    <a:pos x="T2" y="T3"/>
                  </a:cxn>
                  <a:cxn ang="T10">
                    <a:pos x="T4" y="T5"/>
                  </a:cxn>
                  <a:cxn ang="T11">
                    <a:pos x="T6" y="T7"/>
                  </a:cxn>
                </a:cxnLst>
                <a:rect l="T12" t="T13" r="T14" b="T15"/>
                <a:pathLst>
                  <a:path w="9" h="14">
                    <a:moveTo>
                      <a:pt x="8" y="0"/>
                    </a:moveTo>
                    <a:lnTo>
                      <a:pt x="6" y="5"/>
                    </a:lnTo>
                    <a:lnTo>
                      <a:pt x="4" y="9"/>
                    </a:lnTo>
                    <a:lnTo>
                      <a:pt x="0" y="13"/>
                    </a:lnTo>
                  </a:path>
                </a:pathLst>
              </a:custGeom>
              <a:noFill/>
              <a:ln w="9445">
                <a:solidFill>
                  <a:srgbClr val="4F4F4F"/>
                </a:solidFill>
                <a:round/>
                <a:headEnd/>
                <a:tailEnd/>
              </a:ln>
            </p:spPr>
            <p:txBody>
              <a:bodyPr/>
              <a:lstStyle/>
              <a:p>
                <a:endParaRPr lang="en-US"/>
              </a:p>
            </p:txBody>
          </p:sp>
          <p:sp>
            <p:nvSpPr>
              <p:cNvPr id="305252" name="Freeform 96"/>
              <p:cNvSpPr>
                <a:spLocks/>
              </p:cNvSpPr>
              <p:nvPr/>
            </p:nvSpPr>
            <p:spPr bwMode="auto">
              <a:xfrm>
                <a:off x="1630" y="2350"/>
                <a:ext cx="15" cy="13"/>
              </a:xfrm>
              <a:custGeom>
                <a:avLst/>
                <a:gdLst>
                  <a:gd name="T0" fmla="*/ 14 w 15"/>
                  <a:gd name="T1" fmla="*/ 0 h 13"/>
                  <a:gd name="T2" fmla="*/ 11 w 15"/>
                  <a:gd name="T3" fmla="*/ 5 h 13"/>
                  <a:gd name="T4" fmla="*/ 4 w 15"/>
                  <a:gd name="T5" fmla="*/ 12 h 13"/>
                  <a:gd name="T6" fmla="*/ 0 w 15"/>
                  <a:gd name="T7" fmla="*/ 12 h 13"/>
                  <a:gd name="T8" fmla="*/ 0 60000 65536"/>
                  <a:gd name="T9" fmla="*/ 0 60000 65536"/>
                  <a:gd name="T10" fmla="*/ 0 60000 65536"/>
                  <a:gd name="T11" fmla="*/ 0 60000 65536"/>
                  <a:gd name="T12" fmla="*/ 0 w 15"/>
                  <a:gd name="T13" fmla="*/ 0 h 13"/>
                  <a:gd name="T14" fmla="*/ 15 w 15"/>
                  <a:gd name="T15" fmla="*/ 13 h 13"/>
                </a:gdLst>
                <a:ahLst/>
                <a:cxnLst>
                  <a:cxn ang="T8">
                    <a:pos x="T0" y="T1"/>
                  </a:cxn>
                  <a:cxn ang="T9">
                    <a:pos x="T2" y="T3"/>
                  </a:cxn>
                  <a:cxn ang="T10">
                    <a:pos x="T4" y="T5"/>
                  </a:cxn>
                  <a:cxn ang="T11">
                    <a:pos x="T6" y="T7"/>
                  </a:cxn>
                </a:cxnLst>
                <a:rect l="T12" t="T13" r="T14" b="T15"/>
                <a:pathLst>
                  <a:path w="15" h="13">
                    <a:moveTo>
                      <a:pt x="14" y="0"/>
                    </a:moveTo>
                    <a:lnTo>
                      <a:pt x="11" y="5"/>
                    </a:lnTo>
                    <a:lnTo>
                      <a:pt x="4" y="12"/>
                    </a:lnTo>
                    <a:lnTo>
                      <a:pt x="0" y="12"/>
                    </a:lnTo>
                  </a:path>
                </a:pathLst>
              </a:custGeom>
              <a:noFill/>
              <a:ln w="9445">
                <a:solidFill>
                  <a:srgbClr val="4F4F4F"/>
                </a:solidFill>
                <a:round/>
                <a:headEnd/>
                <a:tailEnd/>
              </a:ln>
            </p:spPr>
            <p:txBody>
              <a:bodyPr/>
              <a:lstStyle/>
              <a:p>
                <a:endParaRPr lang="en-US"/>
              </a:p>
            </p:txBody>
          </p:sp>
          <p:sp>
            <p:nvSpPr>
              <p:cNvPr id="305253" name="Freeform 97"/>
              <p:cNvSpPr>
                <a:spLocks/>
              </p:cNvSpPr>
              <p:nvPr/>
            </p:nvSpPr>
            <p:spPr bwMode="auto">
              <a:xfrm>
                <a:off x="1645" y="2342"/>
                <a:ext cx="13" cy="7"/>
              </a:xfrm>
              <a:custGeom>
                <a:avLst/>
                <a:gdLst>
                  <a:gd name="T0" fmla="*/ 12 w 13"/>
                  <a:gd name="T1" fmla="*/ 0 h 7"/>
                  <a:gd name="T2" fmla="*/ 9 w 13"/>
                  <a:gd name="T3" fmla="*/ 4 h 7"/>
                  <a:gd name="T4" fmla="*/ 4 w 13"/>
                  <a:gd name="T5" fmla="*/ 6 h 7"/>
                  <a:gd name="T6" fmla="*/ 0 w 13"/>
                  <a:gd name="T7" fmla="*/ 6 h 7"/>
                  <a:gd name="T8" fmla="*/ 0 60000 65536"/>
                  <a:gd name="T9" fmla="*/ 0 60000 65536"/>
                  <a:gd name="T10" fmla="*/ 0 60000 65536"/>
                  <a:gd name="T11" fmla="*/ 0 60000 65536"/>
                  <a:gd name="T12" fmla="*/ 0 w 13"/>
                  <a:gd name="T13" fmla="*/ 0 h 7"/>
                  <a:gd name="T14" fmla="*/ 13 w 13"/>
                  <a:gd name="T15" fmla="*/ 7 h 7"/>
                </a:gdLst>
                <a:ahLst/>
                <a:cxnLst>
                  <a:cxn ang="T8">
                    <a:pos x="T0" y="T1"/>
                  </a:cxn>
                  <a:cxn ang="T9">
                    <a:pos x="T2" y="T3"/>
                  </a:cxn>
                  <a:cxn ang="T10">
                    <a:pos x="T4" y="T5"/>
                  </a:cxn>
                  <a:cxn ang="T11">
                    <a:pos x="T6" y="T7"/>
                  </a:cxn>
                </a:cxnLst>
                <a:rect l="T12" t="T13" r="T14" b="T15"/>
                <a:pathLst>
                  <a:path w="13" h="7">
                    <a:moveTo>
                      <a:pt x="12" y="0"/>
                    </a:moveTo>
                    <a:lnTo>
                      <a:pt x="9" y="4"/>
                    </a:lnTo>
                    <a:lnTo>
                      <a:pt x="4" y="6"/>
                    </a:lnTo>
                    <a:lnTo>
                      <a:pt x="0" y="6"/>
                    </a:lnTo>
                  </a:path>
                </a:pathLst>
              </a:custGeom>
              <a:noFill/>
              <a:ln w="9445">
                <a:solidFill>
                  <a:srgbClr val="4F4F4F"/>
                </a:solidFill>
                <a:round/>
                <a:headEnd/>
                <a:tailEnd/>
              </a:ln>
            </p:spPr>
            <p:txBody>
              <a:bodyPr/>
              <a:lstStyle/>
              <a:p>
                <a:endParaRPr lang="en-US"/>
              </a:p>
            </p:txBody>
          </p:sp>
          <p:sp>
            <p:nvSpPr>
              <p:cNvPr id="305254" name="Freeform 98"/>
              <p:cNvSpPr>
                <a:spLocks/>
              </p:cNvSpPr>
              <p:nvPr/>
            </p:nvSpPr>
            <p:spPr bwMode="auto">
              <a:xfrm>
                <a:off x="1638" y="2325"/>
                <a:ext cx="10" cy="11"/>
              </a:xfrm>
              <a:custGeom>
                <a:avLst/>
                <a:gdLst>
                  <a:gd name="T0" fmla="*/ 9 w 10"/>
                  <a:gd name="T1" fmla="*/ 0 h 11"/>
                  <a:gd name="T2" fmla="*/ 8 w 10"/>
                  <a:gd name="T3" fmla="*/ 3 h 11"/>
                  <a:gd name="T4" fmla="*/ 3 w 10"/>
                  <a:gd name="T5" fmla="*/ 7 h 11"/>
                  <a:gd name="T6" fmla="*/ 0 w 10"/>
                  <a:gd name="T7" fmla="*/ 10 h 11"/>
                  <a:gd name="T8" fmla="*/ 0 60000 65536"/>
                  <a:gd name="T9" fmla="*/ 0 60000 65536"/>
                  <a:gd name="T10" fmla="*/ 0 60000 65536"/>
                  <a:gd name="T11" fmla="*/ 0 60000 65536"/>
                  <a:gd name="T12" fmla="*/ 0 w 10"/>
                  <a:gd name="T13" fmla="*/ 0 h 11"/>
                  <a:gd name="T14" fmla="*/ 10 w 10"/>
                  <a:gd name="T15" fmla="*/ 11 h 11"/>
                </a:gdLst>
                <a:ahLst/>
                <a:cxnLst>
                  <a:cxn ang="T8">
                    <a:pos x="T0" y="T1"/>
                  </a:cxn>
                  <a:cxn ang="T9">
                    <a:pos x="T2" y="T3"/>
                  </a:cxn>
                  <a:cxn ang="T10">
                    <a:pos x="T4" y="T5"/>
                  </a:cxn>
                  <a:cxn ang="T11">
                    <a:pos x="T6" y="T7"/>
                  </a:cxn>
                </a:cxnLst>
                <a:rect l="T12" t="T13" r="T14" b="T15"/>
                <a:pathLst>
                  <a:path w="10" h="11">
                    <a:moveTo>
                      <a:pt x="9" y="0"/>
                    </a:moveTo>
                    <a:lnTo>
                      <a:pt x="8" y="3"/>
                    </a:lnTo>
                    <a:lnTo>
                      <a:pt x="3" y="7"/>
                    </a:lnTo>
                    <a:lnTo>
                      <a:pt x="0" y="10"/>
                    </a:lnTo>
                  </a:path>
                </a:pathLst>
              </a:custGeom>
              <a:noFill/>
              <a:ln w="9445">
                <a:solidFill>
                  <a:srgbClr val="4F4F4F"/>
                </a:solidFill>
                <a:round/>
                <a:headEnd/>
                <a:tailEnd/>
              </a:ln>
            </p:spPr>
            <p:txBody>
              <a:bodyPr/>
              <a:lstStyle/>
              <a:p>
                <a:endParaRPr lang="en-US"/>
              </a:p>
            </p:txBody>
          </p:sp>
          <p:sp>
            <p:nvSpPr>
              <p:cNvPr id="305255" name="Freeform 99"/>
              <p:cNvSpPr>
                <a:spLocks/>
              </p:cNvSpPr>
              <p:nvPr/>
            </p:nvSpPr>
            <p:spPr bwMode="auto">
              <a:xfrm>
                <a:off x="1629" y="2311"/>
                <a:ext cx="7" cy="23"/>
              </a:xfrm>
              <a:custGeom>
                <a:avLst/>
                <a:gdLst>
                  <a:gd name="T0" fmla="*/ 5 w 7"/>
                  <a:gd name="T1" fmla="*/ 0 h 23"/>
                  <a:gd name="T2" fmla="*/ 6 w 7"/>
                  <a:gd name="T3" fmla="*/ 6 h 23"/>
                  <a:gd name="T4" fmla="*/ 4 w 7"/>
                  <a:gd name="T5" fmla="*/ 17 h 23"/>
                  <a:gd name="T6" fmla="*/ 0 w 7"/>
                  <a:gd name="T7" fmla="*/ 22 h 23"/>
                  <a:gd name="T8" fmla="*/ 0 60000 65536"/>
                  <a:gd name="T9" fmla="*/ 0 60000 65536"/>
                  <a:gd name="T10" fmla="*/ 0 60000 65536"/>
                  <a:gd name="T11" fmla="*/ 0 60000 65536"/>
                  <a:gd name="T12" fmla="*/ 0 w 7"/>
                  <a:gd name="T13" fmla="*/ 0 h 23"/>
                  <a:gd name="T14" fmla="*/ 7 w 7"/>
                  <a:gd name="T15" fmla="*/ 23 h 23"/>
                </a:gdLst>
                <a:ahLst/>
                <a:cxnLst>
                  <a:cxn ang="T8">
                    <a:pos x="T0" y="T1"/>
                  </a:cxn>
                  <a:cxn ang="T9">
                    <a:pos x="T2" y="T3"/>
                  </a:cxn>
                  <a:cxn ang="T10">
                    <a:pos x="T4" y="T5"/>
                  </a:cxn>
                  <a:cxn ang="T11">
                    <a:pos x="T6" y="T7"/>
                  </a:cxn>
                </a:cxnLst>
                <a:rect l="T12" t="T13" r="T14" b="T15"/>
                <a:pathLst>
                  <a:path w="7" h="23">
                    <a:moveTo>
                      <a:pt x="5" y="0"/>
                    </a:moveTo>
                    <a:lnTo>
                      <a:pt x="6" y="6"/>
                    </a:lnTo>
                    <a:lnTo>
                      <a:pt x="4" y="17"/>
                    </a:lnTo>
                    <a:lnTo>
                      <a:pt x="0" y="22"/>
                    </a:lnTo>
                  </a:path>
                </a:pathLst>
              </a:custGeom>
              <a:noFill/>
              <a:ln w="9445">
                <a:solidFill>
                  <a:srgbClr val="4F4F4F"/>
                </a:solidFill>
                <a:round/>
                <a:headEnd/>
                <a:tailEnd/>
              </a:ln>
            </p:spPr>
            <p:txBody>
              <a:bodyPr/>
              <a:lstStyle/>
              <a:p>
                <a:endParaRPr lang="en-US"/>
              </a:p>
            </p:txBody>
          </p:sp>
          <p:sp>
            <p:nvSpPr>
              <p:cNvPr id="305256" name="Freeform 100"/>
              <p:cNvSpPr>
                <a:spLocks/>
              </p:cNvSpPr>
              <p:nvPr/>
            </p:nvSpPr>
            <p:spPr bwMode="auto">
              <a:xfrm>
                <a:off x="1484" y="2351"/>
                <a:ext cx="5" cy="24"/>
              </a:xfrm>
              <a:custGeom>
                <a:avLst/>
                <a:gdLst>
                  <a:gd name="T0" fmla="*/ 0 w 5"/>
                  <a:gd name="T1" fmla="*/ 0 h 24"/>
                  <a:gd name="T2" fmla="*/ 2 w 5"/>
                  <a:gd name="T3" fmla="*/ 7 h 24"/>
                  <a:gd name="T4" fmla="*/ 4 w 5"/>
                  <a:gd name="T5" fmla="*/ 16 h 24"/>
                  <a:gd name="T6" fmla="*/ 3 w 5"/>
                  <a:gd name="T7" fmla="*/ 23 h 24"/>
                  <a:gd name="T8" fmla="*/ 0 60000 65536"/>
                  <a:gd name="T9" fmla="*/ 0 60000 65536"/>
                  <a:gd name="T10" fmla="*/ 0 60000 65536"/>
                  <a:gd name="T11" fmla="*/ 0 60000 65536"/>
                  <a:gd name="T12" fmla="*/ 0 w 5"/>
                  <a:gd name="T13" fmla="*/ 0 h 24"/>
                  <a:gd name="T14" fmla="*/ 5 w 5"/>
                  <a:gd name="T15" fmla="*/ 24 h 24"/>
                </a:gdLst>
                <a:ahLst/>
                <a:cxnLst>
                  <a:cxn ang="T8">
                    <a:pos x="T0" y="T1"/>
                  </a:cxn>
                  <a:cxn ang="T9">
                    <a:pos x="T2" y="T3"/>
                  </a:cxn>
                  <a:cxn ang="T10">
                    <a:pos x="T4" y="T5"/>
                  </a:cxn>
                  <a:cxn ang="T11">
                    <a:pos x="T6" y="T7"/>
                  </a:cxn>
                </a:cxnLst>
                <a:rect l="T12" t="T13" r="T14" b="T15"/>
                <a:pathLst>
                  <a:path w="5" h="24">
                    <a:moveTo>
                      <a:pt x="0" y="0"/>
                    </a:moveTo>
                    <a:lnTo>
                      <a:pt x="2" y="7"/>
                    </a:lnTo>
                    <a:lnTo>
                      <a:pt x="4" y="16"/>
                    </a:lnTo>
                    <a:lnTo>
                      <a:pt x="3" y="23"/>
                    </a:lnTo>
                  </a:path>
                </a:pathLst>
              </a:custGeom>
              <a:noFill/>
              <a:ln w="9445">
                <a:solidFill>
                  <a:srgbClr val="4F4F4F"/>
                </a:solidFill>
                <a:round/>
                <a:headEnd/>
                <a:tailEnd/>
              </a:ln>
            </p:spPr>
            <p:txBody>
              <a:bodyPr/>
              <a:lstStyle/>
              <a:p>
                <a:endParaRPr lang="en-US"/>
              </a:p>
            </p:txBody>
          </p:sp>
          <p:sp>
            <p:nvSpPr>
              <p:cNvPr id="305257" name="Freeform 101"/>
              <p:cNvSpPr>
                <a:spLocks/>
              </p:cNvSpPr>
              <p:nvPr/>
            </p:nvSpPr>
            <p:spPr bwMode="auto">
              <a:xfrm>
                <a:off x="1499" y="2357"/>
                <a:ext cx="3" cy="31"/>
              </a:xfrm>
              <a:custGeom>
                <a:avLst/>
                <a:gdLst>
                  <a:gd name="T0" fmla="*/ 1 w 3"/>
                  <a:gd name="T1" fmla="*/ 0 h 31"/>
                  <a:gd name="T2" fmla="*/ 2 w 3"/>
                  <a:gd name="T3" fmla="*/ 10 h 31"/>
                  <a:gd name="T4" fmla="*/ 1 w 3"/>
                  <a:gd name="T5" fmla="*/ 23 h 31"/>
                  <a:gd name="T6" fmla="*/ 0 w 3"/>
                  <a:gd name="T7" fmla="*/ 30 h 31"/>
                  <a:gd name="T8" fmla="*/ 0 60000 65536"/>
                  <a:gd name="T9" fmla="*/ 0 60000 65536"/>
                  <a:gd name="T10" fmla="*/ 0 60000 65536"/>
                  <a:gd name="T11" fmla="*/ 0 60000 65536"/>
                  <a:gd name="T12" fmla="*/ 0 w 3"/>
                  <a:gd name="T13" fmla="*/ 0 h 31"/>
                  <a:gd name="T14" fmla="*/ 3 w 3"/>
                  <a:gd name="T15" fmla="*/ 31 h 31"/>
                </a:gdLst>
                <a:ahLst/>
                <a:cxnLst>
                  <a:cxn ang="T8">
                    <a:pos x="T0" y="T1"/>
                  </a:cxn>
                  <a:cxn ang="T9">
                    <a:pos x="T2" y="T3"/>
                  </a:cxn>
                  <a:cxn ang="T10">
                    <a:pos x="T4" y="T5"/>
                  </a:cxn>
                  <a:cxn ang="T11">
                    <a:pos x="T6" y="T7"/>
                  </a:cxn>
                </a:cxnLst>
                <a:rect l="T12" t="T13" r="T14" b="T15"/>
                <a:pathLst>
                  <a:path w="3" h="31">
                    <a:moveTo>
                      <a:pt x="1" y="0"/>
                    </a:moveTo>
                    <a:lnTo>
                      <a:pt x="2" y="10"/>
                    </a:lnTo>
                    <a:lnTo>
                      <a:pt x="1" y="23"/>
                    </a:lnTo>
                    <a:lnTo>
                      <a:pt x="0" y="30"/>
                    </a:lnTo>
                  </a:path>
                </a:pathLst>
              </a:custGeom>
              <a:noFill/>
              <a:ln w="9445">
                <a:solidFill>
                  <a:srgbClr val="4F4F4F"/>
                </a:solidFill>
                <a:round/>
                <a:headEnd/>
                <a:tailEnd/>
              </a:ln>
            </p:spPr>
            <p:txBody>
              <a:bodyPr/>
              <a:lstStyle/>
              <a:p>
                <a:endParaRPr lang="en-US"/>
              </a:p>
            </p:txBody>
          </p:sp>
          <p:sp>
            <p:nvSpPr>
              <p:cNvPr id="305258" name="Freeform 102"/>
              <p:cNvSpPr>
                <a:spLocks/>
              </p:cNvSpPr>
              <p:nvPr/>
            </p:nvSpPr>
            <p:spPr bwMode="auto">
              <a:xfrm>
                <a:off x="1509" y="2368"/>
                <a:ext cx="7" cy="35"/>
              </a:xfrm>
              <a:custGeom>
                <a:avLst/>
                <a:gdLst>
                  <a:gd name="T0" fmla="*/ 6 w 7"/>
                  <a:gd name="T1" fmla="*/ 0 h 35"/>
                  <a:gd name="T2" fmla="*/ 6 w 7"/>
                  <a:gd name="T3" fmla="*/ 9 h 35"/>
                  <a:gd name="T4" fmla="*/ 2 w 7"/>
                  <a:gd name="T5" fmla="*/ 26 h 35"/>
                  <a:gd name="T6" fmla="*/ 0 w 7"/>
                  <a:gd name="T7" fmla="*/ 34 h 35"/>
                  <a:gd name="T8" fmla="*/ 0 60000 65536"/>
                  <a:gd name="T9" fmla="*/ 0 60000 65536"/>
                  <a:gd name="T10" fmla="*/ 0 60000 65536"/>
                  <a:gd name="T11" fmla="*/ 0 60000 65536"/>
                  <a:gd name="T12" fmla="*/ 0 w 7"/>
                  <a:gd name="T13" fmla="*/ 0 h 35"/>
                  <a:gd name="T14" fmla="*/ 7 w 7"/>
                  <a:gd name="T15" fmla="*/ 35 h 35"/>
                </a:gdLst>
                <a:ahLst/>
                <a:cxnLst>
                  <a:cxn ang="T8">
                    <a:pos x="T0" y="T1"/>
                  </a:cxn>
                  <a:cxn ang="T9">
                    <a:pos x="T2" y="T3"/>
                  </a:cxn>
                  <a:cxn ang="T10">
                    <a:pos x="T4" y="T5"/>
                  </a:cxn>
                  <a:cxn ang="T11">
                    <a:pos x="T6" y="T7"/>
                  </a:cxn>
                </a:cxnLst>
                <a:rect l="T12" t="T13" r="T14" b="T15"/>
                <a:pathLst>
                  <a:path w="7" h="35">
                    <a:moveTo>
                      <a:pt x="6" y="0"/>
                    </a:moveTo>
                    <a:lnTo>
                      <a:pt x="6" y="9"/>
                    </a:lnTo>
                    <a:lnTo>
                      <a:pt x="2" y="26"/>
                    </a:lnTo>
                    <a:lnTo>
                      <a:pt x="0" y="34"/>
                    </a:lnTo>
                  </a:path>
                </a:pathLst>
              </a:custGeom>
              <a:noFill/>
              <a:ln w="9445">
                <a:solidFill>
                  <a:srgbClr val="4F4F4F"/>
                </a:solidFill>
                <a:round/>
                <a:headEnd/>
                <a:tailEnd/>
              </a:ln>
            </p:spPr>
            <p:txBody>
              <a:bodyPr/>
              <a:lstStyle/>
              <a:p>
                <a:endParaRPr lang="en-US"/>
              </a:p>
            </p:txBody>
          </p:sp>
          <p:sp>
            <p:nvSpPr>
              <p:cNvPr id="305259" name="Freeform 103"/>
              <p:cNvSpPr>
                <a:spLocks/>
              </p:cNvSpPr>
              <p:nvPr/>
            </p:nvSpPr>
            <p:spPr bwMode="auto">
              <a:xfrm>
                <a:off x="1520" y="2386"/>
                <a:ext cx="15" cy="37"/>
              </a:xfrm>
              <a:custGeom>
                <a:avLst/>
                <a:gdLst>
                  <a:gd name="T0" fmla="*/ 14 w 15"/>
                  <a:gd name="T1" fmla="*/ 0 h 37"/>
                  <a:gd name="T2" fmla="*/ 10 w 15"/>
                  <a:gd name="T3" fmla="*/ 17 h 37"/>
                  <a:gd name="T4" fmla="*/ 5 w 15"/>
                  <a:gd name="T5" fmla="*/ 31 h 37"/>
                  <a:gd name="T6" fmla="*/ 0 w 15"/>
                  <a:gd name="T7" fmla="*/ 36 h 37"/>
                  <a:gd name="T8" fmla="*/ 0 60000 65536"/>
                  <a:gd name="T9" fmla="*/ 0 60000 65536"/>
                  <a:gd name="T10" fmla="*/ 0 60000 65536"/>
                  <a:gd name="T11" fmla="*/ 0 60000 65536"/>
                  <a:gd name="T12" fmla="*/ 0 w 15"/>
                  <a:gd name="T13" fmla="*/ 0 h 37"/>
                  <a:gd name="T14" fmla="*/ 15 w 15"/>
                  <a:gd name="T15" fmla="*/ 37 h 37"/>
                </a:gdLst>
                <a:ahLst/>
                <a:cxnLst>
                  <a:cxn ang="T8">
                    <a:pos x="T0" y="T1"/>
                  </a:cxn>
                  <a:cxn ang="T9">
                    <a:pos x="T2" y="T3"/>
                  </a:cxn>
                  <a:cxn ang="T10">
                    <a:pos x="T4" y="T5"/>
                  </a:cxn>
                  <a:cxn ang="T11">
                    <a:pos x="T6" y="T7"/>
                  </a:cxn>
                </a:cxnLst>
                <a:rect l="T12" t="T13" r="T14" b="T15"/>
                <a:pathLst>
                  <a:path w="15" h="37">
                    <a:moveTo>
                      <a:pt x="14" y="0"/>
                    </a:moveTo>
                    <a:lnTo>
                      <a:pt x="10" y="17"/>
                    </a:lnTo>
                    <a:lnTo>
                      <a:pt x="5" y="31"/>
                    </a:lnTo>
                    <a:lnTo>
                      <a:pt x="0" y="36"/>
                    </a:lnTo>
                  </a:path>
                </a:pathLst>
              </a:custGeom>
              <a:noFill/>
              <a:ln w="9445">
                <a:solidFill>
                  <a:srgbClr val="4F4F4F"/>
                </a:solidFill>
                <a:round/>
                <a:headEnd/>
                <a:tailEnd/>
              </a:ln>
            </p:spPr>
            <p:txBody>
              <a:bodyPr/>
              <a:lstStyle/>
              <a:p>
                <a:endParaRPr lang="en-US"/>
              </a:p>
            </p:txBody>
          </p:sp>
          <p:sp>
            <p:nvSpPr>
              <p:cNvPr id="305260" name="Freeform 104"/>
              <p:cNvSpPr>
                <a:spLocks/>
              </p:cNvSpPr>
              <p:nvPr/>
            </p:nvSpPr>
            <p:spPr bwMode="auto">
              <a:xfrm>
                <a:off x="1619" y="2415"/>
                <a:ext cx="20" cy="3"/>
              </a:xfrm>
              <a:custGeom>
                <a:avLst/>
                <a:gdLst>
                  <a:gd name="T0" fmla="*/ 0 w 20"/>
                  <a:gd name="T1" fmla="*/ 2 h 3"/>
                  <a:gd name="T2" fmla="*/ 6 w 20"/>
                  <a:gd name="T3" fmla="*/ 0 h 3"/>
                  <a:gd name="T4" fmla="*/ 12 w 20"/>
                  <a:gd name="T5" fmla="*/ 0 h 3"/>
                  <a:gd name="T6" fmla="*/ 19 w 20"/>
                  <a:gd name="T7" fmla="*/ 2 h 3"/>
                  <a:gd name="T8" fmla="*/ 0 60000 65536"/>
                  <a:gd name="T9" fmla="*/ 0 60000 65536"/>
                  <a:gd name="T10" fmla="*/ 0 60000 65536"/>
                  <a:gd name="T11" fmla="*/ 0 60000 65536"/>
                  <a:gd name="T12" fmla="*/ 0 w 20"/>
                  <a:gd name="T13" fmla="*/ 0 h 3"/>
                  <a:gd name="T14" fmla="*/ 20 w 20"/>
                  <a:gd name="T15" fmla="*/ 3 h 3"/>
                </a:gdLst>
                <a:ahLst/>
                <a:cxnLst>
                  <a:cxn ang="T8">
                    <a:pos x="T0" y="T1"/>
                  </a:cxn>
                  <a:cxn ang="T9">
                    <a:pos x="T2" y="T3"/>
                  </a:cxn>
                  <a:cxn ang="T10">
                    <a:pos x="T4" y="T5"/>
                  </a:cxn>
                  <a:cxn ang="T11">
                    <a:pos x="T6" y="T7"/>
                  </a:cxn>
                </a:cxnLst>
                <a:rect l="T12" t="T13" r="T14" b="T15"/>
                <a:pathLst>
                  <a:path w="20" h="3">
                    <a:moveTo>
                      <a:pt x="0" y="2"/>
                    </a:moveTo>
                    <a:lnTo>
                      <a:pt x="6" y="0"/>
                    </a:lnTo>
                    <a:lnTo>
                      <a:pt x="12" y="0"/>
                    </a:lnTo>
                    <a:lnTo>
                      <a:pt x="19" y="2"/>
                    </a:lnTo>
                  </a:path>
                </a:pathLst>
              </a:custGeom>
              <a:noFill/>
              <a:ln w="9445">
                <a:solidFill>
                  <a:srgbClr val="4F4F4F"/>
                </a:solidFill>
                <a:round/>
                <a:headEnd/>
                <a:tailEnd/>
              </a:ln>
            </p:spPr>
            <p:txBody>
              <a:bodyPr/>
              <a:lstStyle/>
              <a:p>
                <a:endParaRPr lang="en-US"/>
              </a:p>
            </p:txBody>
          </p:sp>
          <p:sp>
            <p:nvSpPr>
              <p:cNvPr id="305261" name="Freeform 105"/>
              <p:cNvSpPr>
                <a:spLocks/>
              </p:cNvSpPr>
              <p:nvPr/>
            </p:nvSpPr>
            <p:spPr bwMode="auto">
              <a:xfrm>
                <a:off x="1340" y="2132"/>
                <a:ext cx="86" cy="63"/>
              </a:xfrm>
              <a:custGeom>
                <a:avLst/>
                <a:gdLst>
                  <a:gd name="T0" fmla="*/ 85 w 86"/>
                  <a:gd name="T1" fmla="*/ 62 h 63"/>
                  <a:gd name="T2" fmla="*/ 80 w 86"/>
                  <a:gd name="T3" fmla="*/ 58 h 63"/>
                  <a:gd name="T4" fmla="*/ 76 w 86"/>
                  <a:gd name="T5" fmla="*/ 48 h 63"/>
                  <a:gd name="T6" fmla="*/ 70 w 86"/>
                  <a:gd name="T7" fmla="*/ 29 h 63"/>
                  <a:gd name="T8" fmla="*/ 66 w 86"/>
                  <a:gd name="T9" fmla="*/ 19 h 63"/>
                  <a:gd name="T10" fmla="*/ 61 w 86"/>
                  <a:gd name="T11" fmla="*/ 10 h 63"/>
                  <a:gd name="T12" fmla="*/ 52 w 86"/>
                  <a:gd name="T13" fmla="*/ 0 h 63"/>
                  <a:gd name="T14" fmla="*/ 43 w 86"/>
                  <a:gd name="T15" fmla="*/ 0 h 63"/>
                  <a:gd name="T16" fmla="*/ 33 w 86"/>
                  <a:gd name="T17" fmla="*/ 0 h 63"/>
                  <a:gd name="T18" fmla="*/ 24 w 86"/>
                  <a:gd name="T19" fmla="*/ 4 h 63"/>
                  <a:gd name="T20" fmla="*/ 14 w 86"/>
                  <a:gd name="T21" fmla="*/ 4 h 63"/>
                  <a:gd name="T22" fmla="*/ 4 w 86"/>
                  <a:gd name="T23" fmla="*/ 4 h 63"/>
                  <a:gd name="T24" fmla="*/ 0 w 86"/>
                  <a:gd name="T25" fmla="*/ 10 h 63"/>
                  <a:gd name="T26" fmla="*/ 0 w 86"/>
                  <a:gd name="T27" fmla="*/ 14 h 63"/>
                  <a:gd name="T28" fmla="*/ 0 w 86"/>
                  <a:gd name="T29" fmla="*/ 24 h 63"/>
                  <a:gd name="T30" fmla="*/ 0 w 86"/>
                  <a:gd name="T31" fmla="*/ 29 h 63"/>
                  <a:gd name="T32" fmla="*/ 4 w 86"/>
                  <a:gd name="T33" fmla="*/ 19 h 63"/>
                  <a:gd name="T34" fmla="*/ 9 w 86"/>
                  <a:gd name="T35" fmla="*/ 19 h 63"/>
                  <a:gd name="T36" fmla="*/ 18 w 86"/>
                  <a:gd name="T37" fmla="*/ 19 h 63"/>
                  <a:gd name="T38" fmla="*/ 24 w 86"/>
                  <a:gd name="T39" fmla="*/ 24 h 63"/>
                  <a:gd name="T40" fmla="*/ 28 w 86"/>
                  <a:gd name="T41" fmla="*/ 29 h 63"/>
                  <a:gd name="T42" fmla="*/ 28 w 86"/>
                  <a:gd name="T43" fmla="*/ 33 h 63"/>
                  <a:gd name="T44" fmla="*/ 28 w 86"/>
                  <a:gd name="T45" fmla="*/ 43 h 63"/>
                  <a:gd name="T46" fmla="*/ 28 w 86"/>
                  <a:gd name="T47" fmla="*/ 53 h 63"/>
                  <a:gd name="T48" fmla="*/ 24 w 86"/>
                  <a:gd name="T49" fmla="*/ 58 h 63"/>
                  <a:gd name="T50" fmla="*/ 14 w 86"/>
                  <a:gd name="T51" fmla="*/ 62 h 6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6"/>
                  <a:gd name="T79" fmla="*/ 0 h 63"/>
                  <a:gd name="T80" fmla="*/ 86 w 86"/>
                  <a:gd name="T81" fmla="*/ 63 h 6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6" h="63">
                    <a:moveTo>
                      <a:pt x="85" y="62"/>
                    </a:moveTo>
                    <a:lnTo>
                      <a:pt x="80" y="58"/>
                    </a:lnTo>
                    <a:lnTo>
                      <a:pt x="76" y="48"/>
                    </a:lnTo>
                    <a:lnTo>
                      <a:pt x="70" y="29"/>
                    </a:lnTo>
                    <a:lnTo>
                      <a:pt x="66" y="19"/>
                    </a:lnTo>
                    <a:lnTo>
                      <a:pt x="61" y="10"/>
                    </a:lnTo>
                    <a:lnTo>
                      <a:pt x="52" y="0"/>
                    </a:lnTo>
                    <a:lnTo>
                      <a:pt x="43" y="0"/>
                    </a:lnTo>
                    <a:lnTo>
                      <a:pt x="33" y="0"/>
                    </a:lnTo>
                    <a:lnTo>
                      <a:pt x="24" y="4"/>
                    </a:lnTo>
                    <a:lnTo>
                      <a:pt x="14" y="4"/>
                    </a:lnTo>
                    <a:lnTo>
                      <a:pt x="4" y="4"/>
                    </a:lnTo>
                    <a:lnTo>
                      <a:pt x="0" y="10"/>
                    </a:lnTo>
                    <a:lnTo>
                      <a:pt x="0" y="14"/>
                    </a:lnTo>
                    <a:lnTo>
                      <a:pt x="0" y="24"/>
                    </a:lnTo>
                    <a:lnTo>
                      <a:pt x="0" y="29"/>
                    </a:lnTo>
                    <a:lnTo>
                      <a:pt x="4" y="19"/>
                    </a:lnTo>
                    <a:lnTo>
                      <a:pt x="9" y="19"/>
                    </a:lnTo>
                    <a:lnTo>
                      <a:pt x="18" y="19"/>
                    </a:lnTo>
                    <a:lnTo>
                      <a:pt x="24" y="24"/>
                    </a:lnTo>
                    <a:lnTo>
                      <a:pt x="28" y="29"/>
                    </a:lnTo>
                    <a:lnTo>
                      <a:pt x="28" y="33"/>
                    </a:lnTo>
                    <a:lnTo>
                      <a:pt x="28" y="43"/>
                    </a:lnTo>
                    <a:lnTo>
                      <a:pt x="28" y="53"/>
                    </a:lnTo>
                    <a:lnTo>
                      <a:pt x="24" y="58"/>
                    </a:lnTo>
                    <a:lnTo>
                      <a:pt x="14" y="62"/>
                    </a:lnTo>
                  </a:path>
                </a:pathLst>
              </a:custGeom>
              <a:noFill/>
              <a:ln w="9445">
                <a:solidFill>
                  <a:srgbClr val="4F4F4F"/>
                </a:solidFill>
                <a:round/>
                <a:headEnd/>
                <a:tailEnd/>
              </a:ln>
            </p:spPr>
            <p:txBody>
              <a:bodyPr/>
              <a:lstStyle/>
              <a:p>
                <a:endParaRPr lang="en-US"/>
              </a:p>
            </p:txBody>
          </p:sp>
          <p:sp>
            <p:nvSpPr>
              <p:cNvPr id="305262" name="Freeform 106"/>
              <p:cNvSpPr>
                <a:spLocks/>
              </p:cNvSpPr>
              <p:nvPr/>
            </p:nvSpPr>
            <p:spPr bwMode="auto">
              <a:xfrm>
                <a:off x="1495" y="2293"/>
                <a:ext cx="82" cy="74"/>
              </a:xfrm>
              <a:custGeom>
                <a:avLst/>
                <a:gdLst>
                  <a:gd name="T0" fmla="*/ 0 w 82"/>
                  <a:gd name="T1" fmla="*/ 19 h 74"/>
                  <a:gd name="T2" fmla="*/ 28 w 82"/>
                  <a:gd name="T3" fmla="*/ 0 h 74"/>
                  <a:gd name="T4" fmla="*/ 81 w 82"/>
                  <a:gd name="T5" fmla="*/ 73 h 74"/>
                  <a:gd name="T6" fmla="*/ 0 60000 65536"/>
                  <a:gd name="T7" fmla="*/ 0 60000 65536"/>
                  <a:gd name="T8" fmla="*/ 0 60000 65536"/>
                  <a:gd name="T9" fmla="*/ 0 w 82"/>
                  <a:gd name="T10" fmla="*/ 0 h 74"/>
                  <a:gd name="T11" fmla="*/ 82 w 82"/>
                  <a:gd name="T12" fmla="*/ 74 h 74"/>
                </a:gdLst>
                <a:ahLst/>
                <a:cxnLst>
                  <a:cxn ang="T6">
                    <a:pos x="T0" y="T1"/>
                  </a:cxn>
                  <a:cxn ang="T7">
                    <a:pos x="T2" y="T3"/>
                  </a:cxn>
                  <a:cxn ang="T8">
                    <a:pos x="T4" y="T5"/>
                  </a:cxn>
                </a:cxnLst>
                <a:rect l="T9" t="T10" r="T11" b="T12"/>
                <a:pathLst>
                  <a:path w="82" h="74">
                    <a:moveTo>
                      <a:pt x="0" y="19"/>
                    </a:moveTo>
                    <a:lnTo>
                      <a:pt x="28" y="0"/>
                    </a:lnTo>
                    <a:lnTo>
                      <a:pt x="81" y="73"/>
                    </a:lnTo>
                  </a:path>
                </a:pathLst>
              </a:custGeom>
              <a:noFill/>
              <a:ln w="9445">
                <a:solidFill>
                  <a:srgbClr val="4F4F4F"/>
                </a:solidFill>
                <a:round/>
                <a:headEnd/>
                <a:tailEnd/>
              </a:ln>
            </p:spPr>
            <p:txBody>
              <a:bodyPr/>
              <a:lstStyle/>
              <a:p>
                <a:endParaRPr lang="en-US"/>
              </a:p>
            </p:txBody>
          </p:sp>
          <p:sp>
            <p:nvSpPr>
              <p:cNvPr id="305263" name="Line 107"/>
              <p:cNvSpPr>
                <a:spLocks noChangeShapeType="1"/>
              </p:cNvSpPr>
              <p:nvPr/>
            </p:nvSpPr>
            <p:spPr bwMode="auto">
              <a:xfrm>
                <a:off x="1593" y="2390"/>
                <a:ext cx="16" cy="27"/>
              </a:xfrm>
              <a:prstGeom prst="line">
                <a:avLst/>
              </a:prstGeom>
              <a:noFill/>
              <a:ln w="9445">
                <a:solidFill>
                  <a:srgbClr val="4F4F4F"/>
                </a:solidFill>
                <a:round/>
                <a:headEnd/>
                <a:tailEnd/>
              </a:ln>
            </p:spPr>
            <p:txBody>
              <a:bodyPr wrap="none" anchor="ctr"/>
              <a:lstStyle/>
              <a:p>
                <a:endParaRPr lang="en-US"/>
              </a:p>
            </p:txBody>
          </p:sp>
          <p:sp>
            <p:nvSpPr>
              <p:cNvPr id="305264" name="Line 108"/>
              <p:cNvSpPr>
                <a:spLocks noChangeShapeType="1"/>
              </p:cNvSpPr>
              <p:nvPr/>
            </p:nvSpPr>
            <p:spPr bwMode="auto">
              <a:xfrm>
                <a:off x="1495" y="2313"/>
                <a:ext cx="37" cy="64"/>
              </a:xfrm>
              <a:prstGeom prst="line">
                <a:avLst/>
              </a:prstGeom>
              <a:noFill/>
              <a:ln w="9445">
                <a:solidFill>
                  <a:srgbClr val="4F4F4F"/>
                </a:solidFill>
                <a:round/>
                <a:headEnd/>
                <a:tailEnd/>
              </a:ln>
            </p:spPr>
            <p:txBody>
              <a:bodyPr wrap="none" anchor="ctr"/>
              <a:lstStyle/>
              <a:p>
                <a:endParaRPr lang="en-US"/>
              </a:p>
            </p:txBody>
          </p:sp>
          <p:sp>
            <p:nvSpPr>
              <p:cNvPr id="305265" name="Freeform 109"/>
              <p:cNvSpPr>
                <a:spLocks/>
              </p:cNvSpPr>
              <p:nvPr/>
            </p:nvSpPr>
            <p:spPr bwMode="auto">
              <a:xfrm>
                <a:off x="1464" y="2346"/>
                <a:ext cx="162" cy="79"/>
              </a:xfrm>
              <a:custGeom>
                <a:avLst/>
                <a:gdLst>
                  <a:gd name="T0" fmla="*/ 0 w 162"/>
                  <a:gd name="T1" fmla="*/ 11 h 79"/>
                  <a:gd name="T2" fmla="*/ 4 w 162"/>
                  <a:gd name="T3" fmla="*/ 4 h 79"/>
                  <a:gd name="T4" fmla="*/ 12 w 162"/>
                  <a:gd name="T5" fmla="*/ 0 h 79"/>
                  <a:gd name="T6" fmla="*/ 19 w 162"/>
                  <a:gd name="T7" fmla="*/ 7 h 79"/>
                  <a:gd name="T8" fmla="*/ 24 w 162"/>
                  <a:gd name="T9" fmla="*/ 2 h 79"/>
                  <a:gd name="T10" fmla="*/ 33 w 162"/>
                  <a:gd name="T11" fmla="*/ 0 h 79"/>
                  <a:gd name="T12" fmla="*/ 37 w 162"/>
                  <a:gd name="T13" fmla="*/ 6 h 79"/>
                  <a:gd name="T14" fmla="*/ 37 w 162"/>
                  <a:gd name="T15" fmla="*/ 10 h 79"/>
                  <a:gd name="T16" fmla="*/ 43 w 162"/>
                  <a:gd name="T17" fmla="*/ 9 h 79"/>
                  <a:gd name="T18" fmla="*/ 50 w 162"/>
                  <a:gd name="T19" fmla="*/ 12 h 79"/>
                  <a:gd name="T20" fmla="*/ 51 w 162"/>
                  <a:gd name="T21" fmla="*/ 22 h 79"/>
                  <a:gd name="T22" fmla="*/ 60 w 162"/>
                  <a:gd name="T23" fmla="*/ 22 h 79"/>
                  <a:gd name="T24" fmla="*/ 66 w 162"/>
                  <a:gd name="T25" fmla="*/ 25 h 79"/>
                  <a:gd name="T26" fmla="*/ 68 w 162"/>
                  <a:gd name="T27" fmla="*/ 28 h 79"/>
                  <a:gd name="T28" fmla="*/ 70 w 162"/>
                  <a:gd name="T29" fmla="*/ 37 h 79"/>
                  <a:gd name="T30" fmla="*/ 70 w 162"/>
                  <a:gd name="T31" fmla="*/ 41 h 79"/>
                  <a:gd name="T32" fmla="*/ 75 w 162"/>
                  <a:gd name="T33" fmla="*/ 43 h 79"/>
                  <a:gd name="T34" fmla="*/ 79 w 162"/>
                  <a:gd name="T35" fmla="*/ 48 h 79"/>
                  <a:gd name="T36" fmla="*/ 81 w 162"/>
                  <a:gd name="T37" fmla="*/ 54 h 79"/>
                  <a:gd name="T38" fmla="*/ 79 w 162"/>
                  <a:gd name="T39" fmla="*/ 61 h 79"/>
                  <a:gd name="T40" fmla="*/ 85 w 162"/>
                  <a:gd name="T41" fmla="*/ 63 h 79"/>
                  <a:gd name="T42" fmla="*/ 87 w 162"/>
                  <a:gd name="T43" fmla="*/ 67 h 79"/>
                  <a:gd name="T44" fmla="*/ 88 w 162"/>
                  <a:gd name="T45" fmla="*/ 73 h 79"/>
                  <a:gd name="T46" fmla="*/ 96 w 162"/>
                  <a:gd name="T47" fmla="*/ 71 h 79"/>
                  <a:gd name="T48" fmla="*/ 101 w 162"/>
                  <a:gd name="T49" fmla="*/ 72 h 79"/>
                  <a:gd name="T50" fmla="*/ 106 w 162"/>
                  <a:gd name="T51" fmla="*/ 76 h 79"/>
                  <a:gd name="T52" fmla="*/ 110 w 162"/>
                  <a:gd name="T53" fmla="*/ 72 h 79"/>
                  <a:gd name="T54" fmla="*/ 118 w 162"/>
                  <a:gd name="T55" fmla="*/ 72 h 79"/>
                  <a:gd name="T56" fmla="*/ 122 w 162"/>
                  <a:gd name="T57" fmla="*/ 78 h 79"/>
                  <a:gd name="T58" fmla="*/ 128 w 162"/>
                  <a:gd name="T59" fmla="*/ 74 h 79"/>
                  <a:gd name="T60" fmla="*/ 135 w 162"/>
                  <a:gd name="T61" fmla="*/ 74 h 79"/>
                  <a:gd name="T62" fmla="*/ 141 w 162"/>
                  <a:gd name="T63" fmla="*/ 77 h 79"/>
                  <a:gd name="T64" fmla="*/ 140 w 162"/>
                  <a:gd name="T65" fmla="*/ 75 h 79"/>
                  <a:gd name="T66" fmla="*/ 144 w 162"/>
                  <a:gd name="T67" fmla="*/ 69 h 79"/>
                  <a:gd name="T68" fmla="*/ 148 w 162"/>
                  <a:gd name="T69" fmla="*/ 71 h 79"/>
                  <a:gd name="T70" fmla="*/ 153 w 162"/>
                  <a:gd name="T71" fmla="*/ 71 h 79"/>
                  <a:gd name="T72" fmla="*/ 153 w 162"/>
                  <a:gd name="T73" fmla="*/ 72 h 79"/>
                  <a:gd name="T74" fmla="*/ 154 w 162"/>
                  <a:gd name="T75" fmla="*/ 70 h 79"/>
                  <a:gd name="T76" fmla="*/ 153 w 162"/>
                  <a:gd name="T77" fmla="*/ 64 h 79"/>
                  <a:gd name="T78" fmla="*/ 155 w 162"/>
                  <a:gd name="T79" fmla="*/ 59 h 79"/>
                  <a:gd name="T80" fmla="*/ 161 w 162"/>
                  <a:gd name="T81" fmla="*/ 53 h 7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2"/>
                  <a:gd name="T124" fmla="*/ 0 h 79"/>
                  <a:gd name="T125" fmla="*/ 162 w 162"/>
                  <a:gd name="T126" fmla="*/ 79 h 7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2" h="79">
                    <a:moveTo>
                      <a:pt x="0" y="11"/>
                    </a:moveTo>
                    <a:lnTo>
                      <a:pt x="4" y="4"/>
                    </a:lnTo>
                    <a:lnTo>
                      <a:pt x="12" y="0"/>
                    </a:lnTo>
                    <a:lnTo>
                      <a:pt x="19" y="7"/>
                    </a:lnTo>
                    <a:lnTo>
                      <a:pt x="24" y="2"/>
                    </a:lnTo>
                    <a:lnTo>
                      <a:pt x="33" y="0"/>
                    </a:lnTo>
                    <a:lnTo>
                      <a:pt x="37" y="6"/>
                    </a:lnTo>
                    <a:lnTo>
                      <a:pt x="37" y="10"/>
                    </a:lnTo>
                    <a:lnTo>
                      <a:pt x="43" y="9"/>
                    </a:lnTo>
                    <a:lnTo>
                      <a:pt x="50" y="12"/>
                    </a:lnTo>
                    <a:lnTo>
                      <a:pt x="51" y="22"/>
                    </a:lnTo>
                    <a:lnTo>
                      <a:pt x="60" y="22"/>
                    </a:lnTo>
                    <a:lnTo>
                      <a:pt x="66" y="25"/>
                    </a:lnTo>
                    <a:lnTo>
                      <a:pt x="68" y="28"/>
                    </a:lnTo>
                    <a:lnTo>
                      <a:pt x="70" y="37"/>
                    </a:lnTo>
                    <a:lnTo>
                      <a:pt x="70" y="41"/>
                    </a:lnTo>
                    <a:lnTo>
                      <a:pt x="75" y="43"/>
                    </a:lnTo>
                    <a:lnTo>
                      <a:pt x="79" y="48"/>
                    </a:lnTo>
                    <a:lnTo>
                      <a:pt x="81" y="54"/>
                    </a:lnTo>
                    <a:lnTo>
                      <a:pt x="79" y="61"/>
                    </a:lnTo>
                    <a:lnTo>
                      <a:pt x="85" y="63"/>
                    </a:lnTo>
                    <a:lnTo>
                      <a:pt x="87" y="67"/>
                    </a:lnTo>
                    <a:lnTo>
                      <a:pt x="88" y="73"/>
                    </a:lnTo>
                    <a:lnTo>
                      <a:pt x="96" y="71"/>
                    </a:lnTo>
                    <a:lnTo>
                      <a:pt x="101" y="72"/>
                    </a:lnTo>
                    <a:lnTo>
                      <a:pt x="106" y="76"/>
                    </a:lnTo>
                    <a:lnTo>
                      <a:pt x="110" y="72"/>
                    </a:lnTo>
                    <a:lnTo>
                      <a:pt x="118" y="72"/>
                    </a:lnTo>
                    <a:lnTo>
                      <a:pt x="122" y="78"/>
                    </a:lnTo>
                    <a:lnTo>
                      <a:pt x="128" y="74"/>
                    </a:lnTo>
                    <a:lnTo>
                      <a:pt x="135" y="74"/>
                    </a:lnTo>
                    <a:lnTo>
                      <a:pt x="141" y="77"/>
                    </a:lnTo>
                    <a:lnTo>
                      <a:pt x="140" y="75"/>
                    </a:lnTo>
                    <a:lnTo>
                      <a:pt x="144" y="69"/>
                    </a:lnTo>
                    <a:lnTo>
                      <a:pt x="148" y="71"/>
                    </a:lnTo>
                    <a:lnTo>
                      <a:pt x="153" y="71"/>
                    </a:lnTo>
                    <a:lnTo>
                      <a:pt x="153" y="72"/>
                    </a:lnTo>
                    <a:lnTo>
                      <a:pt x="154" y="70"/>
                    </a:lnTo>
                    <a:lnTo>
                      <a:pt x="153" y="64"/>
                    </a:lnTo>
                    <a:lnTo>
                      <a:pt x="155" y="59"/>
                    </a:lnTo>
                    <a:lnTo>
                      <a:pt x="161" y="53"/>
                    </a:lnTo>
                  </a:path>
                </a:pathLst>
              </a:custGeom>
              <a:noFill/>
              <a:ln w="9445">
                <a:solidFill>
                  <a:srgbClr val="4F4F4F"/>
                </a:solidFill>
                <a:round/>
                <a:headEnd/>
                <a:tailEnd/>
              </a:ln>
            </p:spPr>
            <p:txBody>
              <a:bodyPr/>
              <a:lstStyle/>
              <a:p>
                <a:endParaRPr lang="en-US"/>
              </a:p>
            </p:txBody>
          </p:sp>
          <p:sp>
            <p:nvSpPr>
              <p:cNvPr id="305266" name="Freeform 110"/>
              <p:cNvSpPr>
                <a:spLocks/>
              </p:cNvSpPr>
              <p:nvPr/>
            </p:nvSpPr>
            <p:spPr bwMode="auto">
              <a:xfrm>
                <a:off x="1612" y="2306"/>
                <a:ext cx="1" cy="8"/>
              </a:xfrm>
              <a:custGeom>
                <a:avLst/>
                <a:gdLst>
                  <a:gd name="T0" fmla="*/ 0 w 1"/>
                  <a:gd name="T1" fmla="*/ 0 h 8"/>
                  <a:gd name="T2" fmla="*/ 0 w 1"/>
                  <a:gd name="T3" fmla="*/ 2 h 8"/>
                  <a:gd name="T4" fmla="*/ 0 w 1"/>
                  <a:gd name="T5" fmla="*/ 7 h 8"/>
                  <a:gd name="T6" fmla="*/ 0 60000 65536"/>
                  <a:gd name="T7" fmla="*/ 0 60000 65536"/>
                  <a:gd name="T8" fmla="*/ 0 60000 65536"/>
                  <a:gd name="T9" fmla="*/ 0 w 1"/>
                  <a:gd name="T10" fmla="*/ 0 h 8"/>
                  <a:gd name="T11" fmla="*/ 1 w 1"/>
                  <a:gd name="T12" fmla="*/ 8 h 8"/>
                </a:gdLst>
                <a:ahLst/>
                <a:cxnLst>
                  <a:cxn ang="T6">
                    <a:pos x="T0" y="T1"/>
                  </a:cxn>
                  <a:cxn ang="T7">
                    <a:pos x="T2" y="T3"/>
                  </a:cxn>
                  <a:cxn ang="T8">
                    <a:pos x="T4" y="T5"/>
                  </a:cxn>
                </a:cxnLst>
                <a:rect l="T9" t="T10" r="T11" b="T12"/>
                <a:pathLst>
                  <a:path w="1" h="8">
                    <a:moveTo>
                      <a:pt x="0" y="0"/>
                    </a:moveTo>
                    <a:lnTo>
                      <a:pt x="0" y="2"/>
                    </a:lnTo>
                    <a:lnTo>
                      <a:pt x="0" y="7"/>
                    </a:lnTo>
                  </a:path>
                </a:pathLst>
              </a:custGeom>
              <a:noFill/>
              <a:ln w="9445">
                <a:solidFill>
                  <a:srgbClr val="4F4F4F"/>
                </a:solidFill>
                <a:round/>
                <a:headEnd/>
                <a:tailEnd/>
              </a:ln>
            </p:spPr>
            <p:txBody>
              <a:bodyPr/>
              <a:lstStyle/>
              <a:p>
                <a:endParaRPr lang="en-US"/>
              </a:p>
            </p:txBody>
          </p:sp>
          <p:sp>
            <p:nvSpPr>
              <p:cNvPr id="305267" name="Freeform 111"/>
              <p:cNvSpPr>
                <a:spLocks/>
              </p:cNvSpPr>
              <p:nvPr/>
            </p:nvSpPr>
            <p:spPr bwMode="auto">
              <a:xfrm>
                <a:off x="1370" y="2183"/>
                <a:ext cx="53" cy="10"/>
              </a:xfrm>
              <a:custGeom>
                <a:avLst/>
                <a:gdLst>
                  <a:gd name="T0" fmla="*/ 52 w 53"/>
                  <a:gd name="T1" fmla="*/ 9 h 10"/>
                  <a:gd name="T2" fmla="*/ 41 w 53"/>
                  <a:gd name="T3" fmla="*/ 4 h 10"/>
                  <a:gd name="T4" fmla="*/ 37 w 53"/>
                  <a:gd name="T5" fmla="*/ 0 h 10"/>
                  <a:gd name="T6" fmla="*/ 31 w 53"/>
                  <a:gd name="T7" fmla="*/ 5 h 10"/>
                  <a:gd name="T8" fmla="*/ 23 w 53"/>
                  <a:gd name="T9" fmla="*/ 1 h 10"/>
                  <a:gd name="T10" fmla="*/ 15 w 53"/>
                  <a:gd name="T11" fmla="*/ 5 h 10"/>
                  <a:gd name="T12" fmla="*/ 11 w 53"/>
                  <a:gd name="T13" fmla="*/ 0 h 10"/>
                  <a:gd name="T14" fmla="*/ 1 w 53"/>
                  <a:gd name="T15" fmla="*/ 4 h 10"/>
                  <a:gd name="T16" fmla="*/ 0 w 53"/>
                  <a:gd name="T17" fmla="*/ 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
                  <a:gd name="T28" fmla="*/ 0 h 10"/>
                  <a:gd name="T29" fmla="*/ 53 w 53"/>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 h="10">
                    <a:moveTo>
                      <a:pt x="52" y="9"/>
                    </a:moveTo>
                    <a:lnTo>
                      <a:pt x="41" y="4"/>
                    </a:lnTo>
                    <a:lnTo>
                      <a:pt x="37" y="0"/>
                    </a:lnTo>
                    <a:lnTo>
                      <a:pt x="31" y="5"/>
                    </a:lnTo>
                    <a:lnTo>
                      <a:pt x="23" y="1"/>
                    </a:lnTo>
                    <a:lnTo>
                      <a:pt x="15" y="5"/>
                    </a:lnTo>
                    <a:lnTo>
                      <a:pt x="11" y="0"/>
                    </a:lnTo>
                    <a:lnTo>
                      <a:pt x="1" y="4"/>
                    </a:lnTo>
                    <a:lnTo>
                      <a:pt x="0" y="0"/>
                    </a:lnTo>
                  </a:path>
                </a:pathLst>
              </a:custGeom>
              <a:noFill/>
              <a:ln w="9445">
                <a:solidFill>
                  <a:srgbClr val="4F4F4F"/>
                </a:solidFill>
                <a:round/>
                <a:headEnd/>
                <a:tailEnd/>
              </a:ln>
            </p:spPr>
            <p:txBody>
              <a:bodyPr/>
              <a:lstStyle/>
              <a:p>
                <a:endParaRPr lang="en-US"/>
              </a:p>
            </p:txBody>
          </p:sp>
          <p:sp>
            <p:nvSpPr>
              <p:cNvPr id="305268" name="Freeform 112"/>
              <p:cNvSpPr>
                <a:spLocks/>
              </p:cNvSpPr>
              <p:nvPr/>
            </p:nvSpPr>
            <p:spPr bwMode="auto">
              <a:xfrm>
                <a:off x="1199" y="2208"/>
                <a:ext cx="147" cy="44"/>
              </a:xfrm>
              <a:custGeom>
                <a:avLst/>
                <a:gdLst>
                  <a:gd name="T0" fmla="*/ 0 w 147"/>
                  <a:gd name="T1" fmla="*/ 0 h 44"/>
                  <a:gd name="T2" fmla="*/ 6 w 147"/>
                  <a:gd name="T3" fmla="*/ 7 h 44"/>
                  <a:gd name="T4" fmla="*/ 14 w 147"/>
                  <a:gd name="T5" fmla="*/ 13 h 44"/>
                  <a:gd name="T6" fmla="*/ 26 w 147"/>
                  <a:gd name="T7" fmla="*/ 14 h 44"/>
                  <a:gd name="T8" fmla="*/ 31 w 147"/>
                  <a:gd name="T9" fmla="*/ 11 h 44"/>
                  <a:gd name="T10" fmla="*/ 39 w 147"/>
                  <a:gd name="T11" fmla="*/ 11 h 44"/>
                  <a:gd name="T12" fmla="*/ 47 w 147"/>
                  <a:gd name="T13" fmla="*/ 15 h 44"/>
                  <a:gd name="T14" fmla="*/ 54 w 147"/>
                  <a:gd name="T15" fmla="*/ 16 h 44"/>
                  <a:gd name="T16" fmla="*/ 64 w 147"/>
                  <a:gd name="T17" fmla="*/ 14 h 44"/>
                  <a:gd name="T18" fmla="*/ 73 w 147"/>
                  <a:gd name="T19" fmla="*/ 16 h 44"/>
                  <a:gd name="T20" fmla="*/ 76 w 147"/>
                  <a:gd name="T21" fmla="*/ 18 h 44"/>
                  <a:gd name="T22" fmla="*/ 86 w 147"/>
                  <a:gd name="T23" fmla="*/ 22 h 44"/>
                  <a:gd name="T24" fmla="*/ 91 w 147"/>
                  <a:gd name="T25" fmla="*/ 22 h 44"/>
                  <a:gd name="T26" fmla="*/ 99 w 147"/>
                  <a:gd name="T27" fmla="*/ 27 h 44"/>
                  <a:gd name="T28" fmla="*/ 105 w 147"/>
                  <a:gd name="T29" fmla="*/ 31 h 44"/>
                  <a:gd name="T30" fmla="*/ 125 w 147"/>
                  <a:gd name="T31" fmla="*/ 36 h 44"/>
                  <a:gd name="T32" fmla="*/ 137 w 147"/>
                  <a:gd name="T33" fmla="*/ 39 h 44"/>
                  <a:gd name="T34" fmla="*/ 146 w 147"/>
                  <a:gd name="T35" fmla="*/ 43 h 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7"/>
                  <a:gd name="T55" fmla="*/ 0 h 44"/>
                  <a:gd name="T56" fmla="*/ 147 w 147"/>
                  <a:gd name="T57" fmla="*/ 44 h 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7" h="44">
                    <a:moveTo>
                      <a:pt x="0" y="0"/>
                    </a:moveTo>
                    <a:lnTo>
                      <a:pt x="6" y="7"/>
                    </a:lnTo>
                    <a:lnTo>
                      <a:pt x="14" y="13"/>
                    </a:lnTo>
                    <a:lnTo>
                      <a:pt x="26" y="14"/>
                    </a:lnTo>
                    <a:lnTo>
                      <a:pt x="31" y="11"/>
                    </a:lnTo>
                    <a:lnTo>
                      <a:pt x="39" y="11"/>
                    </a:lnTo>
                    <a:lnTo>
                      <a:pt x="47" y="15"/>
                    </a:lnTo>
                    <a:lnTo>
                      <a:pt x="54" y="16"/>
                    </a:lnTo>
                    <a:lnTo>
                      <a:pt x="64" y="14"/>
                    </a:lnTo>
                    <a:lnTo>
                      <a:pt x="73" y="16"/>
                    </a:lnTo>
                    <a:lnTo>
                      <a:pt x="76" y="18"/>
                    </a:lnTo>
                    <a:lnTo>
                      <a:pt x="86" y="22"/>
                    </a:lnTo>
                    <a:lnTo>
                      <a:pt x="91" y="22"/>
                    </a:lnTo>
                    <a:lnTo>
                      <a:pt x="99" y="27"/>
                    </a:lnTo>
                    <a:lnTo>
                      <a:pt x="105" y="31"/>
                    </a:lnTo>
                    <a:lnTo>
                      <a:pt x="125" y="36"/>
                    </a:lnTo>
                    <a:lnTo>
                      <a:pt x="137" y="39"/>
                    </a:lnTo>
                    <a:lnTo>
                      <a:pt x="146" y="43"/>
                    </a:lnTo>
                  </a:path>
                </a:pathLst>
              </a:custGeom>
              <a:noFill/>
              <a:ln w="9445">
                <a:solidFill>
                  <a:srgbClr val="4F4F4F"/>
                </a:solidFill>
                <a:round/>
                <a:headEnd/>
                <a:tailEnd/>
              </a:ln>
            </p:spPr>
            <p:txBody>
              <a:bodyPr/>
              <a:lstStyle/>
              <a:p>
                <a:endParaRPr lang="en-US"/>
              </a:p>
            </p:txBody>
          </p:sp>
          <p:sp>
            <p:nvSpPr>
              <p:cNvPr id="305269" name="Freeform 113"/>
              <p:cNvSpPr>
                <a:spLocks/>
              </p:cNvSpPr>
              <p:nvPr/>
            </p:nvSpPr>
            <p:spPr bwMode="auto">
              <a:xfrm>
                <a:off x="1152" y="2148"/>
                <a:ext cx="204" cy="76"/>
              </a:xfrm>
              <a:custGeom>
                <a:avLst/>
                <a:gdLst>
                  <a:gd name="T0" fmla="*/ 203 w 204"/>
                  <a:gd name="T1" fmla="*/ 46 h 76"/>
                  <a:gd name="T2" fmla="*/ 198 w 204"/>
                  <a:gd name="T3" fmla="*/ 46 h 76"/>
                  <a:gd name="T4" fmla="*/ 192 w 204"/>
                  <a:gd name="T5" fmla="*/ 46 h 76"/>
                  <a:gd name="T6" fmla="*/ 185 w 204"/>
                  <a:gd name="T7" fmla="*/ 42 h 76"/>
                  <a:gd name="T8" fmla="*/ 183 w 204"/>
                  <a:gd name="T9" fmla="*/ 36 h 76"/>
                  <a:gd name="T10" fmla="*/ 185 w 204"/>
                  <a:gd name="T11" fmla="*/ 30 h 76"/>
                  <a:gd name="T12" fmla="*/ 189 w 204"/>
                  <a:gd name="T13" fmla="*/ 25 h 76"/>
                  <a:gd name="T14" fmla="*/ 189 w 204"/>
                  <a:gd name="T15" fmla="*/ 20 h 76"/>
                  <a:gd name="T16" fmla="*/ 185 w 204"/>
                  <a:gd name="T17" fmla="*/ 12 h 76"/>
                  <a:gd name="T18" fmla="*/ 179 w 204"/>
                  <a:gd name="T19" fmla="*/ 6 h 76"/>
                  <a:gd name="T20" fmla="*/ 169 w 204"/>
                  <a:gd name="T21" fmla="*/ 3 h 76"/>
                  <a:gd name="T22" fmla="*/ 160 w 204"/>
                  <a:gd name="T23" fmla="*/ 0 h 76"/>
                  <a:gd name="T24" fmla="*/ 151 w 204"/>
                  <a:gd name="T25" fmla="*/ 3 h 76"/>
                  <a:gd name="T26" fmla="*/ 141 w 204"/>
                  <a:gd name="T27" fmla="*/ 8 h 76"/>
                  <a:gd name="T28" fmla="*/ 131 w 204"/>
                  <a:gd name="T29" fmla="*/ 6 h 76"/>
                  <a:gd name="T30" fmla="*/ 121 w 204"/>
                  <a:gd name="T31" fmla="*/ 10 h 76"/>
                  <a:gd name="T32" fmla="*/ 113 w 204"/>
                  <a:gd name="T33" fmla="*/ 17 h 76"/>
                  <a:gd name="T34" fmla="*/ 109 w 204"/>
                  <a:gd name="T35" fmla="*/ 21 h 76"/>
                  <a:gd name="T36" fmla="*/ 94 w 204"/>
                  <a:gd name="T37" fmla="*/ 26 h 76"/>
                  <a:gd name="T38" fmla="*/ 89 w 204"/>
                  <a:gd name="T39" fmla="*/ 31 h 76"/>
                  <a:gd name="T40" fmla="*/ 85 w 204"/>
                  <a:gd name="T41" fmla="*/ 31 h 76"/>
                  <a:gd name="T42" fmla="*/ 89 w 204"/>
                  <a:gd name="T43" fmla="*/ 36 h 76"/>
                  <a:gd name="T44" fmla="*/ 66 w 204"/>
                  <a:gd name="T45" fmla="*/ 48 h 76"/>
                  <a:gd name="T46" fmla="*/ 61 w 204"/>
                  <a:gd name="T47" fmla="*/ 50 h 76"/>
                  <a:gd name="T48" fmla="*/ 51 w 204"/>
                  <a:gd name="T49" fmla="*/ 52 h 76"/>
                  <a:gd name="T50" fmla="*/ 42 w 204"/>
                  <a:gd name="T51" fmla="*/ 56 h 76"/>
                  <a:gd name="T52" fmla="*/ 46 w 204"/>
                  <a:gd name="T53" fmla="*/ 60 h 76"/>
                  <a:gd name="T54" fmla="*/ 40 w 204"/>
                  <a:gd name="T55" fmla="*/ 60 h 76"/>
                  <a:gd name="T56" fmla="*/ 23 w 204"/>
                  <a:gd name="T57" fmla="*/ 65 h 76"/>
                  <a:gd name="T58" fmla="*/ 12 w 204"/>
                  <a:gd name="T59" fmla="*/ 69 h 76"/>
                  <a:gd name="T60" fmla="*/ 4 w 204"/>
                  <a:gd name="T61" fmla="*/ 70 h 76"/>
                  <a:gd name="T62" fmla="*/ 0 w 204"/>
                  <a:gd name="T63" fmla="*/ 70 h 76"/>
                  <a:gd name="T64" fmla="*/ 4 w 204"/>
                  <a:gd name="T65" fmla="*/ 75 h 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4"/>
                  <a:gd name="T100" fmla="*/ 0 h 76"/>
                  <a:gd name="T101" fmla="*/ 204 w 204"/>
                  <a:gd name="T102" fmla="*/ 76 h 7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4" h="76">
                    <a:moveTo>
                      <a:pt x="203" y="46"/>
                    </a:moveTo>
                    <a:lnTo>
                      <a:pt x="198" y="46"/>
                    </a:lnTo>
                    <a:lnTo>
                      <a:pt x="192" y="46"/>
                    </a:lnTo>
                    <a:lnTo>
                      <a:pt x="185" y="42"/>
                    </a:lnTo>
                    <a:lnTo>
                      <a:pt x="183" y="36"/>
                    </a:lnTo>
                    <a:lnTo>
                      <a:pt x="185" y="30"/>
                    </a:lnTo>
                    <a:lnTo>
                      <a:pt x="189" y="25"/>
                    </a:lnTo>
                    <a:lnTo>
                      <a:pt x="189" y="20"/>
                    </a:lnTo>
                    <a:lnTo>
                      <a:pt x="185" y="12"/>
                    </a:lnTo>
                    <a:lnTo>
                      <a:pt x="179" y="6"/>
                    </a:lnTo>
                    <a:lnTo>
                      <a:pt x="169" y="3"/>
                    </a:lnTo>
                    <a:lnTo>
                      <a:pt x="160" y="0"/>
                    </a:lnTo>
                    <a:lnTo>
                      <a:pt x="151" y="3"/>
                    </a:lnTo>
                    <a:lnTo>
                      <a:pt x="141" y="8"/>
                    </a:lnTo>
                    <a:lnTo>
                      <a:pt x="131" y="6"/>
                    </a:lnTo>
                    <a:lnTo>
                      <a:pt x="121" y="10"/>
                    </a:lnTo>
                    <a:lnTo>
                      <a:pt x="113" y="17"/>
                    </a:lnTo>
                    <a:lnTo>
                      <a:pt x="109" y="21"/>
                    </a:lnTo>
                    <a:lnTo>
                      <a:pt x="94" y="26"/>
                    </a:lnTo>
                    <a:lnTo>
                      <a:pt x="89" y="31"/>
                    </a:lnTo>
                    <a:lnTo>
                      <a:pt x="85" y="31"/>
                    </a:lnTo>
                    <a:lnTo>
                      <a:pt x="89" y="36"/>
                    </a:lnTo>
                    <a:lnTo>
                      <a:pt x="66" y="48"/>
                    </a:lnTo>
                    <a:lnTo>
                      <a:pt x="61" y="50"/>
                    </a:lnTo>
                    <a:lnTo>
                      <a:pt x="51" y="52"/>
                    </a:lnTo>
                    <a:lnTo>
                      <a:pt x="42" y="56"/>
                    </a:lnTo>
                    <a:lnTo>
                      <a:pt x="46" y="60"/>
                    </a:lnTo>
                    <a:lnTo>
                      <a:pt x="40" y="60"/>
                    </a:lnTo>
                    <a:lnTo>
                      <a:pt x="23" y="65"/>
                    </a:lnTo>
                    <a:lnTo>
                      <a:pt x="12" y="69"/>
                    </a:lnTo>
                    <a:lnTo>
                      <a:pt x="4" y="70"/>
                    </a:lnTo>
                    <a:lnTo>
                      <a:pt x="0" y="70"/>
                    </a:lnTo>
                    <a:lnTo>
                      <a:pt x="4" y="75"/>
                    </a:lnTo>
                  </a:path>
                </a:pathLst>
              </a:custGeom>
              <a:noFill/>
              <a:ln w="9445">
                <a:solidFill>
                  <a:srgbClr val="4F4F4F"/>
                </a:solidFill>
                <a:round/>
                <a:headEnd/>
                <a:tailEnd/>
              </a:ln>
            </p:spPr>
            <p:txBody>
              <a:bodyPr/>
              <a:lstStyle/>
              <a:p>
                <a:endParaRPr lang="en-US"/>
              </a:p>
            </p:txBody>
          </p:sp>
          <p:sp>
            <p:nvSpPr>
              <p:cNvPr id="305270" name="Freeform 114"/>
              <p:cNvSpPr>
                <a:spLocks/>
              </p:cNvSpPr>
              <p:nvPr/>
            </p:nvSpPr>
            <p:spPr bwMode="auto">
              <a:xfrm>
                <a:off x="1114" y="2223"/>
                <a:ext cx="276" cy="145"/>
              </a:xfrm>
              <a:custGeom>
                <a:avLst/>
                <a:gdLst>
                  <a:gd name="T0" fmla="*/ 28 w 276"/>
                  <a:gd name="T1" fmla="*/ 5 h 145"/>
                  <a:gd name="T2" fmla="*/ 9 w 276"/>
                  <a:gd name="T3" fmla="*/ 10 h 145"/>
                  <a:gd name="T4" fmla="*/ 0 w 276"/>
                  <a:gd name="T5" fmla="*/ 15 h 145"/>
                  <a:gd name="T6" fmla="*/ 14 w 276"/>
                  <a:gd name="T7" fmla="*/ 24 h 145"/>
                  <a:gd name="T8" fmla="*/ 22 w 276"/>
                  <a:gd name="T9" fmla="*/ 29 h 145"/>
                  <a:gd name="T10" fmla="*/ 38 w 276"/>
                  <a:gd name="T11" fmla="*/ 33 h 145"/>
                  <a:gd name="T12" fmla="*/ 51 w 276"/>
                  <a:gd name="T13" fmla="*/ 39 h 145"/>
                  <a:gd name="T14" fmla="*/ 65 w 276"/>
                  <a:gd name="T15" fmla="*/ 38 h 145"/>
                  <a:gd name="T16" fmla="*/ 80 w 276"/>
                  <a:gd name="T17" fmla="*/ 43 h 145"/>
                  <a:gd name="T18" fmla="*/ 104 w 276"/>
                  <a:gd name="T19" fmla="*/ 38 h 145"/>
                  <a:gd name="T20" fmla="*/ 118 w 276"/>
                  <a:gd name="T21" fmla="*/ 38 h 145"/>
                  <a:gd name="T22" fmla="*/ 126 w 276"/>
                  <a:gd name="T23" fmla="*/ 35 h 145"/>
                  <a:gd name="T24" fmla="*/ 155 w 276"/>
                  <a:gd name="T25" fmla="*/ 35 h 145"/>
                  <a:gd name="T26" fmla="*/ 171 w 276"/>
                  <a:gd name="T27" fmla="*/ 39 h 145"/>
                  <a:gd name="T28" fmla="*/ 181 w 276"/>
                  <a:gd name="T29" fmla="*/ 41 h 145"/>
                  <a:gd name="T30" fmla="*/ 194 w 276"/>
                  <a:gd name="T31" fmla="*/ 43 h 145"/>
                  <a:gd name="T32" fmla="*/ 203 w 276"/>
                  <a:gd name="T33" fmla="*/ 44 h 145"/>
                  <a:gd name="T34" fmla="*/ 217 w 276"/>
                  <a:gd name="T35" fmla="*/ 48 h 145"/>
                  <a:gd name="T36" fmla="*/ 227 w 276"/>
                  <a:gd name="T37" fmla="*/ 53 h 145"/>
                  <a:gd name="T38" fmla="*/ 228 w 276"/>
                  <a:gd name="T39" fmla="*/ 62 h 145"/>
                  <a:gd name="T40" fmla="*/ 226 w 276"/>
                  <a:gd name="T41" fmla="*/ 77 h 145"/>
                  <a:gd name="T42" fmla="*/ 216 w 276"/>
                  <a:gd name="T43" fmla="*/ 91 h 145"/>
                  <a:gd name="T44" fmla="*/ 206 w 276"/>
                  <a:gd name="T45" fmla="*/ 101 h 145"/>
                  <a:gd name="T46" fmla="*/ 205 w 276"/>
                  <a:gd name="T47" fmla="*/ 111 h 145"/>
                  <a:gd name="T48" fmla="*/ 210 w 276"/>
                  <a:gd name="T49" fmla="*/ 120 h 145"/>
                  <a:gd name="T50" fmla="*/ 216 w 276"/>
                  <a:gd name="T51" fmla="*/ 130 h 145"/>
                  <a:gd name="T52" fmla="*/ 227 w 276"/>
                  <a:gd name="T53" fmla="*/ 117 h 145"/>
                  <a:gd name="T54" fmla="*/ 239 w 276"/>
                  <a:gd name="T55" fmla="*/ 133 h 145"/>
                  <a:gd name="T56" fmla="*/ 236 w 276"/>
                  <a:gd name="T57" fmla="*/ 144 h 145"/>
                  <a:gd name="T58" fmla="*/ 245 w 276"/>
                  <a:gd name="T59" fmla="*/ 135 h 145"/>
                  <a:gd name="T60" fmla="*/ 242 w 276"/>
                  <a:gd name="T61" fmla="*/ 124 h 145"/>
                  <a:gd name="T62" fmla="*/ 248 w 276"/>
                  <a:gd name="T63" fmla="*/ 118 h 145"/>
                  <a:gd name="T64" fmla="*/ 259 w 276"/>
                  <a:gd name="T65" fmla="*/ 120 h 145"/>
                  <a:gd name="T66" fmla="*/ 264 w 276"/>
                  <a:gd name="T67" fmla="*/ 130 h 145"/>
                  <a:gd name="T68" fmla="*/ 269 w 276"/>
                  <a:gd name="T69" fmla="*/ 120 h 145"/>
                  <a:gd name="T70" fmla="*/ 259 w 276"/>
                  <a:gd name="T71" fmla="*/ 111 h 145"/>
                  <a:gd name="T72" fmla="*/ 275 w 276"/>
                  <a:gd name="T73" fmla="*/ 109 h 14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76"/>
                  <a:gd name="T112" fmla="*/ 0 h 145"/>
                  <a:gd name="T113" fmla="*/ 276 w 276"/>
                  <a:gd name="T114" fmla="*/ 145 h 14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76" h="145">
                    <a:moveTo>
                      <a:pt x="42" y="0"/>
                    </a:moveTo>
                    <a:lnTo>
                      <a:pt x="28" y="5"/>
                    </a:lnTo>
                    <a:lnTo>
                      <a:pt x="17" y="7"/>
                    </a:lnTo>
                    <a:lnTo>
                      <a:pt x="9" y="10"/>
                    </a:lnTo>
                    <a:lnTo>
                      <a:pt x="5" y="10"/>
                    </a:lnTo>
                    <a:lnTo>
                      <a:pt x="0" y="15"/>
                    </a:lnTo>
                    <a:lnTo>
                      <a:pt x="3" y="19"/>
                    </a:lnTo>
                    <a:lnTo>
                      <a:pt x="14" y="24"/>
                    </a:lnTo>
                    <a:lnTo>
                      <a:pt x="19" y="24"/>
                    </a:lnTo>
                    <a:lnTo>
                      <a:pt x="22" y="29"/>
                    </a:lnTo>
                    <a:lnTo>
                      <a:pt x="31" y="33"/>
                    </a:lnTo>
                    <a:lnTo>
                      <a:pt x="38" y="33"/>
                    </a:lnTo>
                    <a:lnTo>
                      <a:pt x="42" y="38"/>
                    </a:lnTo>
                    <a:lnTo>
                      <a:pt x="51" y="39"/>
                    </a:lnTo>
                    <a:lnTo>
                      <a:pt x="58" y="38"/>
                    </a:lnTo>
                    <a:lnTo>
                      <a:pt x="65" y="38"/>
                    </a:lnTo>
                    <a:lnTo>
                      <a:pt x="71" y="43"/>
                    </a:lnTo>
                    <a:lnTo>
                      <a:pt x="80" y="43"/>
                    </a:lnTo>
                    <a:lnTo>
                      <a:pt x="95" y="38"/>
                    </a:lnTo>
                    <a:lnTo>
                      <a:pt x="104" y="38"/>
                    </a:lnTo>
                    <a:lnTo>
                      <a:pt x="113" y="35"/>
                    </a:lnTo>
                    <a:lnTo>
                      <a:pt x="118" y="38"/>
                    </a:lnTo>
                    <a:lnTo>
                      <a:pt x="123" y="38"/>
                    </a:lnTo>
                    <a:lnTo>
                      <a:pt x="126" y="35"/>
                    </a:lnTo>
                    <a:lnTo>
                      <a:pt x="150" y="29"/>
                    </a:lnTo>
                    <a:lnTo>
                      <a:pt x="155" y="35"/>
                    </a:lnTo>
                    <a:lnTo>
                      <a:pt x="167" y="33"/>
                    </a:lnTo>
                    <a:lnTo>
                      <a:pt x="171" y="39"/>
                    </a:lnTo>
                    <a:lnTo>
                      <a:pt x="179" y="38"/>
                    </a:lnTo>
                    <a:lnTo>
                      <a:pt x="181" y="41"/>
                    </a:lnTo>
                    <a:lnTo>
                      <a:pt x="189" y="38"/>
                    </a:lnTo>
                    <a:lnTo>
                      <a:pt x="194" y="43"/>
                    </a:lnTo>
                    <a:lnTo>
                      <a:pt x="203" y="43"/>
                    </a:lnTo>
                    <a:lnTo>
                      <a:pt x="203" y="44"/>
                    </a:lnTo>
                    <a:lnTo>
                      <a:pt x="212" y="43"/>
                    </a:lnTo>
                    <a:lnTo>
                      <a:pt x="217" y="48"/>
                    </a:lnTo>
                    <a:lnTo>
                      <a:pt x="222" y="48"/>
                    </a:lnTo>
                    <a:lnTo>
                      <a:pt x="227" y="53"/>
                    </a:lnTo>
                    <a:lnTo>
                      <a:pt x="227" y="57"/>
                    </a:lnTo>
                    <a:lnTo>
                      <a:pt x="228" y="62"/>
                    </a:lnTo>
                    <a:lnTo>
                      <a:pt x="227" y="72"/>
                    </a:lnTo>
                    <a:lnTo>
                      <a:pt x="226" y="77"/>
                    </a:lnTo>
                    <a:lnTo>
                      <a:pt x="222" y="82"/>
                    </a:lnTo>
                    <a:lnTo>
                      <a:pt x="216" y="91"/>
                    </a:lnTo>
                    <a:lnTo>
                      <a:pt x="209" y="96"/>
                    </a:lnTo>
                    <a:lnTo>
                      <a:pt x="206" y="101"/>
                    </a:lnTo>
                    <a:lnTo>
                      <a:pt x="203" y="107"/>
                    </a:lnTo>
                    <a:lnTo>
                      <a:pt x="205" y="111"/>
                    </a:lnTo>
                    <a:lnTo>
                      <a:pt x="215" y="115"/>
                    </a:lnTo>
                    <a:lnTo>
                      <a:pt x="210" y="120"/>
                    </a:lnTo>
                    <a:lnTo>
                      <a:pt x="212" y="126"/>
                    </a:lnTo>
                    <a:lnTo>
                      <a:pt x="216" y="130"/>
                    </a:lnTo>
                    <a:lnTo>
                      <a:pt x="222" y="120"/>
                    </a:lnTo>
                    <a:lnTo>
                      <a:pt x="227" y="117"/>
                    </a:lnTo>
                    <a:lnTo>
                      <a:pt x="231" y="125"/>
                    </a:lnTo>
                    <a:lnTo>
                      <a:pt x="239" y="133"/>
                    </a:lnTo>
                    <a:lnTo>
                      <a:pt x="236" y="139"/>
                    </a:lnTo>
                    <a:lnTo>
                      <a:pt x="236" y="144"/>
                    </a:lnTo>
                    <a:lnTo>
                      <a:pt x="243" y="137"/>
                    </a:lnTo>
                    <a:lnTo>
                      <a:pt x="245" y="135"/>
                    </a:lnTo>
                    <a:lnTo>
                      <a:pt x="241" y="130"/>
                    </a:lnTo>
                    <a:lnTo>
                      <a:pt x="242" y="124"/>
                    </a:lnTo>
                    <a:lnTo>
                      <a:pt x="241" y="119"/>
                    </a:lnTo>
                    <a:lnTo>
                      <a:pt x="248" y="118"/>
                    </a:lnTo>
                    <a:lnTo>
                      <a:pt x="256" y="119"/>
                    </a:lnTo>
                    <a:lnTo>
                      <a:pt x="259" y="120"/>
                    </a:lnTo>
                    <a:lnTo>
                      <a:pt x="264" y="125"/>
                    </a:lnTo>
                    <a:lnTo>
                      <a:pt x="264" y="130"/>
                    </a:lnTo>
                    <a:lnTo>
                      <a:pt x="269" y="125"/>
                    </a:lnTo>
                    <a:lnTo>
                      <a:pt x="269" y="120"/>
                    </a:lnTo>
                    <a:lnTo>
                      <a:pt x="265" y="114"/>
                    </a:lnTo>
                    <a:lnTo>
                      <a:pt x="259" y="111"/>
                    </a:lnTo>
                    <a:lnTo>
                      <a:pt x="264" y="111"/>
                    </a:lnTo>
                    <a:lnTo>
                      <a:pt x="275" y="109"/>
                    </a:lnTo>
                  </a:path>
                </a:pathLst>
              </a:custGeom>
              <a:noFill/>
              <a:ln w="9445">
                <a:solidFill>
                  <a:srgbClr val="4F4F4F"/>
                </a:solidFill>
                <a:round/>
                <a:headEnd/>
                <a:tailEnd/>
              </a:ln>
            </p:spPr>
            <p:txBody>
              <a:bodyPr/>
              <a:lstStyle/>
              <a:p>
                <a:endParaRPr lang="en-US"/>
              </a:p>
            </p:txBody>
          </p:sp>
          <p:sp>
            <p:nvSpPr>
              <p:cNvPr id="305271" name="Freeform 115"/>
              <p:cNvSpPr>
                <a:spLocks/>
              </p:cNvSpPr>
              <p:nvPr/>
            </p:nvSpPr>
            <p:spPr bwMode="auto">
              <a:xfrm>
                <a:off x="1347" y="2246"/>
                <a:ext cx="35" cy="79"/>
              </a:xfrm>
              <a:custGeom>
                <a:avLst/>
                <a:gdLst>
                  <a:gd name="T0" fmla="*/ 27 w 35"/>
                  <a:gd name="T1" fmla="*/ 78 h 79"/>
                  <a:gd name="T2" fmla="*/ 27 w 35"/>
                  <a:gd name="T3" fmla="*/ 78 h 79"/>
                  <a:gd name="T4" fmla="*/ 30 w 35"/>
                  <a:gd name="T5" fmla="*/ 62 h 79"/>
                  <a:gd name="T6" fmla="*/ 31 w 35"/>
                  <a:gd name="T7" fmla="*/ 54 h 79"/>
                  <a:gd name="T8" fmla="*/ 33 w 35"/>
                  <a:gd name="T9" fmla="*/ 44 h 79"/>
                  <a:gd name="T10" fmla="*/ 34 w 35"/>
                  <a:gd name="T11" fmla="*/ 34 h 79"/>
                  <a:gd name="T12" fmla="*/ 31 w 35"/>
                  <a:gd name="T13" fmla="*/ 25 h 79"/>
                  <a:gd name="T14" fmla="*/ 30 w 35"/>
                  <a:gd name="T15" fmla="*/ 19 h 79"/>
                  <a:gd name="T16" fmla="*/ 27 w 35"/>
                  <a:gd name="T17" fmla="*/ 10 h 79"/>
                  <a:gd name="T18" fmla="*/ 21 w 35"/>
                  <a:gd name="T19" fmla="*/ 0 h 79"/>
                  <a:gd name="T20" fmla="*/ 17 w 35"/>
                  <a:gd name="T21" fmla="*/ 0 h 79"/>
                  <a:gd name="T22" fmla="*/ 13 w 35"/>
                  <a:gd name="T23" fmla="*/ 2 h 79"/>
                  <a:gd name="T24" fmla="*/ 9 w 35"/>
                  <a:gd name="T25" fmla="*/ 5 h 79"/>
                  <a:gd name="T26" fmla="*/ 5 w 35"/>
                  <a:gd name="T27" fmla="*/ 14 h 79"/>
                  <a:gd name="T28" fmla="*/ 3 w 35"/>
                  <a:gd name="T29" fmla="*/ 25 h 79"/>
                  <a:gd name="T30" fmla="*/ 0 w 35"/>
                  <a:gd name="T31" fmla="*/ 33 h 79"/>
                  <a:gd name="T32" fmla="*/ 1 w 35"/>
                  <a:gd name="T33" fmla="*/ 44 h 79"/>
                  <a:gd name="T34" fmla="*/ 5 w 35"/>
                  <a:gd name="T35" fmla="*/ 54 h 79"/>
                  <a:gd name="T36" fmla="*/ 6 w 35"/>
                  <a:gd name="T37" fmla="*/ 78 h 79"/>
                  <a:gd name="T38" fmla="*/ 27 w 35"/>
                  <a:gd name="T39" fmla="*/ 78 h 7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5"/>
                  <a:gd name="T61" fmla="*/ 0 h 79"/>
                  <a:gd name="T62" fmla="*/ 35 w 35"/>
                  <a:gd name="T63" fmla="*/ 79 h 7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5" h="79">
                    <a:moveTo>
                      <a:pt x="27" y="78"/>
                    </a:moveTo>
                    <a:lnTo>
                      <a:pt x="27" y="78"/>
                    </a:lnTo>
                    <a:lnTo>
                      <a:pt x="30" y="62"/>
                    </a:lnTo>
                    <a:lnTo>
                      <a:pt x="31" y="54"/>
                    </a:lnTo>
                    <a:lnTo>
                      <a:pt x="33" y="44"/>
                    </a:lnTo>
                    <a:lnTo>
                      <a:pt x="34" y="34"/>
                    </a:lnTo>
                    <a:lnTo>
                      <a:pt x="31" y="25"/>
                    </a:lnTo>
                    <a:lnTo>
                      <a:pt x="30" y="19"/>
                    </a:lnTo>
                    <a:lnTo>
                      <a:pt x="27" y="10"/>
                    </a:lnTo>
                    <a:lnTo>
                      <a:pt x="21" y="0"/>
                    </a:lnTo>
                    <a:lnTo>
                      <a:pt x="17" y="0"/>
                    </a:lnTo>
                    <a:lnTo>
                      <a:pt x="13" y="2"/>
                    </a:lnTo>
                    <a:lnTo>
                      <a:pt x="9" y="5"/>
                    </a:lnTo>
                    <a:lnTo>
                      <a:pt x="5" y="14"/>
                    </a:lnTo>
                    <a:lnTo>
                      <a:pt x="3" y="25"/>
                    </a:lnTo>
                    <a:lnTo>
                      <a:pt x="0" y="33"/>
                    </a:lnTo>
                    <a:lnTo>
                      <a:pt x="1" y="44"/>
                    </a:lnTo>
                    <a:lnTo>
                      <a:pt x="5" y="54"/>
                    </a:lnTo>
                    <a:lnTo>
                      <a:pt x="6" y="78"/>
                    </a:lnTo>
                    <a:lnTo>
                      <a:pt x="27" y="78"/>
                    </a:lnTo>
                  </a:path>
                </a:pathLst>
              </a:custGeom>
              <a:noFill/>
              <a:ln w="9445">
                <a:solidFill>
                  <a:srgbClr val="4F4F4F"/>
                </a:solidFill>
                <a:round/>
                <a:headEnd/>
                <a:tailEnd/>
              </a:ln>
            </p:spPr>
            <p:txBody>
              <a:bodyPr/>
              <a:lstStyle/>
              <a:p>
                <a:endParaRPr lang="en-US"/>
              </a:p>
            </p:txBody>
          </p:sp>
          <p:sp>
            <p:nvSpPr>
              <p:cNvPr id="305272" name="Freeform 116"/>
              <p:cNvSpPr>
                <a:spLocks/>
              </p:cNvSpPr>
              <p:nvPr/>
            </p:nvSpPr>
            <p:spPr bwMode="auto">
              <a:xfrm>
                <a:off x="1240" y="2186"/>
                <a:ext cx="111" cy="43"/>
              </a:xfrm>
              <a:custGeom>
                <a:avLst/>
                <a:gdLst>
                  <a:gd name="T0" fmla="*/ 0 w 111"/>
                  <a:gd name="T1" fmla="*/ 0 h 43"/>
                  <a:gd name="T2" fmla="*/ 11 w 111"/>
                  <a:gd name="T3" fmla="*/ 3 h 43"/>
                  <a:gd name="T4" fmla="*/ 16 w 111"/>
                  <a:gd name="T5" fmla="*/ 8 h 43"/>
                  <a:gd name="T6" fmla="*/ 20 w 111"/>
                  <a:gd name="T7" fmla="*/ 12 h 43"/>
                  <a:gd name="T8" fmla="*/ 27 w 111"/>
                  <a:gd name="T9" fmla="*/ 15 h 43"/>
                  <a:gd name="T10" fmla="*/ 43 w 111"/>
                  <a:gd name="T11" fmla="*/ 16 h 43"/>
                  <a:gd name="T12" fmla="*/ 44 w 111"/>
                  <a:gd name="T13" fmla="*/ 18 h 43"/>
                  <a:gd name="T14" fmla="*/ 55 w 111"/>
                  <a:gd name="T15" fmla="*/ 12 h 43"/>
                  <a:gd name="T16" fmla="*/ 62 w 111"/>
                  <a:gd name="T17" fmla="*/ 15 h 43"/>
                  <a:gd name="T18" fmla="*/ 64 w 111"/>
                  <a:gd name="T19" fmla="*/ 22 h 43"/>
                  <a:gd name="T20" fmla="*/ 70 w 111"/>
                  <a:gd name="T21" fmla="*/ 29 h 43"/>
                  <a:gd name="T22" fmla="*/ 79 w 111"/>
                  <a:gd name="T23" fmla="*/ 33 h 43"/>
                  <a:gd name="T24" fmla="*/ 83 w 111"/>
                  <a:gd name="T25" fmla="*/ 34 h 43"/>
                  <a:gd name="T26" fmla="*/ 92 w 111"/>
                  <a:gd name="T27" fmla="*/ 39 h 43"/>
                  <a:gd name="T28" fmla="*/ 101 w 111"/>
                  <a:gd name="T29" fmla="*/ 42 h 43"/>
                  <a:gd name="T30" fmla="*/ 110 w 111"/>
                  <a:gd name="T31" fmla="*/ 42 h 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1"/>
                  <a:gd name="T49" fmla="*/ 0 h 43"/>
                  <a:gd name="T50" fmla="*/ 111 w 111"/>
                  <a:gd name="T51" fmla="*/ 43 h 4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1" h="43">
                    <a:moveTo>
                      <a:pt x="0" y="0"/>
                    </a:moveTo>
                    <a:lnTo>
                      <a:pt x="11" y="3"/>
                    </a:lnTo>
                    <a:lnTo>
                      <a:pt x="16" y="8"/>
                    </a:lnTo>
                    <a:lnTo>
                      <a:pt x="20" y="12"/>
                    </a:lnTo>
                    <a:lnTo>
                      <a:pt x="27" y="15"/>
                    </a:lnTo>
                    <a:lnTo>
                      <a:pt x="43" y="16"/>
                    </a:lnTo>
                    <a:lnTo>
                      <a:pt x="44" y="18"/>
                    </a:lnTo>
                    <a:lnTo>
                      <a:pt x="55" y="12"/>
                    </a:lnTo>
                    <a:lnTo>
                      <a:pt x="62" y="15"/>
                    </a:lnTo>
                    <a:lnTo>
                      <a:pt x="64" y="22"/>
                    </a:lnTo>
                    <a:lnTo>
                      <a:pt x="70" y="29"/>
                    </a:lnTo>
                    <a:lnTo>
                      <a:pt x="79" y="33"/>
                    </a:lnTo>
                    <a:lnTo>
                      <a:pt x="83" y="34"/>
                    </a:lnTo>
                    <a:lnTo>
                      <a:pt x="92" y="39"/>
                    </a:lnTo>
                    <a:lnTo>
                      <a:pt x="101" y="42"/>
                    </a:lnTo>
                    <a:lnTo>
                      <a:pt x="110" y="42"/>
                    </a:lnTo>
                  </a:path>
                </a:pathLst>
              </a:custGeom>
              <a:noFill/>
              <a:ln w="9445">
                <a:solidFill>
                  <a:srgbClr val="4F4F4F"/>
                </a:solidFill>
                <a:round/>
                <a:headEnd/>
                <a:tailEnd/>
              </a:ln>
            </p:spPr>
            <p:txBody>
              <a:bodyPr/>
              <a:lstStyle/>
              <a:p>
                <a:endParaRPr lang="en-US"/>
              </a:p>
            </p:txBody>
          </p:sp>
          <p:sp>
            <p:nvSpPr>
              <p:cNvPr id="305273" name="Freeform 117"/>
              <p:cNvSpPr>
                <a:spLocks/>
              </p:cNvSpPr>
              <p:nvPr/>
            </p:nvSpPr>
            <p:spPr bwMode="auto">
              <a:xfrm>
                <a:off x="1434" y="2209"/>
                <a:ext cx="147" cy="44"/>
              </a:xfrm>
              <a:custGeom>
                <a:avLst/>
                <a:gdLst>
                  <a:gd name="T0" fmla="*/ 146 w 147"/>
                  <a:gd name="T1" fmla="*/ 0 h 44"/>
                  <a:gd name="T2" fmla="*/ 140 w 147"/>
                  <a:gd name="T3" fmla="*/ 7 h 44"/>
                  <a:gd name="T4" fmla="*/ 132 w 147"/>
                  <a:gd name="T5" fmla="*/ 12 h 44"/>
                  <a:gd name="T6" fmla="*/ 121 w 147"/>
                  <a:gd name="T7" fmla="*/ 14 h 44"/>
                  <a:gd name="T8" fmla="*/ 116 w 147"/>
                  <a:gd name="T9" fmla="*/ 10 h 44"/>
                  <a:gd name="T10" fmla="*/ 107 w 147"/>
                  <a:gd name="T11" fmla="*/ 10 h 44"/>
                  <a:gd name="T12" fmla="*/ 100 w 147"/>
                  <a:gd name="T13" fmla="*/ 14 h 44"/>
                  <a:gd name="T14" fmla="*/ 92 w 147"/>
                  <a:gd name="T15" fmla="*/ 16 h 44"/>
                  <a:gd name="T16" fmla="*/ 83 w 147"/>
                  <a:gd name="T17" fmla="*/ 14 h 44"/>
                  <a:gd name="T18" fmla="*/ 74 w 147"/>
                  <a:gd name="T19" fmla="*/ 16 h 44"/>
                  <a:gd name="T20" fmla="*/ 71 w 147"/>
                  <a:gd name="T21" fmla="*/ 18 h 44"/>
                  <a:gd name="T22" fmla="*/ 60 w 147"/>
                  <a:gd name="T23" fmla="*/ 22 h 44"/>
                  <a:gd name="T24" fmla="*/ 56 w 147"/>
                  <a:gd name="T25" fmla="*/ 22 h 44"/>
                  <a:gd name="T26" fmla="*/ 48 w 147"/>
                  <a:gd name="T27" fmla="*/ 26 h 44"/>
                  <a:gd name="T28" fmla="*/ 42 w 147"/>
                  <a:gd name="T29" fmla="*/ 31 h 44"/>
                  <a:gd name="T30" fmla="*/ 22 w 147"/>
                  <a:gd name="T31" fmla="*/ 35 h 44"/>
                  <a:gd name="T32" fmla="*/ 10 w 147"/>
                  <a:gd name="T33" fmla="*/ 39 h 44"/>
                  <a:gd name="T34" fmla="*/ 0 w 147"/>
                  <a:gd name="T35" fmla="*/ 43 h 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7"/>
                  <a:gd name="T55" fmla="*/ 0 h 44"/>
                  <a:gd name="T56" fmla="*/ 147 w 147"/>
                  <a:gd name="T57" fmla="*/ 44 h 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7" h="44">
                    <a:moveTo>
                      <a:pt x="146" y="0"/>
                    </a:moveTo>
                    <a:lnTo>
                      <a:pt x="140" y="7"/>
                    </a:lnTo>
                    <a:lnTo>
                      <a:pt x="132" y="12"/>
                    </a:lnTo>
                    <a:lnTo>
                      <a:pt x="121" y="14"/>
                    </a:lnTo>
                    <a:lnTo>
                      <a:pt x="116" y="10"/>
                    </a:lnTo>
                    <a:lnTo>
                      <a:pt x="107" y="10"/>
                    </a:lnTo>
                    <a:lnTo>
                      <a:pt x="100" y="14"/>
                    </a:lnTo>
                    <a:lnTo>
                      <a:pt x="92" y="16"/>
                    </a:lnTo>
                    <a:lnTo>
                      <a:pt x="83" y="14"/>
                    </a:lnTo>
                    <a:lnTo>
                      <a:pt x="74" y="16"/>
                    </a:lnTo>
                    <a:lnTo>
                      <a:pt x="71" y="18"/>
                    </a:lnTo>
                    <a:lnTo>
                      <a:pt x="60" y="22"/>
                    </a:lnTo>
                    <a:lnTo>
                      <a:pt x="56" y="22"/>
                    </a:lnTo>
                    <a:lnTo>
                      <a:pt x="48" y="26"/>
                    </a:lnTo>
                    <a:lnTo>
                      <a:pt x="42" y="31"/>
                    </a:lnTo>
                    <a:lnTo>
                      <a:pt x="22" y="35"/>
                    </a:lnTo>
                    <a:lnTo>
                      <a:pt x="10" y="39"/>
                    </a:lnTo>
                    <a:lnTo>
                      <a:pt x="0" y="43"/>
                    </a:lnTo>
                  </a:path>
                </a:pathLst>
              </a:custGeom>
              <a:noFill/>
              <a:ln w="9445">
                <a:solidFill>
                  <a:srgbClr val="4F4F4F"/>
                </a:solidFill>
                <a:round/>
                <a:headEnd/>
                <a:tailEnd/>
              </a:ln>
            </p:spPr>
            <p:txBody>
              <a:bodyPr/>
              <a:lstStyle/>
              <a:p>
                <a:endParaRPr lang="en-US"/>
              </a:p>
            </p:txBody>
          </p:sp>
          <p:sp>
            <p:nvSpPr>
              <p:cNvPr id="305274" name="Freeform 118"/>
              <p:cNvSpPr>
                <a:spLocks/>
              </p:cNvSpPr>
              <p:nvPr/>
            </p:nvSpPr>
            <p:spPr bwMode="auto">
              <a:xfrm>
                <a:off x="1425" y="2149"/>
                <a:ext cx="204" cy="75"/>
              </a:xfrm>
              <a:custGeom>
                <a:avLst/>
                <a:gdLst>
                  <a:gd name="T0" fmla="*/ 0 w 204"/>
                  <a:gd name="T1" fmla="*/ 45 h 75"/>
                  <a:gd name="T2" fmla="*/ 4 w 204"/>
                  <a:gd name="T3" fmla="*/ 45 h 75"/>
                  <a:gd name="T4" fmla="*/ 10 w 204"/>
                  <a:gd name="T5" fmla="*/ 45 h 75"/>
                  <a:gd name="T6" fmla="*/ 18 w 204"/>
                  <a:gd name="T7" fmla="*/ 41 h 75"/>
                  <a:gd name="T8" fmla="*/ 19 w 204"/>
                  <a:gd name="T9" fmla="*/ 35 h 75"/>
                  <a:gd name="T10" fmla="*/ 18 w 204"/>
                  <a:gd name="T11" fmla="*/ 30 h 75"/>
                  <a:gd name="T12" fmla="*/ 14 w 204"/>
                  <a:gd name="T13" fmla="*/ 24 h 75"/>
                  <a:gd name="T14" fmla="*/ 14 w 204"/>
                  <a:gd name="T15" fmla="*/ 20 h 75"/>
                  <a:gd name="T16" fmla="*/ 17 w 204"/>
                  <a:gd name="T17" fmla="*/ 12 h 75"/>
                  <a:gd name="T18" fmla="*/ 24 w 204"/>
                  <a:gd name="T19" fmla="*/ 6 h 75"/>
                  <a:gd name="T20" fmla="*/ 33 w 204"/>
                  <a:gd name="T21" fmla="*/ 2 h 75"/>
                  <a:gd name="T22" fmla="*/ 43 w 204"/>
                  <a:gd name="T23" fmla="*/ 0 h 75"/>
                  <a:gd name="T24" fmla="*/ 52 w 204"/>
                  <a:gd name="T25" fmla="*/ 2 h 75"/>
                  <a:gd name="T26" fmla="*/ 61 w 204"/>
                  <a:gd name="T27" fmla="*/ 7 h 75"/>
                  <a:gd name="T28" fmla="*/ 72 w 204"/>
                  <a:gd name="T29" fmla="*/ 6 h 75"/>
                  <a:gd name="T30" fmla="*/ 81 w 204"/>
                  <a:gd name="T31" fmla="*/ 9 h 75"/>
                  <a:gd name="T32" fmla="*/ 89 w 204"/>
                  <a:gd name="T33" fmla="*/ 16 h 75"/>
                  <a:gd name="T34" fmla="*/ 95 w 204"/>
                  <a:gd name="T35" fmla="*/ 21 h 75"/>
                  <a:gd name="T36" fmla="*/ 109 w 204"/>
                  <a:gd name="T37" fmla="*/ 26 h 75"/>
                  <a:gd name="T38" fmla="*/ 113 w 204"/>
                  <a:gd name="T39" fmla="*/ 31 h 75"/>
                  <a:gd name="T40" fmla="*/ 118 w 204"/>
                  <a:gd name="T41" fmla="*/ 31 h 75"/>
                  <a:gd name="T42" fmla="*/ 113 w 204"/>
                  <a:gd name="T43" fmla="*/ 36 h 75"/>
                  <a:gd name="T44" fmla="*/ 137 w 204"/>
                  <a:gd name="T45" fmla="*/ 47 h 75"/>
                  <a:gd name="T46" fmla="*/ 141 w 204"/>
                  <a:gd name="T47" fmla="*/ 50 h 75"/>
                  <a:gd name="T48" fmla="*/ 151 w 204"/>
                  <a:gd name="T49" fmla="*/ 52 h 75"/>
                  <a:gd name="T50" fmla="*/ 161 w 204"/>
                  <a:gd name="T51" fmla="*/ 55 h 75"/>
                  <a:gd name="T52" fmla="*/ 157 w 204"/>
                  <a:gd name="T53" fmla="*/ 60 h 75"/>
                  <a:gd name="T54" fmla="*/ 162 w 204"/>
                  <a:gd name="T55" fmla="*/ 60 h 75"/>
                  <a:gd name="T56" fmla="*/ 179 w 204"/>
                  <a:gd name="T57" fmla="*/ 64 h 75"/>
                  <a:gd name="T58" fmla="*/ 191 w 204"/>
                  <a:gd name="T59" fmla="*/ 68 h 75"/>
                  <a:gd name="T60" fmla="*/ 199 w 204"/>
                  <a:gd name="T61" fmla="*/ 69 h 75"/>
                  <a:gd name="T62" fmla="*/ 203 w 204"/>
                  <a:gd name="T63" fmla="*/ 69 h 75"/>
                  <a:gd name="T64" fmla="*/ 199 w 204"/>
                  <a:gd name="T65" fmla="*/ 74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4"/>
                  <a:gd name="T100" fmla="*/ 0 h 75"/>
                  <a:gd name="T101" fmla="*/ 204 w 204"/>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4" h="75">
                    <a:moveTo>
                      <a:pt x="0" y="45"/>
                    </a:moveTo>
                    <a:lnTo>
                      <a:pt x="4" y="45"/>
                    </a:lnTo>
                    <a:lnTo>
                      <a:pt x="10" y="45"/>
                    </a:lnTo>
                    <a:lnTo>
                      <a:pt x="18" y="41"/>
                    </a:lnTo>
                    <a:lnTo>
                      <a:pt x="19" y="35"/>
                    </a:lnTo>
                    <a:lnTo>
                      <a:pt x="18" y="30"/>
                    </a:lnTo>
                    <a:lnTo>
                      <a:pt x="14" y="24"/>
                    </a:lnTo>
                    <a:lnTo>
                      <a:pt x="14" y="20"/>
                    </a:lnTo>
                    <a:lnTo>
                      <a:pt x="17" y="12"/>
                    </a:lnTo>
                    <a:lnTo>
                      <a:pt x="24" y="6"/>
                    </a:lnTo>
                    <a:lnTo>
                      <a:pt x="33" y="2"/>
                    </a:lnTo>
                    <a:lnTo>
                      <a:pt x="43" y="0"/>
                    </a:lnTo>
                    <a:lnTo>
                      <a:pt x="52" y="2"/>
                    </a:lnTo>
                    <a:lnTo>
                      <a:pt x="61" y="7"/>
                    </a:lnTo>
                    <a:lnTo>
                      <a:pt x="72" y="6"/>
                    </a:lnTo>
                    <a:lnTo>
                      <a:pt x="81" y="9"/>
                    </a:lnTo>
                    <a:lnTo>
                      <a:pt x="89" y="16"/>
                    </a:lnTo>
                    <a:lnTo>
                      <a:pt x="95" y="21"/>
                    </a:lnTo>
                    <a:lnTo>
                      <a:pt x="109" y="26"/>
                    </a:lnTo>
                    <a:lnTo>
                      <a:pt x="113" y="31"/>
                    </a:lnTo>
                    <a:lnTo>
                      <a:pt x="118" y="31"/>
                    </a:lnTo>
                    <a:lnTo>
                      <a:pt x="113" y="36"/>
                    </a:lnTo>
                    <a:lnTo>
                      <a:pt x="137" y="47"/>
                    </a:lnTo>
                    <a:lnTo>
                      <a:pt x="141" y="50"/>
                    </a:lnTo>
                    <a:lnTo>
                      <a:pt x="151" y="52"/>
                    </a:lnTo>
                    <a:lnTo>
                      <a:pt x="161" y="55"/>
                    </a:lnTo>
                    <a:lnTo>
                      <a:pt x="157" y="60"/>
                    </a:lnTo>
                    <a:lnTo>
                      <a:pt x="162" y="60"/>
                    </a:lnTo>
                    <a:lnTo>
                      <a:pt x="179" y="64"/>
                    </a:lnTo>
                    <a:lnTo>
                      <a:pt x="191" y="68"/>
                    </a:lnTo>
                    <a:lnTo>
                      <a:pt x="199" y="69"/>
                    </a:lnTo>
                    <a:lnTo>
                      <a:pt x="203" y="69"/>
                    </a:lnTo>
                    <a:lnTo>
                      <a:pt x="199" y="74"/>
                    </a:lnTo>
                  </a:path>
                </a:pathLst>
              </a:custGeom>
              <a:noFill/>
              <a:ln w="9445">
                <a:solidFill>
                  <a:srgbClr val="4F4F4F"/>
                </a:solidFill>
                <a:round/>
                <a:headEnd/>
                <a:tailEnd/>
              </a:ln>
            </p:spPr>
            <p:txBody>
              <a:bodyPr/>
              <a:lstStyle/>
              <a:p>
                <a:endParaRPr lang="en-US"/>
              </a:p>
            </p:txBody>
          </p:sp>
          <p:sp>
            <p:nvSpPr>
              <p:cNvPr id="305275" name="Freeform 119"/>
              <p:cNvSpPr>
                <a:spLocks/>
              </p:cNvSpPr>
              <p:nvPr/>
            </p:nvSpPr>
            <p:spPr bwMode="auto">
              <a:xfrm>
                <a:off x="1390" y="2223"/>
                <a:ext cx="277" cy="146"/>
              </a:xfrm>
              <a:custGeom>
                <a:avLst/>
                <a:gdLst>
                  <a:gd name="T0" fmla="*/ 248 w 277"/>
                  <a:gd name="T1" fmla="*/ 5 h 146"/>
                  <a:gd name="T2" fmla="*/ 266 w 277"/>
                  <a:gd name="T3" fmla="*/ 10 h 146"/>
                  <a:gd name="T4" fmla="*/ 276 w 277"/>
                  <a:gd name="T5" fmla="*/ 15 h 146"/>
                  <a:gd name="T6" fmla="*/ 261 w 277"/>
                  <a:gd name="T7" fmla="*/ 25 h 146"/>
                  <a:gd name="T8" fmla="*/ 253 w 277"/>
                  <a:gd name="T9" fmla="*/ 30 h 146"/>
                  <a:gd name="T10" fmla="*/ 238 w 277"/>
                  <a:gd name="T11" fmla="*/ 34 h 146"/>
                  <a:gd name="T12" fmla="*/ 225 w 277"/>
                  <a:gd name="T13" fmla="*/ 40 h 146"/>
                  <a:gd name="T14" fmla="*/ 210 w 277"/>
                  <a:gd name="T15" fmla="*/ 39 h 146"/>
                  <a:gd name="T16" fmla="*/ 196 w 277"/>
                  <a:gd name="T17" fmla="*/ 44 h 146"/>
                  <a:gd name="T18" fmla="*/ 172 w 277"/>
                  <a:gd name="T19" fmla="*/ 39 h 146"/>
                  <a:gd name="T20" fmla="*/ 158 w 277"/>
                  <a:gd name="T21" fmla="*/ 39 h 146"/>
                  <a:gd name="T22" fmla="*/ 149 w 277"/>
                  <a:gd name="T23" fmla="*/ 36 h 146"/>
                  <a:gd name="T24" fmla="*/ 121 w 277"/>
                  <a:gd name="T25" fmla="*/ 35 h 146"/>
                  <a:gd name="T26" fmla="*/ 104 w 277"/>
                  <a:gd name="T27" fmla="*/ 40 h 146"/>
                  <a:gd name="T28" fmla="*/ 95 w 277"/>
                  <a:gd name="T29" fmla="*/ 41 h 146"/>
                  <a:gd name="T30" fmla="*/ 82 w 277"/>
                  <a:gd name="T31" fmla="*/ 44 h 146"/>
                  <a:gd name="T32" fmla="*/ 72 w 277"/>
                  <a:gd name="T33" fmla="*/ 45 h 146"/>
                  <a:gd name="T34" fmla="*/ 58 w 277"/>
                  <a:gd name="T35" fmla="*/ 49 h 146"/>
                  <a:gd name="T36" fmla="*/ 49 w 277"/>
                  <a:gd name="T37" fmla="*/ 53 h 146"/>
                  <a:gd name="T38" fmla="*/ 47 w 277"/>
                  <a:gd name="T39" fmla="*/ 63 h 146"/>
                  <a:gd name="T40" fmla="*/ 50 w 277"/>
                  <a:gd name="T41" fmla="*/ 77 h 146"/>
                  <a:gd name="T42" fmla="*/ 59 w 277"/>
                  <a:gd name="T43" fmla="*/ 91 h 146"/>
                  <a:gd name="T44" fmla="*/ 69 w 277"/>
                  <a:gd name="T45" fmla="*/ 101 h 146"/>
                  <a:gd name="T46" fmla="*/ 70 w 277"/>
                  <a:gd name="T47" fmla="*/ 111 h 146"/>
                  <a:gd name="T48" fmla="*/ 66 w 277"/>
                  <a:gd name="T49" fmla="*/ 121 h 146"/>
                  <a:gd name="T50" fmla="*/ 59 w 277"/>
                  <a:gd name="T51" fmla="*/ 131 h 146"/>
                  <a:gd name="T52" fmla="*/ 49 w 277"/>
                  <a:gd name="T53" fmla="*/ 117 h 146"/>
                  <a:gd name="T54" fmla="*/ 36 w 277"/>
                  <a:gd name="T55" fmla="*/ 133 h 146"/>
                  <a:gd name="T56" fmla="*/ 39 w 277"/>
                  <a:gd name="T57" fmla="*/ 145 h 146"/>
                  <a:gd name="T58" fmla="*/ 30 w 277"/>
                  <a:gd name="T59" fmla="*/ 135 h 146"/>
                  <a:gd name="T60" fmla="*/ 34 w 277"/>
                  <a:gd name="T61" fmla="*/ 125 h 146"/>
                  <a:gd name="T62" fmla="*/ 28 w 277"/>
                  <a:gd name="T63" fmla="*/ 118 h 146"/>
                  <a:gd name="T64" fmla="*/ 16 w 277"/>
                  <a:gd name="T65" fmla="*/ 121 h 146"/>
                  <a:gd name="T66" fmla="*/ 11 w 277"/>
                  <a:gd name="T67" fmla="*/ 130 h 146"/>
                  <a:gd name="T68" fmla="*/ 6 w 277"/>
                  <a:gd name="T69" fmla="*/ 121 h 146"/>
                  <a:gd name="T70" fmla="*/ 16 w 277"/>
                  <a:gd name="T71" fmla="*/ 111 h 146"/>
                  <a:gd name="T72" fmla="*/ 0 w 277"/>
                  <a:gd name="T73" fmla="*/ 110 h 14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77"/>
                  <a:gd name="T112" fmla="*/ 0 h 146"/>
                  <a:gd name="T113" fmla="*/ 277 w 277"/>
                  <a:gd name="T114" fmla="*/ 146 h 14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77" h="146">
                    <a:moveTo>
                      <a:pt x="234" y="0"/>
                    </a:moveTo>
                    <a:lnTo>
                      <a:pt x="248" y="5"/>
                    </a:lnTo>
                    <a:lnTo>
                      <a:pt x="258" y="8"/>
                    </a:lnTo>
                    <a:lnTo>
                      <a:pt x="266" y="10"/>
                    </a:lnTo>
                    <a:lnTo>
                      <a:pt x="271" y="10"/>
                    </a:lnTo>
                    <a:lnTo>
                      <a:pt x="276" y="15"/>
                    </a:lnTo>
                    <a:lnTo>
                      <a:pt x="273" y="19"/>
                    </a:lnTo>
                    <a:lnTo>
                      <a:pt x="261" y="25"/>
                    </a:lnTo>
                    <a:lnTo>
                      <a:pt x="257" y="25"/>
                    </a:lnTo>
                    <a:lnTo>
                      <a:pt x="253" y="30"/>
                    </a:lnTo>
                    <a:lnTo>
                      <a:pt x="244" y="34"/>
                    </a:lnTo>
                    <a:lnTo>
                      <a:pt x="238" y="34"/>
                    </a:lnTo>
                    <a:lnTo>
                      <a:pt x="233" y="39"/>
                    </a:lnTo>
                    <a:lnTo>
                      <a:pt x="225" y="40"/>
                    </a:lnTo>
                    <a:lnTo>
                      <a:pt x="218" y="39"/>
                    </a:lnTo>
                    <a:lnTo>
                      <a:pt x="210" y="39"/>
                    </a:lnTo>
                    <a:lnTo>
                      <a:pt x="205" y="44"/>
                    </a:lnTo>
                    <a:lnTo>
                      <a:pt x="196" y="44"/>
                    </a:lnTo>
                    <a:lnTo>
                      <a:pt x="182" y="39"/>
                    </a:lnTo>
                    <a:lnTo>
                      <a:pt x="172" y="39"/>
                    </a:lnTo>
                    <a:lnTo>
                      <a:pt x="163" y="36"/>
                    </a:lnTo>
                    <a:lnTo>
                      <a:pt x="158" y="39"/>
                    </a:lnTo>
                    <a:lnTo>
                      <a:pt x="153" y="39"/>
                    </a:lnTo>
                    <a:lnTo>
                      <a:pt x="149" y="36"/>
                    </a:lnTo>
                    <a:lnTo>
                      <a:pt x="126" y="30"/>
                    </a:lnTo>
                    <a:lnTo>
                      <a:pt x="121" y="35"/>
                    </a:lnTo>
                    <a:lnTo>
                      <a:pt x="109" y="34"/>
                    </a:lnTo>
                    <a:lnTo>
                      <a:pt x="104" y="40"/>
                    </a:lnTo>
                    <a:lnTo>
                      <a:pt x="96" y="39"/>
                    </a:lnTo>
                    <a:lnTo>
                      <a:pt x="95" y="41"/>
                    </a:lnTo>
                    <a:lnTo>
                      <a:pt x="87" y="39"/>
                    </a:lnTo>
                    <a:lnTo>
                      <a:pt x="82" y="44"/>
                    </a:lnTo>
                    <a:lnTo>
                      <a:pt x="72" y="44"/>
                    </a:lnTo>
                    <a:lnTo>
                      <a:pt x="72" y="45"/>
                    </a:lnTo>
                    <a:lnTo>
                      <a:pt x="63" y="44"/>
                    </a:lnTo>
                    <a:lnTo>
                      <a:pt x="58" y="49"/>
                    </a:lnTo>
                    <a:lnTo>
                      <a:pt x="54" y="49"/>
                    </a:lnTo>
                    <a:lnTo>
                      <a:pt x="49" y="53"/>
                    </a:lnTo>
                    <a:lnTo>
                      <a:pt x="49" y="58"/>
                    </a:lnTo>
                    <a:lnTo>
                      <a:pt x="47" y="63"/>
                    </a:lnTo>
                    <a:lnTo>
                      <a:pt x="49" y="73"/>
                    </a:lnTo>
                    <a:lnTo>
                      <a:pt x="50" y="77"/>
                    </a:lnTo>
                    <a:lnTo>
                      <a:pt x="54" y="82"/>
                    </a:lnTo>
                    <a:lnTo>
                      <a:pt x="59" y="91"/>
                    </a:lnTo>
                    <a:lnTo>
                      <a:pt x="66" y="97"/>
                    </a:lnTo>
                    <a:lnTo>
                      <a:pt x="69" y="101"/>
                    </a:lnTo>
                    <a:lnTo>
                      <a:pt x="72" y="107"/>
                    </a:lnTo>
                    <a:lnTo>
                      <a:pt x="70" y="111"/>
                    </a:lnTo>
                    <a:lnTo>
                      <a:pt x="61" y="116"/>
                    </a:lnTo>
                    <a:lnTo>
                      <a:pt x="66" y="121"/>
                    </a:lnTo>
                    <a:lnTo>
                      <a:pt x="64" y="127"/>
                    </a:lnTo>
                    <a:lnTo>
                      <a:pt x="59" y="131"/>
                    </a:lnTo>
                    <a:lnTo>
                      <a:pt x="54" y="121"/>
                    </a:lnTo>
                    <a:lnTo>
                      <a:pt x="49" y="117"/>
                    </a:lnTo>
                    <a:lnTo>
                      <a:pt x="44" y="125"/>
                    </a:lnTo>
                    <a:lnTo>
                      <a:pt x="36" y="133"/>
                    </a:lnTo>
                    <a:lnTo>
                      <a:pt x="40" y="140"/>
                    </a:lnTo>
                    <a:lnTo>
                      <a:pt x="39" y="145"/>
                    </a:lnTo>
                    <a:lnTo>
                      <a:pt x="32" y="137"/>
                    </a:lnTo>
                    <a:lnTo>
                      <a:pt x="30" y="135"/>
                    </a:lnTo>
                    <a:lnTo>
                      <a:pt x="34" y="130"/>
                    </a:lnTo>
                    <a:lnTo>
                      <a:pt x="34" y="125"/>
                    </a:lnTo>
                    <a:lnTo>
                      <a:pt x="34" y="119"/>
                    </a:lnTo>
                    <a:lnTo>
                      <a:pt x="28" y="118"/>
                    </a:lnTo>
                    <a:lnTo>
                      <a:pt x="20" y="119"/>
                    </a:lnTo>
                    <a:lnTo>
                      <a:pt x="16" y="121"/>
                    </a:lnTo>
                    <a:lnTo>
                      <a:pt x="11" y="125"/>
                    </a:lnTo>
                    <a:lnTo>
                      <a:pt x="11" y="130"/>
                    </a:lnTo>
                    <a:lnTo>
                      <a:pt x="6" y="125"/>
                    </a:lnTo>
                    <a:lnTo>
                      <a:pt x="6" y="121"/>
                    </a:lnTo>
                    <a:lnTo>
                      <a:pt x="11" y="114"/>
                    </a:lnTo>
                    <a:lnTo>
                      <a:pt x="16" y="111"/>
                    </a:lnTo>
                    <a:lnTo>
                      <a:pt x="11" y="111"/>
                    </a:lnTo>
                    <a:lnTo>
                      <a:pt x="0" y="110"/>
                    </a:lnTo>
                  </a:path>
                </a:pathLst>
              </a:custGeom>
              <a:noFill/>
              <a:ln w="9445">
                <a:solidFill>
                  <a:srgbClr val="4F4F4F"/>
                </a:solidFill>
                <a:round/>
                <a:headEnd/>
                <a:tailEnd/>
              </a:ln>
            </p:spPr>
            <p:txBody>
              <a:bodyPr/>
              <a:lstStyle/>
              <a:p>
                <a:endParaRPr lang="en-US"/>
              </a:p>
            </p:txBody>
          </p:sp>
          <p:sp>
            <p:nvSpPr>
              <p:cNvPr id="305276" name="Freeform 120"/>
              <p:cNvSpPr>
                <a:spLocks/>
              </p:cNvSpPr>
              <p:nvPr/>
            </p:nvSpPr>
            <p:spPr bwMode="auto">
              <a:xfrm>
                <a:off x="1399" y="2247"/>
                <a:ext cx="34" cy="79"/>
              </a:xfrm>
              <a:custGeom>
                <a:avLst/>
                <a:gdLst>
                  <a:gd name="T0" fmla="*/ 7 w 34"/>
                  <a:gd name="T1" fmla="*/ 77 h 79"/>
                  <a:gd name="T2" fmla="*/ 7 w 34"/>
                  <a:gd name="T3" fmla="*/ 78 h 79"/>
                  <a:gd name="T4" fmla="*/ 3 w 34"/>
                  <a:gd name="T5" fmla="*/ 62 h 79"/>
                  <a:gd name="T6" fmla="*/ 2 w 34"/>
                  <a:gd name="T7" fmla="*/ 53 h 79"/>
                  <a:gd name="T8" fmla="*/ 1 w 34"/>
                  <a:gd name="T9" fmla="*/ 43 h 79"/>
                  <a:gd name="T10" fmla="*/ 0 w 34"/>
                  <a:gd name="T11" fmla="*/ 33 h 79"/>
                  <a:gd name="T12" fmla="*/ 2 w 34"/>
                  <a:gd name="T13" fmla="*/ 25 h 79"/>
                  <a:gd name="T14" fmla="*/ 3 w 34"/>
                  <a:gd name="T15" fmla="*/ 18 h 79"/>
                  <a:gd name="T16" fmla="*/ 7 w 34"/>
                  <a:gd name="T17" fmla="*/ 10 h 79"/>
                  <a:gd name="T18" fmla="*/ 13 w 34"/>
                  <a:gd name="T19" fmla="*/ 0 h 79"/>
                  <a:gd name="T20" fmla="*/ 17 w 34"/>
                  <a:gd name="T21" fmla="*/ 0 h 79"/>
                  <a:gd name="T22" fmla="*/ 20 w 34"/>
                  <a:gd name="T23" fmla="*/ 1 h 79"/>
                  <a:gd name="T24" fmla="*/ 25 w 34"/>
                  <a:gd name="T25" fmla="*/ 5 h 79"/>
                  <a:gd name="T26" fmla="*/ 28 w 34"/>
                  <a:gd name="T27" fmla="*/ 13 h 79"/>
                  <a:gd name="T28" fmla="*/ 30 w 34"/>
                  <a:gd name="T29" fmla="*/ 25 h 79"/>
                  <a:gd name="T30" fmla="*/ 33 w 34"/>
                  <a:gd name="T31" fmla="*/ 32 h 79"/>
                  <a:gd name="T32" fmla="*/ 32 w 34"/>
                  <a:gd name="T33" fmla="*/ 43 h 79"/>
                  <a:gd name="T34" fmla="*/ 29 w 34"/>
                  <a:gd name="T35" fmla="*/ 53 h 79"/>
                  <a:gd name="T36" fmla="*/ 27 w 34"/>
                  <a:gd name="T37" fmla="*/ 77 h 79"/>
                  <a:gd name="T38" fmla="*/ 7 w 34"/>
                  <a:gd name="T39" fmla="*/ 77 h 7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4"/>
                  <a:gd name="T61" fmla="*/ 0 h 79"/>
                  <a:gd name="T62" fmla="*/ 34 w 34"/>
                  <a:gd name="T63" fmla="*/ 79 h 7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4" h="79">
                    <a:moveTo>
                      <a:pt x="7" y="77"/>
                    </a:moveTo>
                    <a:lnTo>
                      <a:pt x="7" y="78"/>
                    </a:lnTo>
                    <a:lnTo>
                      <a:pt x="3" y="62"/>
                    </a:lnTo>
                    <a:lnTo>
                      <a:pt x="2" y="53"/>
                    </a:lnTo>
                    <a:lnTo>
                      <a:pt x="1" y="43"/>
                    </a:lnTo>
                    <a:lnTo>
                      <a:pt x="0" y="33"/>
                    </a:lnTo>
                    <a:lnTo>
                      <a:pt x="2" y="25"/>
                    </a:lnTo>
                    <a:lnTo>
                      <a:pt x="3" y="18"/>
                    </a:lnTo>
                    <a:lnTo>
                      <a:pt x="7" y="10"/>
                    </a:lnTo>
                    <a:lnTo>
                      <a:pt x="13" y="0"/>
                    </a:lnTo>
                    <a:lnTo>
                      <a:pt x="17" y="0"/>
                    </a:lnTo>
                    <a:lnTo>
                      <a:pt x="20" y="1"/>
                    </a:lnTo>
                    <a:lnTo>
                      <a:pt x="25" y="5"/>
                    </a:lnTo>
                    <a:lnTo>
                      <a:pt x="28" y="13"/>
                    </a:lnTo>
                    <a:lnTo>
                      <a:pt x="30" y="25"/>
                    </a:lnTo>
                    <a:lnTo>
                      <a:pt x="33" y="32"/>
                    </a:lnTo>
                    <a:lnTo>
                      <a:pt x="32" y="43"/>
                    </a:lnTo>
                    <a:lnTo>
                      <a:pt x="29" y="53"/>
                    </a:lnTo>
                    <a:lnTo>
                      <a:pt x="27" y="77"/>
                    </a:lnTo>
                    <a:lnTo>
                      <a:pt x="7" y="77"/>
                    </a:lnTo>
                  </a:path>
                </a:pathLst>
              </a:custGeom>
              <a:noFill/>
              <a:ln w="9445">
                <a:solidFill>
                  <a:srgbClr val="4F4F4F"/>
                </a:solidFill>
                <a:round/>
                <a:headEnd/>
                <a:tailEnd/>
              </a:ln>
            </p:spPr>
            <p:txBody>
              <a:bodyPr/>
              <a:lstStyle/>
              <a:p>
                <a:endParaRPr lang="en-US"/>
              </a:p>
            </p:txBody>
          </p:sp>
          <p:sp>
            <p:nvSpPr>
              <p:cNvPr id="305277" name="Freeform 121"/>
              <p:cNvSpPr>
                <a:spLocks/>
              </p:cNvSpPr>
              <p:nvPr/>
            </p:nvSpPr>
            <p:spPr bwMode="auto">
              <a:xfrm>
                <a:off x="1429" y="2186"/>
                <a:ext cx="111" cy="43"/>
              </a:xfrm>
              <a:custGeom>
                <a:avLst/>
                <a:gdLst>
                  <a:gd name="T0" fmla="*/ 110 w 111"/>
                  <a:gd name="T1" fmla="*/ 0 h 43"/>
                  <a:gd name="T2" fmla="*/ 101 w 111"/>
                  <a:gd name="T3" fmla="*/ 4 h 43"/>
                  <a:gd name="T4" fmla="*/ 95 w 111"/>
                  <a:gd name="T5" fmla="*/ 8 h 43"/>
                  <a:gd name="T6" fmla="*/ 91 w 111"/>
                  <a:gd name="T7" fmla="*/ 12 h 43"/>
                  <a:gd name="T8" fmla="*/ 83 w 111"/>
                  <a:gd name="T9" fmla="*/ 16 h 43"/>
                  <a:gd name="T10" fmla="*/ 67 w 111"/>
                  <a:gd name="T11" fmla="*/ 17 h 43"/>
                  <a:gd name="T12" fmla="*/ 67 w 111"/>
                  <a:gd name="T13" fmla="*/ 18 h 43"/>
                  <a:gd name="T14" fmla="*/ 56 w 111"/>
                  <a:gd name="T15" fmla="*/ 12 h 43"/>
                  <a:gd name="T16" fmla="*/ 50 w 111"/>
                  <a:gd name="T17" fmla="*/ 16 h 43"/>
                  <a:gd name="T18" fmla="*/ 47 w 111"/>
                  <a:gd name="T19" fmla="*/ 23 h 43"/>
                  <a:gd name="T20" fmla="*/ 40 w 111"/>
                  <a:gd name="T21" fmla="*/ 30 h 43"/>
                  <a:gd name="T22" fmla="*/ 31 w 111"/>
                  <a:gd name="T23" fmla="*/ 33 h 43"/>
                  <a:gd name="T24" fmla="*/ 27 w 111"/>
                  <a:gd name="T25" fmla="*/ 35 h 43"/>
                  <a:gd name="T26" fmla="*/ 19 w 111"/>
                  <a:gd name="T27" fmla="*/ 40 h 43"/>
                  <a:gd name="T28" fmla="*/ 10 w 111"/>
                  <a:gd name="T29" fmla="*/ 42 h 43"/>
                  <a:gd name="T30" fmla="*/ 0 w 111"/>
                  <a:gd name="T31" fmla="*/ 42 h 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1"/>
                  <a:gd name="T49" fmla="*/ 0 h 43"/>
                  <a:gd name="T50" fmla="*/ 111 w 111"/>
                  <a:gd name="T51" fmla="*/ 43 h 4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1" h="43">
                    <a:moveTo>
                      <a:pt x="110" y="0"/>
                    </a:moveTo>
                    <a:lnTo>
                      <a:pt x="101" y="4"/>
                    </a:lnTo>
                    <a:lnTo>
                      <a:pt x="95" y="8"/>
                    </a:lnTo>
                    <a:lnTo>
                      <a:pt x="91" y="12"/>
                    </a:lnTo>
                    <a:lnTo>
                      <a:pt x="83" y="16"/>
                    </a:lnTo>
                    <a:lnTo>
                      <a:pt x="67" y="17"/>
                    </a:lnTo>
                    <a:lnTo>
                      <a:pt x="67" y="18"/>
                    </a:lnTo>
                    <a:lnTo>
                      <a:pt x="56" y="12"/>
                    </a:lnTo>
                    <a:lnTo>
                      <a:pt x="50" y="16"/>
                    </a:lnTo>
                    <a:lnTo>
                      <a:pt x="47" y="23"/>
                    </a:lnTo>
                    <a:lnTo>
                      <a:pt x="40" y="30"/>
                    </a:lnTo>
                    <a:lnTo>
                      <a:pt x="31" y="33"/>
                    </a:lnTo>
                    <a:lnTo>
                      <a:pt x="27" y="35"/>
                    </a:lnTo>
                    <a:lnTo>
                      <a:pt x="19" y="40"/>
                    </a:lnTo>
                    <a:lnTo>
                      <a:pt x="10" y="42"/>
                    </a:lnTo>
                    <a:lnTo>
                      <a:pt x="0" y="42"/>
                    </a:lnTo>
                  </a:path>
                </a:pathLst>
              </a:custGeom>
              <a:noFill/>
              <a:ln w="9445">
                <a:solidFill>
                  <a:srgbClr val="4F4F4F"/>
                </a:solidFill>
                <a:round/>
                <a:headEnd/>
                <a:tailEnd/>
              </a:ln>
            </p:spPr>
            <p:txBody>
              <a:bodyPr/>
              <a:lstStyle/>
              <a:p>
                <a:endParaRPr lang="en-US"/>
              </a:p>
            </p:txBody>
          </p:sp>
          <p:sp>
            <p:nvSpPr>
              <p:cNvPr id="305278" name="Freeform 122"/>
              <p:cNvSpPr>
                <a:spLocks/>
              </p:cNvSpPr>
              <p:nvPr/>
            </p:nvSpPr>
            <p:spPr bwMode="auto">
              <a:xfrm>
                <a:off x="1304" y="2104"/>
                <a:ext cx="15" cy="12"/>
              </a:xfrm>
              <a:custGeom>
                <a:avLst/>
                <a:gdLst>
                  <a:gd name="T0" fmla="*/ 7 w 15"/>
                  <a:gd name="T1" fmla="*/ 10 h 12"/>
                  <a:gd name="T2" fmla="*/ 8 w 15"/>
                  <a:gd name="T3" fmla="*/ 10 h 12"/>
                  <a:gd name="T4" fmla="*/ 9 w 15"/>
                  <a:gd name="T5" fmla="*/ 10 h 12"/>
                  <a:gd name="T6" fmla="*/ 10 w 15"/>
                  <a:gd name="T7" fmla="*/ 9 h 12"/>
                  <a:gd name="T8" fmla="*/ 11 w 15"/>
                  <a:gd name="T9" fmla="*/ 8 h 12"/>
                  <a:gd name="T10" fmla="*/ 11 w 15"/>
                  <a:gd name="T11" fmla="*/ 7 h 12"/>
                  <a:gd name="T12" fmla="*/ 12 w 15"/>
                  <a:gd name="T13" fmla="*/ 6 h 12"/>
                  <a:gd name="T14" fmla="*/ 11 w 15"/>
                  <a:gd name="T15" fmla="*/ 5 h 12"/>
                  <a:gd name="T16" fmla="*/ 11 w 15"/>
                  <a:gd name="T17" fmla="*/ 5 h 12"/>
                  <a:gd name="T18" fmla="*/ 10 w 15"/>
                  <a:gd name="T19" fmla="*/ 4 h 12"/>
                  <a:gd name="T20" fmla="*/ 9 w 15"/>
                  <a:gd name="T21" fmla="*/ 4 h 12"/>
                  <a:gd name="T22" fmla="*/ 6 w 15"/>
                  <a:gd name="T23" fmla="*/ 7 h 12"/>
                  <a:gd name="T24" fmla="*/ 5 w 15"/>
                  <a:gd name="T25" fmla="*/ 9 h 12"/>
                  <a:gd name="T26" fmla="*/ 4 w 15"/>
                  <a:gd name="T27" fmla="*/ 9 h 12"/>
                  <a:gd name="T28" fmla="*/ 2 w 15"/>
                  <a:gd name="T29" fmla="*/ 9 h 12"/>
                  <a:gd name="T30" fmla="*/ 2 w 15"/>
                  <a:gd name="T31" fmla="*/ 7 h 12"/>
                  <a:gd name="T32" fmla="*/ 1 w 15"/>
                  <a:gd name="T33" fmla="*/ 7 h 12"/>
                  <a:gd name="T34" fmla="*/ 0 w 15"/>
                  <a:gd name="T35" fmla="*/ 6 h 12"/>
                  <a:gd name="T36" fmla="*/ 0 w 15"/>
                  <a:gd name="T37" fmla="*/ 4 h 12"/>
                  <a:gd name="T38" fmla="*/ 1 w 15"/>
                  <a:gd name="T39" fmla="*/ 3 h 12"/>
                  <a:gd name="T40" fmla="*/ 3 w 15"/>
                  <a:gd name="T41" fmla="*/ 1 h 12"/>
                  <a:gd name="T42" fmla="*/ 4 w 15"/>
                  <a:gd name="T43" fmla="*/ 0 h 12"/>
                  <a:gd name="T44" fmla="*/ 6 w 15"/>
                  <a:gd name="T45" fmla="*/ 0 h 12"/>
                  <a:gd name="T46" fmla="*/ 7 w 15"/>
                  <a:gd name="T47" fmla="*/ 0 h 12"/>
                  <a:gd name="T48" fmla="*/ 7 w 15"/>
                  <a:gd name="T49" fmla="*/ 0 h 12"/>
                  <a:gd name="T50" fmla="*/ 6 w 15"/>
                  <a:gd name="T51" fmla="*/ 2 h 12"/>
                  <a:gd name="T52" fmla="*/ 4 w 15"/>
                  <a:gd name="T53" fmla="*/ 2 h 12"/>
                  <a:gd name="T54" fmla="*/ 4 w 15"/>
                  <a:gd name="T55" fmla="*/ 2 h 12"/>
                  <a:gd name="T56" fmla="*/ 3 w 15"/>
                  <a:gd name="T57" fmla="*/ 3 h 12"/>
                  <a:gd name="T58" fmla="*/ 2 w 15"/>
                  <a:gd name="T59" fmla="*/ 4 h 12"/>
                  <a:gd name="T60" fmla="*/ 2 w 15"/>
                  <a:gd name="T61" fmla="*/ 5 h 12"/>
                  <a:gd name="T62" fmla="*/ 2 w 15"/>
                  <a:gd name="T63" fmla="*/ 6 h 12"/>
                  <a:gd name="T64" fmla="*/ 3 w 15"/>
                  <a:gd name="T65" fmla="*/ 7 h 12"/>
                  <a:gd name="T66" fmla="*/ 4 w 15"/>
                  <a:gd name="T67" fmla="*/ 7 h 12"/>
                  <a:gd name="T68" fmla="*/ 4 w 15"/>
                  <a:gd name="T69" fmla="*/ 7 h 12"/>
                  <a:gd name="T70" fmla="*/ 6 w 15"/>
                  <a:gd name="T71" fmla="*/ 7 h 12"/>
                  <a:gd name="T72" fmla="*/ 9 w 15"/>
                  <a:gd name="T73" fmla="*/ 3 h 12"/>
                  <a:gd name="T74" fmla="*/ 9 w 15"/>
                  <a:gd name="T75" fmla="*/ 2 h 12"/>
                  <a:gd name="T76" fmla="*/ 10 w 15"/>
                  <a:gd name="T77" fmla="*/ 2 h 12"/>
                  <a:gd name="T78" fmla="*/ 12 w 15"/>
                  <a:gd name="T79" fmla="*/ 3 h 12"/>
                  <a:gd name="T80" fmla="*/ 13 w 15"/>
                  <a:gd name="T81" fmla="*/ 4 h 12"/>
                  <a:gd name="T82" fmla="*/ 13 w 15"/>
                  <a:gd name="T83" fmla="*/ 5 h 12"/>
                  <a:gd name="T84" fmla="*/ 14 w 15"/>
                  <a:gd name="T85" fmla="*/ 7 h 12"/>
                  <a:gd name="T86" fmla="*/ 12 w 15"/>
                  <a:gd name="T87" fmla="*/ 9 h 12"/>
                  <a:gd name="T88" fmla="*/ 11 w 15"/>
                  <a:gd name="T89" fmla="*/ 11 h 12"/>
                  <a:gd name="T90" fmla="*/ 10 w 15"/>
                  <a:gd name="T91" fmla="*/ 11 h 12"/>
                  <a:gd name="T92" fmla="*/ 9 w 15"/>
                  <a:gd name="T93" fmla="*/ 11 h 12"/>
                  <a:gd name="T94" fmla="*/ 8 w 15"/>
                  <a:gd name="T95" fmla="*/ 11 h 12"/>
                  <a:gd name="T96" fmla="*/ 7 w 15"/>
                  <a:gd name="T97" fmla="*/ 11 h 12"/>
                  <a:gd name="T98" fmla="*/ 6 w 15"/>
                  <a:gd name="T99" fmla="*/ 11 h 1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
                  <a:gd name="T151" fmla="*/ 0 h 12"/>
                  <a:gd name="T152" fmla="*/ 15 w 15"/>
                  <a:gd name="T153" fmla="*/ 12 h 1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 h="12">
                    <a:moveTo>
                      <a:pt x="6" y="11"/>
                    </a:moveTo>
                    <a:lnTo>
                      <a:pt x="7" y="10"/>
                    </a:lnTo>
                    <a:lnTo>
                      <a:pt x="8" y="10"/>
                    </a:lnTo>
                    <a:lnTo>
                      <a:pt x="9" y="10"/>
                    </a:lnTo>
                    <a:lnTo>
                      <a:pt x="10" y="9"/>
                    </a:lnTo>
                    <a:lnTo>
                      <a:pt x="11" y="9"/>
                    </a:lnTo>
                    <a:lnTo>
                      <a:pt x="11" y="8"/>
                    </a:lnTo>
                    <a:lnTo>
                      <a:pt x="11" y="7"/>
                    </a:lnTo>
                    <a:lnTo>
                      <a:pt x="12" y="7"/>
                    </a:lnTo>
                    <a:lnTo>
                      <a:pt x="12" y="6"/>
                    </a:lnTo>
                    <a:lnTo>
                      <a:pt x="11" y="5"/>
                    </a:lnTo>
                    <a:lnTo>
                      <a:pt x="10" y="4"/>
                    </a:lnTo>
                    <a:lnTo>
                      <a:pt x="9" y="4"/>
                    </a:lnTo>
                    <a:lnTo>
                      <a:pt x="9" y="5"/>
                    </a:lnTo>
                    <a:lnTo>
                      <a:pt x="6" y="7"/>
                    </a:lnTo>
                    <a:lnTo>
                      <a:pt x="6" y="9"/>
                    </a:lnTo>
                    <a:lnTo>
                      <a:pt x="5" y="9"/>
                    </a:lnTo>
                    <a:lnTo>
                      <a:pt x="4" y="9"/>
                    </a:lnTo>
                    <a:lnTo>
                      <a:pt x="2" y="9"/>
                    </a:lnTo>
                    <a:lnTo>
                      <a:pt x="2" y="7"/>
                    </a:lnTo>
                    <a:lnTo>
                      <a:pt x="1" y="7"/>
                    </a:lnTo>
                    <a:lnTo>
                      <a:pt x="0" y="6"/>
                    </a:lnTo>
                    <a:lnTo>
                      <a:pt x="0" y="5"/>
                    </a:lnTo>
                    <a:lnTo>
                      <a:pt x="0" y="4"/>
                    </a:lnTo>
                    <a:lnTo>
                      <a:pt x="1" y="4"/>
                    </a:lnTo>
                    <a:lnTo>
                      <a:pt x="1" y="3"/>
                    </a:lnTo>
                    <a:lnTo>
                      <a:pt x="2" y="2"/>
                    </a:lnTo>
                    <a:lnTo>
                      <a:pt x="3" y="1"/>
                    </a:lnTo>
                    <a:lnTo>
                      <a:pt x="3" y="0"/>
                    </a:lnTo>
                    <a:lnTo>
                      <a:pt x="4" y="0"/>
                    </a:lnTo>
                    <a:lnTo>
                      <a:pt x="6" y="0"/>
                    </a:lnTo>
                    <a:lnTo>
                      <a:pt x="7" y="0"/>
                    </a:lnTo>
                    <a:lnTo>
                      <a:pt x="7" y="2"/>
                    </a:lnTo>
                    <a:lnTo>
                      <a:pt x="6" y="2"/>
                    </a:lnTo>
                    <a:lnTo>
                      <a:pt x="4" y="2"/>
                    </a:lnTo>
                    <a:lnTo>
                      <a:pt x="3" y="3"/>
                    </a:lnTo>
                    <a:lnTo>
                      <a:pt x="3" y="4"/>
                    </a:lnTo>
                    <a:lnTo>
                      <a:pt x="2" y="4"/>
                    </a:lnTo>
                    <a:lnTo>
                      <a:pt x="2" y="5"/>
                    </a:lnTo>
                    <a:lnTo>
                      <a:pt x="2" y="6"/>
                    </a:lnTo>
                    <a:lnTo>
                      <a:pt x="3" y="7"/>
                    </a:lnTo>
                    <a:lnTo>
                      <a:pt x="4" y="7"/>
                    </a:lnTo>
                    <a:lnTo>
                      <a:pt x="6" y="7"/>
                    </a:lnTo>
                    <a:lnTo>
                      <a:pt x="7" y="4"/>
                    </a:lnTo>
                    <a:lnTo>
                      <a:pt x="9" y="3"/>
                    </a:lnTo>
                    <a:lnTo>
                      <a:pt x="9" y="2"/>
                    </a:lnTo>
                    <a:lnTo>
                      <a:pt x="10" y="2"/>
                    </a:lnTo>
                    <a:lnTo>
                      <a:pt x="11" y="3"/>
                    </a:lnTo>
                    <a:lnTo>
                      <a:pt x="12" y="3"/>
                    </a:lnTo>
                    <a:lnTo>
                      <a:pt x="12" y="4"/>
                    </a:lnTo>
                    <a:lnTo>
                      <a:pt x="13" y="4"/>
                    </a:lnTo>
                    <a:lnTo>
                      <a:pt x="13" y="5"/>
                    </a:lnTo>
                    <a:lnTo>
                      <a:pt x="14" y="6"/>
                    </a:lnTo>
                    <a:lnTo>
                      <a:pt x="14" y="7"/>
                    </a:lnTo>
                    <a:lnTo>
                      <a:pt x="13" y="7"/>
                    </a:lnTo>
                    <a:lnTo>
                      <a:pt x="12" y="9"/>
                    </a:lnTo>
                    <a:lnTo>
                      <a:pt x="12" y="10"/>
                    </a:lnTo>
                    <a:lnTo>
                      <a:pt x="11" y="11"/>
                    </a:lnTo>
                    <a:lnTo>
                      <a:pt x="10" y="11"/>
                    </a:lnTo>
                    <a:lnTo>
                      <a:pt x="9" y="11"/>
                    </a:lnTo>
                    <a:lnTo>
                      <a:pt x="8" y="11"/>
                    </a:lnTo>
                    <a:lnTo>
                      <a:pt x="7" y="11"/>
                    </a:lnTo>
                    <a:lnTo>
                      <a:pt x="6" y="11"/>
                    </a:lnTo>
                  </a:path>
                </a:pathLst>
              </a:custGeom>
              <a:solidFill>
                <a:srgbClr val="000000"/>
              </a:solidFill>
              <a:ln w="9445">
                <a:solidFill>
                  <a:srgbClr val="4F4F4F"/>
                </a:solidFill>
                <a:round/>
                <a:headEnd/>
                <a:tailEnd/>
              </a:ln>
            </p:spPr>
            <p:txBody>
              <a:bodyPr/>
              <a:lstStyle/>
              <a:p>
                <a:endParaRPr lang="en-US"/>
              </a:p>
            </p:txBody>
          </p:sp>
          <p:sp>
            <p:nvSpPr>
              <p:cNvPr id="305279" name="Freeform 123"/>
              <p:cNvSpPr>
                <a:spLocks/>
              </p:cNvSpPr>
              <p:nvPr/>
            </p:nvSpPr>
            <p:spPr bwMode="auto">
              <a:xfrm>
                <a:off x="1313" y="2092"/>
                <a:ext cx="15" cy="16"/>
              </a:xfrm>
              <a:custGeom>
                <a:avLst/>
                <a:gdLst>
                  <a:gd name="T0" fmla="*/ 0 w 15"/>
                  <a:gd name="T1" fmla="*/ 5 h 16"/>
                  <a:gd name="T2" fmla="*/ 8 w 15"/>
                  <a:gd name="T3" fmla="*/ 0 h 16"/>
                  <a:gd name="T4" fmla="*/ 8 w 15"/>
                  <a:gd name="T5" fmla="*/ 1 h 16"/>
                  <a:gd name="T6" fmla="*/ 2 w 15"/>
                  <a:gd name="T7" fmla="*/ 5 h 16"/>
                  <a:gd name="T8" fmla="*/ 5 w 15"/>
                  <a:gd name="T9" fmla="*/ 8 h 16"/>
                  <a:gd name="T10" fmla="*/ 10 w 15"/>
                  <a:gd name="T11" fmla="*/ 4 h 16"/>
                  <a:gd name="T12" fmla="*/ 11 w 15"/>
                  <a:gd name="T13" fmla="*/ 6 h 16"/>
                  <a:gd name="T14" fmla="*/ 5 w 15"/>
                  <a:gd name="T15" fmla="*/ 10 h 16"/>
                  <a:gd name="T16" fmla="*/ 7 w 15"/>
                  <a:gd name="T17" fmla="*/ 13 h 16"/>
                  <a:gd name="T18" fmla="*/ 13 w 15"/>
                  <a:gd name="T19" fmla="*/ 9 h 16"/>
                  <a:gd name="T20" fmla="*/ 14 w 15"/>
                  <a:gd name="T21" fmla="*/ 10 h 16"/>
                  <a:gd name="T22" fmla="*/ 7 w 15"/>
                  <a:gd name="T23" fmla="*/ 15 h 16"/>
                  <a:gd name="T24" fmla="*/ 0 w 15"/>
                  <a:gd name="T25" fmla="*/ 5 h 16"/>
                  <a:gd name="T26" fmla="*/ 0 w 15"/>
                  <a:gd name="T27" fmla="*/ 5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
                  <a:gd name="T43" fmla="*/ 0 h 16"/>
                  <a:gd name="T44" fmla="*/ 15 w 15"/>
                  <a:gd name="T45" fmla="*/ 16 h 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 h="16">
                    <a:moveTo>
                      <a:pt x="0" y="5"/>
                    </a:moveTo>
                    <a:lnTo>
                      <a:pt x="8" y="0"/>
                    </a:lnTo>
                    <a:lnTo>
                      <a:pt x="8" y="1"/>
                    </a:lnTo>
                    <a:lnTo>
                      <a:pt x="2" y="5"/>
                    </a:lnTo>
                    <a:lnTo>
                      <a:pt x="5" y="8"/>
                    </a:lnTo>
                    <a:lnTo>
                      <a:pt x="10" y="4"/>
                    </a:lnTo>
                    <a:lnTo>
                      <a:pt x="11" y="6"/>
                    </a:lnTo>
                    <a:lnTo>
                      <a:pt x="5" y="10"/>
                    </a:lnTo>
                    <a:lnTo>
                      <a:pt x="7" y="13"/>
                    </a:lnTo>
                    <a:lnTo>
                      <a:pt x="13" y="9"/>
                    </a:lnTo>
                    <a:lnTo>
                      <a:pt x="14" y="10"/>
                    </a:lnTo>
                    <a:lnTo>
                      <a:pt x="7" y="15"/>
                    </a:lnTo>
                    <a:lnTo>
                      <a:pt x="0" y="5"/>
                    </a:lnTo>
                  </a:path>
                </a:pathLst>
              </a:custGeom>
              <a:solidFill>
                <a:srgbClr val="000000"/>
              </a:solidFill>
              <a:ln w="9445">
                <a:solidFill>
                  <a:srgbClr val="4F4F4F"/>
                </a:solidFill>
                <a:round/>
                <a:headEnd/>
                <a:tailEnd/>
              </a:ln>
            </p:spPr>
            <p:txBody>
              <a:bodyPr/>
              <a:lstStyle/>
              <a:p>
                <a:endParaRPr lang="en-US"/>
              </a:p>
            </p:txBody>
          </p:sp>
          <p:sp>
            <p:nvSpPr>
              <p:cNvPr id="305280" name="Freeform 124"/>
              <p:cNvSpPr>
                <a:spLocks/>
              </p:cNvSpPr>
              <p:nvPr/>
            </p:nvSpPr>
            <p:spPr bwMode="auto">
              <a:xfrm>
                <a:off x="1327" y="2088"/>
                <a:ext cx="14" cy="13"/>
              </a:xfrm>
              <a:custGeom>
                <a:avLst/>
                <a:gdLst>
                  <a:gd name="T0" fmla="*/ 2 w 14"/>
                  <a:gd name="T1" fmla="*/ 12 h 13"/>
                  <a:gd name="T2" fmla="*/ 0 w 14"/>
                  <a:gd name="T3" fmla="*/ 0 h 13"/>
                  <a:gd name="T4" fmla="*/ 2 w 14"/>
                  <a:gd name="T5" fmla="*/ 0 h 13"/>
                  <a:gd name="T6" fmla="*/ 7 w 14"/>
                  <a:gd name="T7" fmla="*/ 9 h 13"/>
                  <a:gd name="T8" fmla="*/ 9 w 14"/>
                  <a:gd name="T9" fmla="*/ 0 h 13"/>
                  <a:gd name="T10" fmla="*/ 12 w 14"/>
                  <a:gd name="T11" fmla="*/ 0 h 13"/>
                  <a:gd name="T12" fmla="*/ 13 w 14"/>
                  <a:gd name="T13" fmla="*/ 11 h 13"/>
                  <a:gd name="T14" fmla="*/ 11 w 14"/>
                  <a:gd name="T15" fmla="*/ 11 h 13"/>
                  <a:gd name="T16" fmla="*/ 10 w 14"/>
                  <a:gd name="T17" fmla="*/ 2 h 13"/>
                  <a:gd name="T18" fmla="*/ 10 w 14"/>
                  <a:gd name="T19" fmla="*/ 2 h 13"/>
                  <a:gd name="T20" fmla="*/ 8 w 14"/>
                  <a:gd name="T21" fmla="*/ 12 h 13"/>
                  <a:gd name="T22" fmla="*/ 7 w 14"/>
                  <a:gd name="T23" fmla="*/ 12 h 13"/>
                  <a:gd name="T24" fmla="*/ 2 w 14"/>
                  <a:gd name="T25" fmla="*/ 2 h 13"/>
                  <a:gd name="T26" fmla="*/ 2 w 14"/>
                  <a:gd name="T27" fmla="*/ 3 h 13"/>
                  <a:gd name="T28" fmla="*/ 4 w 14"/>
                  <a:gd name="T29" fmla="*/ 12 h 13"/>
                  <a:gd name="T30" fmla="*/ 2 w 14"/>
                  <a:gd name="T31" fmla="*/ 12 h 13"/>
                  <a:gd name="T32" fmla="*/ 2 w 14"/>
                  <a:gd name="T33" fmla="*/ 12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
                  <a:gd name="T52" fmla="*/ 0 h 13"/>
                  <a:gd name="T53" fmla="*/ 14 w 14"/>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 h="13">
                    <a:moveTo>
                      <a:pt x="2" y="12"/>
                    </a:moveTo>
                    <a:lnTo>
                      <a:pt x="0" y="0"/>
                    </a:lnTo>
                    <a:lnTo>
                      <a:pt x="2" y="0"/>
                    </a:lnTo>
                    <a:lnTo>
                      <a:pt x="7" y="9"/>
                    </a:lnTo>
                    <a:lnTo>
                      <a:pt x="9" y="0"/>
                    </a:lnTo>
                    <a:lnTo>
                      <a:pt x="12" y="0"/>
                    </a:lnTo>
                    <a:lnTo>
                      <a:pt x="13" y="11"/>
                    </a:lnTo>
                    <a:lnTo>
                      <a:pt x="11" y="11"/>
                    </a:lnTo>
                    <a:lnTo>
                      <a:pt x="10" y="2"/>
                    </a:lnTo>
                    <a:lnTo>
                      <a:pt x="8" y="12"/>
                    </a:lnTo>
                    <a:lnTo>
                      <a:pt x="7" y="12"/>
                    </a:lnTo>
                    <a:lnTo>
                      <a:pt x="2" y="2"/>
                    </a:lnTo>
                    <a:lnTo>
                      <a:pt x="2" y="3"/>
                    </a:lnTo>
                    <a:lnTo>
                      <a:pt x="4" y="12"/>
                    </a:lnTo>
                    <a:lnTo>
                      <a:pt x="2" y="12"/>
                    </a:lnTo>
                  </a:path>
                </a:pathLst>
              </a:custGeom>
              <a:solidFill>
                <a:srgbClr val="000000"/>
              </a:solidFill>
              <a:ln w="9445">
                <a:solidFill>
                  <a:srgbClr val="4F4F4F"/>
                </a:solidFill>
                <a:round/>
                <a:headEnd/>
                <a:tailEnd/>
              </a:ln>
            </p:spPr>
            <p:txBody>
              <a:bodyPr/>
              <a:lstStyle/>
              <a:p>
                <a:endParaRPr lang="en-US"/>
              </a:p>
            </p:txBody>
          </p:sp>
          <p:sp>
            <p:nvSpPr>
              <p:cNvPr id="305281" name="Freeform 125"/>
              <p:cNvSpPr>
                <a:spLocks/>
              </p:cNvSpPr>
              <p:nvPr/>
            </p:nvSpPr>
            <p:spPr bwMode="auto">
              <a:xfrm>
                <a:off x="1343" y="2086"/>
                <a:ext cx="10" cy="14"/>
              </a:xfrm>
              <a:custGeom>
                <a:avLst/>
                <a:gdLst>
                  <a:gd name="T0" fmla="*/ 2 w 10"/>
                  <a:gd name="T1" fmla="*/ 2 h 14"/>
                  <a:gd name="T2" fmla="*/ 5 w 10"/>
                  <a:gd name="T3" fmla="*/ 2 h 14"/>
                  <a:gd name="T4" fmla="*/ 6 w 10"/>
                  <a:gd name="T5" fmla="*/ 2 h 14"/>
                  <a:gd name="T6" fmla="*/ 7 w 10"/>
                  <a:gd name="T7" fmla="*/ 4 h 14"/>
                  <a:gd name="T8" fmla="*/ 7 w 10"/>
                  <a:gd name="T9" fmla="*/ 4 h 14"/>
                  <a:gd name="T10" fmla="*/ 7 w 10"/>
                  <a:gd name="T11" fmla="*/ 4 h 14"/>
                  <a:gd name="T12" fmla="*/ 7 w 10"/>
                  <a:gd name="T13" fmla="*/ 4 h 14"/>
                  <a:gd name="T14" fmla="*/ 7 w 10"/>
                  <a:gd name="T15" fmla="*/ 4 h 14"/>
                  <a:gd name="T16" fmla="*/ 7 w 10"/>
                  <a:gd name="T17" fmla="*/ 4 h 14"/>
                  <a:gd name="T18" fmla="*/ 8 w 10"/>
                  <a:gd name="T19" fmla="*/ 4 h 14"/>
                  <a:gd name="T20" fmla="*/ 8 w 10"/>
                  <a:gd name="T21" fmla="*/ 5 h 14"/>
                  <a:gd name="T22" fmla="*/ 8 w 10"/>
                  <a:gd name="T23" fmla="*/ 5 h 14"/>
                  <a:gd name="T24" fmla="*/ 7 w 10"/>
                  <a:gd name="T25" fmla="*/ 6 h 14"/>
                  <a:gd name="T26" fmla="*/ 7 w 10"/>
                  <a:gd name="T27" fmla="*/ 6 h 14"/>
                  <a:gd name="T28" fmla="*/ 7 w 10"/>
                  <a:gd name="T29" fmla="*/ 6 h 14"/>
                  <a:gd name="T30" fmla="*/ 7 w 10"/>
                  <a:gd name="T31" fmla="*/ 6 h 14"/>
                  <a:gd name="T32" fmla="*/ 7 w 10"/>
                  <a:gd name="T33" fmla="*/ 6 h 14"/>
                  <a:gd name="T34" fmla="*/ 6 w 10"/>
                  <a:gd name="T35" fmla="*/ 6 h 14"/>
                  <a:gd name="T36" fmla="*/ 5 w 10"/>
                  <a:gd name="T37" fmla="*/ 6 h 14"/>
                  <a:gd name="T38" fmla="*/ 2 w 10"/>
                  <a:gd name="T39" fmla="*/ 6 h 14"/>
                  <a:gd name="T40" fmla="*/ 2 w 10"/>
                  <a:gd name="T41" fmla="*/ 2 h 14"/>
                  <a:gd name="T42" fmla="*/ 1 w 10"/>
                  <a:gd name="T43" fmla="*/ 0 h 14"/>
                  <a:gd name="T44" fmla="*/ 5 w 10"/>
                  <a:gd name="T45" fmla="*/ 2 h 14"/>
                  <a:gd name="T46" fmla="*/ 7 w 10"/>
                  <a:gd name="T47" fmla="*/ 2 h 14"/>
                  <a:gd name="T48" fmla="*/ 8 w 10"/>
                  <a:gd name="T49" fmla="*/ 2 h 14"/>
                  <a:gd name="T50" fmla="*/ 9 w 10"/>
                  <a:gd name="T51" fmla="*/ 2 h 14"/>
                  <a:gd name="T52" fmla="*/ 9 w 10"/>
                  <a:gd name="T53" fmla="*/ 2 h 14"/>
                  <a:gd name="T54" fmla="*/ 9 w 10"/>
                  <a:gd name="T55" fmla="*/ 2 h 14"/>
                  <a:gd name="T56" fmla="*/ 9 w 10"/>
                  <a:gd name="T57" fmla="*/ 4 h 14"/>
                  <a:gd name="T58" fmla="*/ 9 w 10"/>
                  <a:gd name="T59" fmla="*/ 4 h 14"/>
                  <a:gd name="T60" fmla="*/ 9 w 10"/>
                  <a:gd name="T61" fmla="*/ 4 h 14"/>
                  <a:gd name="T62" fmla="*/ 9 w 10"/>
                  <a:gd name="T63" fmla="*/ 5 h 14"/>
                  <a:gd name="T64" fmla="*/ 9 w 10"/>
                  <a:gd name="T65" fmla="*/ 6 h 14"/>
                  <a:gd name="T66" fmla="*/ 9 w 10"/>
                  <a:gd name="T67" fmla="*/ 6 h 14"/>
                  <a:gd name="T68" fmla="*/ 9 w 10"/>
                  <a:gd name="T69" fmla="*/ 7 h 14"/>
                  <a:gd name="T70" fmla="*/ 9 w 10"/>
                  <a:gd name="T71" fmla="*/ 7 h 14"/>
                  <a:gd name="T72" fmla="*/ 8 w 10"/>
                  <a:gd name="T73" fmla="*/ 8 h 14"/>
                  <a:gd name="T74" fmla="*/ 7 w 10"/>
                  <a:gd name="T75" fmla="*/ 8 h 14"/>
                  <a:gd name="T76" fmla="*/ 7 w 10"/>
                  <a:gd name="T77" fmla="*/ 8 h 14"/>
                  <a:gd name="T78" fmla="*/ 5 w 10"/>
                  <a:gd name="T79" fmla="*/ 8 h 14"/>
                  <a:gd name="T80" fmla="*/ 2 w 10"/>
                  <a:gd name="T81" fmla="*/ 8 h 14"/>
                  <a:gd name="T82" fmla="*/ 2 w 10"/>
                  <a:gd name="T83" fmla="*/ 13 h 14"/>
                  <a:gd name="T84" fmla="*/ 0 w 10"/>
                  <a:gd name="T85" fmla="*/ 13 h 14"/>
                  <a:gd name="T86" fmla="*/ 1 w 10"/>
                  <a:gd name="T87" fmla="*/ 0 h 14"/>
                  <a:gd name="T88" fmla="*/ 2 w 10"/>
                  <a:gd name="T89" fmla="*/ 2 h 14"/>
                  <a:gd name="T90" fmla="*/ 2 w 10"/>
                  <a:gd name="T91" fmla="*/ 2 h 1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
                  <a:gd name="T139" fmla="*/ 0 h 14"/>
                  <a:gd name="T140" fmla="*/ 10 w 10"/>
                  <a:gd name="T141" fmla="*/ 14 h 1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 h="14">
                    <a:moveTo>
                      <a:pt x="2" y="2"/>
                    </a:moveTo>
                    <a:lnTo>
                      <a:pt x="5" y="2"/>
                    </a:lnTo>
                    <a:lnTo>
                      <a:pt x="6" y="2"/>
                    </a:lnTo>
                    <a:lnTo>
                      <a:pt x="7" y="4"/>
                    </a:lnTo>
                    <a:lnTo>
                      <a:pt x="8" y="4"/>
                    </a:lnTo>
                    <a:lnTo>
                      <a:pt x="8" y="5"/>
                    </a:lnTo>
                    <a:lnTo>
                      <a:pt x="7" y="6"/>
                    </a:lnTo>
                    <a:lnTo>
                      <a:pt x="6" y="6"/>
                    </a:lnTo>
                    <a:lnTo>
                      <a:pt x="5" y="6"/>
                    </a:lnTo>
                    <a:lnTo>
                      <a:pt x="2" y="6"/>
                    </a:lnTo>
                    <a:lnTo>
                      <a:pt x="2" y="2"/>
                    </a:lnTo>
                    <a:lnTo>
                      <a:pt x="1" y="0"/>
                    </a:lnTo>
                    <a:lnTo>
                      <a:pt x="5" y="2"/>
                    </a:lnTo>
                    <a:lnTo>
                      <a:pt x="7" y="2"/>
                    </a:lnTo>
                    <a:lnTo>
                      <a:pt x="8" y="2"/>
                    </a:lnTo>
                    <a:lnTo>
                      <a:pt x="9" y="2"/>
                    </a:lnTo>
                    <a:lnTo>
                      <a:pt x="9" y="4"/>
                    </a:lnTo>
                    <a:lnTo>
                      <a:pt x="9" y="5"/>
                    </a:lnTo>
                    <a:lnTo>
                      <a:pt x="9" y="6"/>
                    </a:lnTo>
                    <a:lnTo>
                      <a:pt x="9" y="7"/>
                    </a:lnTo>
                    <a:lnTo>
                      <a:pt x="8" y="8"/>
                    </a:lnTo>
                    <a:lnTo>
                      <a:pt x="7" y="8"/>
                    </a:lnTo>
                    <a:lnTo>
                      <a:pt x="5" y="8"/>
                    </a:lnTo>
                    <a:lnTo>
                      <a:pt x="2" y="8"/>
                    </a:lnTo>
                    <a:lnTo>
                      <a:pt x="2" y="13"/>
                    </a:lnTo>
                    <a:lnTo>
                      <a:pt x="0" y="13"/>
                    </a:lnTo>
                    <a:lnTo>
                      <a:pt x="1" y="0"/>
                    </a:lnTo>
                    <a:lnTo>
                      <a:pt x="2" y="2"/>
                    </a:lnTo>
                  </a:path>
                </a:pathLst>
              </a:custGeom>
              <a:solidFill>
                <a:srgbClr val="000000"/>
              </a:solidFill>
              <a:ln w="9445">
                <a:solidFill>
                  <a:srgbClr val="4F4F4F"/>
                </a:solidFill>
                <a:round/>
                <a:headEnd/>
                <a:tailEnd/>
              </a:ln>
            </p:spPr>
            <p:txBody>
              <a:bodyPr/>
              <a:lstStyle/>
              <a:p>
                <a:endParaRPr lang="en-US"/>
              </a:p>
            </p:txBody>
          </p:sp>
          <p:sp>
            <p:nvSpPr>
              <p:cNvPr id="305282" name="Freeform 126"/>
              <p:cNvSpPr>
                <a:spLocks/>
              </p:cNvSpPr>
              <p:nvPr/>
            </p:nvSpPr>
            <p:spPr bwMode="auto">
              <a:xfrm>
                <a:off x="1355" y="2090"/>
                <a:ext cx="12" cy="14"/>
              </a:xfrm>
              <a:custGeom>
                <a:avLst/>
                <a:gdLst>
                  <a:gd name="T0" fmla="*/ 2 w 12"/>
                  <a:gd name="T1" fmla="*/ 0 h 14"/>
                  <a:gd name="T2" fmla="*/ 11 w 12"/>
                  <a:gd name="T3" fmla="*/ 1 h 14"/>
                  <a:gd name="T4" fmla="*/ 10 w 12"/>
                  <a:gd name="T5" fmla="*/ 2 h 14"/>
                  <a:gd name="T6" fmla="*/ 3 w 12"/>
                  <a:gd name="T7" fmla="*/ 1 h 14"/>
                  <a:gd name="T8" fmla="*/ 2 w 12"/>
                  <a:gd name="T9" fmla="*/ 4 h 14"/>
                  <a:gd name="T10" fmla="*/ 9 w 12"/>
                  <a:gd name="T11" fmla="*/ 6 h 14"/>
                  <a:gd name="T12" fmla="*/ 9 w 12"/>
                  <a:gd name="T13" fmla="*/ 7 h 14"/>
                  <a:gd name="T14" fmla="*/ 2 w 12"/>
                  <a:gd name="T15" fmla="*/ 6 h 14"/>
                  <a:gd name="T16" fmla="*/ 1 w 12"/>
                  <a:gd name="T17" fmla="*/ 10 h 14"/>
                  <a:gd name="T18" fmla="*/ 9 w 12"/>
                  <a:gd name="T19" fmla="*/ 12 h 14"/>
                  <a:gd name="T20" fmla="*/ 8 w 12"/>
                  <a:gd name="T21" fmla="*/ 13 h 14"/>
                  <a:gd name="T22" fmla="*/ 0 w 12"/>
                  <a:gd name="T23" fmla="*/ 11 h 14"/>
                  <a:gd name="T24" fmla="*/ 2 w 12"/>
                  <a:gd name="T25" fmla="*/ 0 h 14"/>
                  <a:gd name="T26" fmla="*/ 2 w 12"/>
                  <a:gd name="T27" fmla="*/ 0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14"/>
                  <a:gd name="T44" fmla="*/ 12 w 12"/>
                  <a:gd name="T45" fmla="*/ 14 h 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14">
                    <a:moveTo>
                      <a:pt x="2" y="0"/>
                    </a:moveTo>
                    <a:lnTo>
                      <a:pt x="11" y="1"/>
                    </a:lnTo>
                    <a:lnTo>
                      <a:pt x="10" y="2"/>
                    </a:lnTo>
                    <a:lnTo>
                      <a:pt x="3" y="1"/>
                    </a:lnTo>
                    <a:lnTo>
                      <a:pt x="2" y="4"/>
                    </a:lnTo>
                    <a:lnTo>
                      <a:pt x="9" y="6"/>
                    </a:lnTo>
                    <a:lnTo>
                      <a:pt x="9" y="7"/>
                    </a:lnTo>
                    <a:lnTo>
                      <a:pt x="2" y="6"/>
                    </a:lnTo>
                    <a:lnTo>
                      <a:pt x="1" y="10"/>
                    </a:lnTo>
                    <a:lnTo>
                      <a:pt x="9" y="12"/>
                    </a:lnTo>
                    <a:lnTo>
                      <a:pt x="8" y="13"/>
                    </a:lnTo>
                    <a:lnTo>
                      <a:pt x="0" y="11"/>
                    </a:lnTo>
                    <a:lnTo>
                      <a:pt x="2" y="0"/>
                    </a:lnTo>
                  </a:path>
                </a:pathLst>
              </a:custGeom>
              <a:solidFill>
                <a:srgbClr val="000000"/>
              </a:solidFill>
              <a:ln w="9445">
                <a:solidFill>
                  <a:srgbClr val="4F4F4F"/>
                </a:solidFill>
                <a:round/>
                <a:headEnd/>
                <a:tailEnd/>
              </a:ln>
            </p:spPr>
            <p:txBody>
              <a:bodyPr/>
              <a:lstStyle/>
              <a:p>
                <a:endParaRPr lang="en-US"/>
              </a:p>
            </p:txBody>
          </p:sp>
          <p:sp>
            <p:nvSpPr>
              <p:cNvPr id="305283" name="Freeform 127"/>
              <p:cNvSpPr>
                <a:spLocks/>
              </p:cNvSpPr>
              <p:nvPr/>
            </p:nvSpPr>
            <p:spPr bwMode="auto">
              <a:xfrm>
                <a:off x="1368" y="2094"/>
                <a:ext cx="12" cy="16"/>
              </a:xfrm>
              <a:custGeom>
                <a:avLst/>
                <a:gdLst>
                  <a:gd name="T0" fmla="*/ 7 w 12"/>
                  <a:gd name="T1" fmla="*/ 3 h 16"/>
                  <a:gd name="T2" fmla="*/ 9 w 12"/>
                  <a:gd name="T3" fmla="*/ 4 h 16"/>
                  <a:gd name="T4" fmla="*/ 9 w 12"/>
                  <a:gd name="T5" fmla="*/ 5 h 16"/>
                  <a:gd name="T6" fmla="*/ 9 w 12"/>
                  <a:gd name="T7" fmla="*/ 7 h 16"/>
                  <a:gd name="T8" fmla="*/ 8 w 12"/>
                  <a:gd name="T9" fmla="*/ 8 h 16"/>
                  <a:gd name="T10" fmla="*/ 8 w 12"/>
                  <a:gd name="T11" fmla="*/ 8 h 16"/>
                  <a:gd name="T12" fmla="*/ 6 w 12"/>
                  <a:gd name="T13" fmla="*/ 8 h 16"/>
                  <a:gd name="T14" fmla="*/ 4 w 12"/>
                  <a:gd name="T15" fmla="*/ 3 h 16"/>
                  <a:gd name="T16" fmla="*/ 8 w 12"/>
                  <a:gd name="T17" fmla="*/ 2 h 16"/>
                  <a:gd name="T18" fmla="*/ 9 w 12"/>
                  <a:gd name="T19" fmla="*/ 3 h 16"/>
                  <a:gd name="T20" fmla="*/ 10 w 12"/>
                  <a:gd name="T21" fmla="*/ 3 h 16"/>
                  <a:gd name="T22" fmla="*/ 11 w 12"/>
                  <a:gd name="T23" fmla="*/ 5 h 16"/>
                  <a:gd name="T24" fmla="*/ 11 w 12"/>
                  <a:gd name="T25" fmla="*/ 6 h 16"/>
                  <a:gd name="T26" fmla="*/ 10 w 12"/>
                  <a:gd name="T27" fmla="*/ 8 h 16"/>
                  <a:gd name="T28" fmla="*/ 9 w 12"/>
                  <a:gd name="T29" fmla="*/ 8 h 16"/>
                  <a:gd name="T30" fmla="*/ 9 w 12"/>
                  <a:gd name="T31" fmla="*/ 9 h 16"/>
                  <a:gd name="T32" fmla="*/ 9 w 12"/>
                  <a:gd name="T33" fmla="*/ 9 h 16"/>
                  <a:gd name="T34" fmla="*/ 9 w 12"/>
                  <a:gd name="T35" fmla="*/ 10 h 16"/>
                  <a:gd name="T36" fmla="*/ 9 w 12"/>
                  <a:gd name="T37" fmla="*/ 12 h 16"/>
                  <a:gd name="T38" fmla="*/ 9 w 12"/>
                  <a:gd name="T39" fmla="*/ 13 h 16"/>
                  <a:gd name="T40" fmla="*/ 9 w 12"/>
                  <a:gd name="T41" fmla="*/ 14 h 16"/>
                  <a:gd name="T42" fmla="*/ 9 w 12"/>
                  <a:gd name="T43" fmla="*/ 14 h 16"/>
                  <a:gd name="T44" fmla="*/ 9 w 12"/>
                  <a:gd name="T45" fmla="*/ 14 h 16"/>
                  <a:gd name="T46" fmla="*/ 7 w 12"/>
                  <a:gd name="T47" fmla="*/ 14 h 16"/>
                  <a:gd name="T48" fmla="*/ 7 w 12"/>
                  <a:gd name="T49" fmla="*/ 14 h 16"/>
                  <a:gd name="T50" fmla="*/ 8 w 12"/>
                  <a:gd name="T51" fmla="*/ 10 h 16"/>
                  <a:gd name="T52" fmla="*/ 8 w 12"/>
                  <a:gd name="T53" fmla="*/ 10 h 16"/>
                  <a:gd name="T54" fmla="*/ 7 w 12"/>
                  <a:gd name="T55" fmla="*/ 10 h 16"/>
                  <a:gd name="T56" fmla="*/ 7 w 12"/>
                  <a:gd name="T57" fmla="*/ 9 h 16"/>
                  <a:gd name="T58" fmla="*/ 6 w 12"/>
                  <a:gd name="T59" fmla="*/ 9 h 16"/>
                  <a:gd name="T60" fmla="*/ 2 w 12"/>
                  <a:gd name="T61" fmla="*/ 13 h 16"/>
                  <a:gd name="T62" fmla="*/ 3 w 12"/>
                  <a:gd name="T63" fmla="*/ 0 h 16"/>
                  <a:gd name="T64" fmla="*/ 4 w 12"/>
                  <a:gd name="T65" fmla="*/ 3 h 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
                  <a:gd name="T100" fmla="*/ 0 h 16"/>
                  <a:gd name="T101" fmla="*/ 12 w 12"/>
                  <a:gd name="T102" fmla="*/ 16 h 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 h="16">
                    <a:moveTo>
                      <a:pt x="4" y="3"/>
                    </a:moveTo>
                    <a:lnTo>
                      <a:pt x="7" y="3"/>
                    </a:lnTo>
                    <a:lnTo>
                      <a:pt x="8" y="4"/>
                    </a:lnTo>
                    <a:lnTo>
                      <a:pt x="9" y="4"/>
                    </a:lnTo>
                    <a:lnTo>
                      <a:pt x="9" y="5"/>
                    </a:lnTo>
                    <a:lnTo>
                      <a:pt x="9" y="6"/>
                    </a:lnTo>
                    <a:lnTo>
                      <a:pt x="9" y="7"/>
                    </a:lnTo>
                    <a:lnTo>
                      <a:pt x="8" y="8"/>
                    </a:lnTo>
                    <a:lnTo>
                      <a:pt x="6" y="8"/>
                    </a:lnTo>
                    <a:lnTo>
                      <a:pt x="3" y="7"/>
                    </a:lnTo>
                    <a:lnTo>
                      <a:pt x="4" y="3"/>
                    </a:lnTo>
                    <a:lnTo>
                      <a:pt x="3" y="0"/>
                    </a:lnTo>
                    <a:lnTo>
                      <a:pt x="8" y="2"/>
                    </a:lnTo>
                    <a:lnTo>
                      <a:pt x="9" y="2"/>
                    </a:lnTo>
                    <a:lnTo>
                      <a:pt x="9" y="3"/>
                    </a:lnTo>
                    <a:lnTo>
                      <a:pt x="10" y="3"/>
                    </a:lnTo>
                    <a:lnTo>
                      <a:pt x="11" y="4"/>
                    </a:lnTo>
                    <a:lnTo>
                      <a:pt x="11" y="5"/>
                    </a:lnTo>
                    <a:lnTo>
                      <a:pt x="11" y="6"/>
                    </a:lnTo>
                    <a:lnTo>
                      <a:pt x="11" y="7"/>
                    </a:lnTo>
                    <a:lnTo>
                      <a:pt x="10" y="8"/>
                    </a:lnTo>
                    <a:lnTo>
                      <a:pt x="9" y="8"/>
                    </a:lnTo>
                    <a:lnTo>
                      <a:pt x="9" y="9"/>
                    </a:lnTo>
                    <a:lnTo>
                      <a:pt x="9" y="10"/>
                    </a:lnTo>
                    <a:lnTo>
                      <a:pt x="9" y="11"/>
                    </a:lnTo>
                    <a:lnTo>
                      <a:pt x="9" y="12"/>
                    </a:lnTo>
                    <a:lnTo>
                      <a:pt x="9" y="13"/>
                    </a:lnTo>
                    <a:lnTo>
                      <a:pt x="9" y="14"/>
                    </a:lnTo>
                    <a:lnTo>
                      <a:pt x="9" y="15"/>
                    </a:lnTo>
                    <a:lnTo>
                      <a:pt x="7" y="14"/>
                    </a:lnTo>
                    <a:lnTo>
                      <a:pt x="8" y="13"/>
                    </a:lnTo>
                    <a:lnTo>
                      <a:pt x="8" y="10"/>
                    </a:lnTo>
                    <a:lnTo>
                      <a:pt x="7" y="10"/>
                    </a:lnTo>
                    <a:lnTo>
                      <a:pt x="7" y="9"/>
                    </a:lnTo>
                    <a:lnTo>
                      <a:pt x="6" y="9"/>
                    </a:lnTo>
                    <a:lnTo>
                      <a:pt x="3" y="8"/>
                    </a:lnTo>
                    <a:lnTo>
                      <a:pt x="2" y="13"/>
                    </a:lnTo>
                    <a:lnTo>
                      <a:pt x="0" y="13"/>
                    </a:lnTo>
                    <a:lnTo>
                      <a:pt x="3" y="0"/>
                    </a:lnTo>
                    <a:lnTo>
                      <a:pt x="4" y="3"/>
                    </a:lnTo>
                  </a:path>
                </a:pathLst>
              </a:custGeom>
              <a:solidFill>
                <a:srgbClr val="000000"/>
              </a:solidFill>
              <a:ln w="9445">
                <a:solidFill>
                  <a:srgbClr val="4F4F4F"/>
                </a:solidFill>
                <a:round/>
                <a:headEnd/>
                <a:tailEnd/>
              </a:ln>
            </p:spPr>
            <p:txBody>
              <a:bodyPr/>
              <a:lstStyle/>
              <a:p>
                <a:endParaRPr lang="en-US"/>
              </a:p>
            </p:txBody>
          </p:sp>
          <p:sp>
            <p:nvSpPr>
              <p:cNvPr id="305284" name="Freeform 128"/>
              <p:cNvSpPr>
                <a:spLocks/>
              </p:cNvSpPr>
              <p:nvPr/>
            </p:nvSpPr>
            <p:spPr bwMode="auto">
              <a:xfrm>
                <a:off x="1389" y="2100"/>
                <a:ext cx="11" cy="12"/>
              </a:xfrm>
              <a:custGeom>
                <a:avLst/>
                <a:gdLst>
                  <a:gd name="T0" fmla="*/ 1 w 11"/>
                  <a:gd name="T1" fmla="*/ 0 h 12"/>
                  <a:gd name="T2" fmla="*/ 10 w 11"/>
                  <a:gd name="T3" fmla="*/ 0 h 12"/>
                  <a:gd name="T4" fmla="*/ 10 w 11"/>
                  <a:gd name="T5" fmla="*/ 2 h 12"/>
                  <a:gd name="T6" fmla="*/ 3 w 11"/>
                  <a:gd name="T7" fmla="*/ 2 h 12"/>
                  <a:gd name="T8" fmla="*/ 2 w 11"/>
                  <a:gd name="T9" fmla="*/ 5 h 12"/>
                  <a:gd name="T10" fmla="*/ 8 w 11"/>
                  <a:gd name="T11" fmla="*/ 5 h 12"/>
                  <a:gd name="T12" fmla="*/ 8 w 11"/>
                  <a:gd name="T13" fmla="*/ 6 h 12"/>
                  <a:gd name="T14" fmla="*/ 2 w 11"/>
                  <a:gd name="T15" fmla="*/ 6 h 12"/>
                  <a:gd name="T16" fmla="*/ 2 w 11"/>
                  <a:gd name="T17" fmla="*/ 11 h 12"/>
                  <a:gd name="T18" fmla="*/ 0 w 11"/>
                  <a:gd name="T19" fmla="*/ 11 h 12"/>
                  <a:gd name="T20" fmla="*/ 1 w 11"/>
                  <a:gd name="T21" fmla="*/ 0 h 12"/>
                  <a:gd name="T22" fmla="*/ 1 w 11"/>
                  <a:gd name="T23" fmla="*/ 0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12"/>
                  <a:gd name="T38" fmla="*/ 11 w 11"/>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12">
                    <a:moveTo>
                      <a:pt x="1" y="0"/>
                    </a:moveTo>
                    <a:lnTo>
                      <a:pt x="10" y="0"/>
                    </a:lnTo>
                    <a:lnTo>
                      <a:pt x="10" y="2"/>
                    </a:lnTo>
                    <a:lnTo>
                      <a:pt x="3" y="2"/>
                    </a:lnTo>
                    <a:lnTo>
                      <a:pt x="2" y="5"/>
                    </a:lnTo>
                    <a:lnTo>
                      <a:pt x="8" y="5"/>
                    </a:lnTo>
                    <a:lnTo>
                      <a:pt x="8" y="6"/>
                    </a:lnTo>
                    <a:lnTo>
                      <a:pt x="2" y="6"/>
                    </a:lnTo>
                    <a:lnTo>
                      <a:pt x="2" y="11"/>
                    </a:lnTo>
                    <a:lnTo>
                      <a:pt x="0" y="11"/>
                    </a:lnTo>
                    <a:lnTo>
                      <a:pt x="1" y="0"/>
                    </a:lnTo>
                  </a:path>
                </a:pathLst>
              </a:custGeom>
              <a:solidFill>
                <a:srgbClr val="000000"/>
              </a:solidFill>
              <a:ln w="9445">
                <a:solidFill>
                  <a:srgbClr val="4F4F4F"/>
                </a:solidFill>
                <a:round/>
                <a:headEnd/>
                <a:tailEnd/>
              </a:ln>
            </p:spPr>
            <p:txBody>
              <a:bodyPr/>
              <a:lstStyle/>
              <a:p>
                <a:endParaRPr lang="en-US"/>
              </a:p>
            </p:txBody>
          </p:sp>
          <p:sp>
            <p:nvSpPr>
              <p:cNvPr id="305285" name="Freeform 129"/>
              <p:cNvSpPr>
                <a:spLocks/>
              </p:cNvSpPr>
              <p:nvPr/>
            </p:nvSpPr>
            <p:spPr bwMode="auto">
              <a:xfrm>
                <a:off x="1402" y="2101"/>
                <a:ext cx="3" cy="13"/>
              </a:xfrm>
              <a:custGeom>
                <a:avLst/>
                <a:gdLst>
                  <a:gd name="T0" fmla="*/ 0 w 3"/>
                  <a:gd name="T1" fmla="*/ 0 h 13"/>
                  <a:gd name="T2" fmla="*/ 2 w 3"/>
                  <a:gd name="T3" fmla="*/ 0 h 13"/>
                  <a:gd name="T4" fmla="*/ 2 w 3"/>
                  <a:gd name="T5" fmla="*/ 12 h 13"/>
                  <a:gd name="T6" fmla="*/ 0 w 3"/>
                  <a:gd name="T7" fmla="*/ 12 h 13"/>
                  <a:gd name="T8" fmla="*/ 0 w 3"/>
                  <a:gd name="T9" fmla="*/ 0 h 13"/>
                  <a:gd name="T10" fmla="*/ 0 w 3"/>
                  <a:gd name="T11" fmla="*/ 0 h 13"/>
                  <a:gd name="T12" fmla="*/ 0 60000 65536"/>
                  <a:gd name="T13" fmla="*/ 0 60000 65536"/>
                  <a:gd name="T14" fmla="*/ 0 60000 65536"/>
                  <a:gd name="T15" fmla="*/ 0 60000 65536"/>
                  <a:gd name="T16" fmla="*/ 0 60000 65536"/>
                  <a:gd name="T17" fmla="*/ 0 60000 65536"/>
                  <a:gd name="T18" fmla="*/ 0 w 3"/>
                  <a:gd name="T19" fmla="*/ 0 h 13"/>
                  <a:gd name="T20" fmla="*/ 3 w 3"/>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3" h="13">
                    <a:moveTo>
                      <a:pt x="0" y="0"/>
                    </a:moveTo>
                    <a:lnTo>
                      <a:pt x="2" y="0"/>
                    </a:lnTo>
                    <a:lnTo>
                      <a:pt x="2" y="12"/>
                    </a:lnTo>
                    <a:lnTo>
                      <a:pt x="0" y="12"/>
                    </a:lnTo>
                    <a:lnTo>
                      <a:pt x="0" y="0"/>
                    </a:lnTo>
                  </a:path>
                </a:pathLst>
              </a:custGeom>
              <a:solidFill>
                <a:srgbClr val="000000"/>
              </a:solidFill>
              <a:ln w="9445">
                <a:solidFill>
                  <a:srgbClr val="4F4F4F"/>
                </a:solidFill>
                <a:round/>
                <a:headEnd/>
                <a:tailEnd/>
              </a:ln>
            </p:spPr>
            <p:txBody>
              <a:bodyPr/>
              <a:lstStyle/>
              <a:p>
                <a:endParaRPr lang="en-US"/>
              </a:p>
            </p:txBody>
          </p:sp>
          <p:sp>
            <p:nvSpPr>
              <p:cNvPr id="305286" name="Freeform 130"/>
              <p:cNvSpPr>
                <a:spLocks/>
              </p:cNvSpPr>
              <p:nvPr/>
            </p:nvSpPr>
            <p:spPr bwMode="auto">
              <a:xfrm>
                <a:off x="1408" y="2101"/>
                <a:ext cx="10" cy="13"/>
              </a:xfrm>
              <a:custGeom>
                <a:avLst/>
                <a:gdLst>
                  <a:gd name="T0" fmla="*/ 1 w 10"/>
                  <a:gd name="T1" fmla="*/ 1 h 13"/>
                  <a:gd name="T2" fmla="*/ 4 w 10"/>
                  <a:gd name="T3" fmla="*/ 1 h 13"/>
                  <a:gd name="T4" fmla="*/ 6 w 10"/>
                  <a:gd name="T5" fmla="*/ 1 h 13"/>
                  <a:gd name="T6" fmla="*/ 6 w 10"/>
                  <a:gd name="T7" fmla="*/ 1 h 13"/>
                  <a:gd name="T8" fmla="*/ 6 w 10"/>
                  <a:gd name="T9" fmla="*/ 1 h 13"/>
                  <a:gd name="T10" fmla="*/ 7 w 10"/>
                  <a:gd name="T11" fmla="*/ 2 h 13"/>
                  <a:gd name="T12" fmla="*/ 7 w 10"/>
                  <a:gd name="T13" fmla="*/ 3 h 13"/>
                  <a:gd name="T14" fmla="*/ 8 w 10"/>
                  <a:gd name="T15" fmla="*/ 3 h 13"/>
                  <a:gd name="T16" fmla="*/ 8 w 10"/>
                  <a:gd name="T17" fmla="*/ 5 h 13"/>
                  <a:gd name="T18" fmla="*/ 8 w 10"/>
                  <a:gd name="T19" fmla="*/ 5 h 13"/>
                  <a:gd name="T20" fmla="*/ 8 w 10"/>
                  <a:gd name="T21" fmla="*/ 7 h 13"/>
                  <a:gd name="T22" fmla="*/ 8 w 10"/>
                  <a:gd name="T23" fmla="*/ 8 h 13"/>
                  <a:gd name="T24" fmla="*/ 7 w 10"/>
                  <a:gd name="T25" fmla="*/ 9 h 13"/>
                  <a:gd name="T26" fmla="*/ 7 w 10"/>
                  <a:gd name="T27" fmla="*/ 10 h 13"/>
                  <a:gd name="T28" fmla="*/ 6 w 10"/>
                  <a:gd name="T29" fmla="*/ 10 h 13"/>
                  <a:gd name="T30" fmla="*/ 6 w 10"/>
                  <a:gd name="T31" fmla="*/ 10 h 13"/>
                  <a:gd name="T32" fmla="*/ 5 w 10"/>
                  <a:gd name="T33" fmla="*/ 10 h 13"/>
                  <a:gd name="T34" fmla="*/ 4 w 10"/>
                  <a:gd name="T35" fmla="*/ 10 h 13"/>
                  <a:gd name="T36" fmla="*/ 1 w 10"/>
                  <a:gd name="T37" fmla="*/ 10 h 13"/>
                  <a:gd name="T38" fmla="*/ 1 w 10"/>
                  <a:gd name="T39" fmla="*/ 1 h 13"/>
                  <a:gd name="T40" fmla="*/ 0 w 10"/>
                  <a:gd name="T41" fmla="*/ 0 h 13"/>
                  <a:gd name="T42" fmla="*/ 4 w 10"/>
                  <a:gd name="T43" fmla="*/ 0 h 13"/>
                  <a:gd name="T44" fmla="*/ 6 w 10"/>
                  <a:gd name="T45" fmla="*/ 0 h 13"/>
                  <a:gd name="T46" fmla="*/ 6 w 10"/>
                  <a:gd name="T47" fmla="*/ 0 h 13"/>
                  <a:gd name="T48" fmla="*/ 7 w 10"/>
                  <a:gd name="T49" fmla="*/ 0 h 13"/>
                  <a:gd name="T50" fmla="*/ 8 w 10"/>
                  <a:gd name="T51" fmla="*/ 1 h 13"/>
                  <a:gd name="T52" fmla="*/ 8 w 10"/>
                  <a:gd name="T53" fmla="*/ 1 h 13"/>
                  <a:gd name="T54" fmla="*/ 9 w 10"/>
                  <a:gd name="T55" fmla="*/ 1 h 13"/>
                  <a:gd name="T56" fmla="*/ 9 w 10"/>
                  <a:gd name="T57" fmla="*/ 2 h 13"/>
                  <a:gd name="T58" fmla="*/ 9 w 10"/>
                  <a:gd name="T59" fmla="*/ 3 h 13"/>
                  <a:gd name="T60" fmla="*/ 9 w 10"/>
                  <a:gd name="T61" fmla="*/ 4 h 13"/>
                  <a:gd name="T62" fmla="*/ 9 w 10"/>
                  <a:gd name="T63" fmla="*/ 5 h 13"/>
                  <a:gd name="T64" fmla="*/ 9 w 10"/>
                  <a:gd name="T65" fmla="*/ 7 h 13"/>
                  <a:gd name="T66" fmla="*/ 9 w 10"/>
                  <a:gd name="T67" fmla="*/ 8 h 13"/>
                  <a:gd name="T68" fmla="*/ 9 w 10"/>
                  <a:gd name="T69" fmla="*/ 9 h 13"/>
                  <a:gd name="T70" fmla="*/ 9 w 10"/>
                  <a:gd name="T71" fmla="*/ 10 h 13"/>
                  <a:gd name="T72" fmla="*/ 8 w 10"/>
                  <a:gd name="T73" fmla="*/ 10 h 13"/>
                  <a:gd name="T74" fmla="*/ 8 w 10"/>
                  <a:gd name="T75" fmla="*/ 10 h 13"/>
                  <a:gd name="T76" fmla="*/ 7 w 10"/>
                  <a:gd name="T77" fmla="*/ 12 h 13"/>
                  <a:gd name="T78" fmla="*/ 6 w 10"/>
                  <a:gd name="T79" fmla="*/ 12 h 13"/>
                  <a:gd name="T80" fmla="*/ 6 w 10"/>
                  <a:gd name="T81" fmla="*/ 12 h 13"/>
                  <a:gd name="T82" fmla="*/ 4 w 10"/>
                  <a:gd name="T83" fmla="*/ 12 h 13"/>
                  <a:gd name="T84" fmla="*/ 0 w 10"/>
                  <a:gd name="T85" fmla="*/ 12 h 13"/>
                  <a:gd name="T86" fmla="*/ 0 w 10"/>
                  <a:gd name="T87" fmla="*/ 0 h 13"/>
                  <a:gd name="T88" fmla="*/ 1 w 10"/>
                  <a:gd name="T89" fmla="*/ 1 h 13"/>
                  <a:gd name="T90" fmla="*/ 1 w 10"/>
                  <a:gd name="T91" fmla="*/ 1 h 1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
                  <a:gd name="T139" fmla="*/ 0 h 13"/>
                  <a:gd name="T140" fmla="*/ 10 w 10"/>
                  <a:gd name="T141" fmla="*/ 13 h 1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 h="13">
                    <a:moveTo>
                      <a:pt x="1" y="1"/>
                    </a:moveTo>
                    <a:lnTo>
                      <a:pt x="4" y="1"/>
                    </a:lnTo>
                    <a:lnTo>
                      <a:pt x="6" y="1"/>
                    </a:lnTo>
                    <a:lnTo>
                      <a:pt x="7" y="2"/>
                    </a:lnTo>
                    <a:lnTo>
                      <a:pt x="7" y="3"/>
                    </a:lnTo>
                    <a:lnTo>
                      <a:pt x="8" y="3"/>
                    </a:lnTo>
                    <a:lnTo>
                      <a:pt x="8" y="5"/>
                    </a:lnTo>
                    <a:lnTo>
                      <a:pt x="8" y="7"/>
                    </a:lnTo>
                    <a:lnTo>
                      <a:pt x="8" y="8"/>
                    </a:lnTo>
                    <a:lnTo>
                      <a:pt x="7" y="9"/>
                    </a:lnTo>
                    <a:lnTo>
                      <a:pt x="7" y="10"/>
                    </a:lnTo>
                    <a:lnTo>
                      <a:pt x="6" y="10"/>
                    </a:lnTo>
                    <a:lnTo>
                      <a:pt x="5" y="10"/>
                    </a:lnTo>
                    <a:lnTo>
                      <a:pt x="4" y="10"/>
                    </a:lnTo>
                    <a:lnTo>
                      <a:pt x="1" y="10"/>
                    </a:lnTo>
                    <a:lnTo>
                      <a:pt x="1" y="1"/>
                    </a:lnTo>
                    <a:lnTo>
                      <a:pt x="0" y="0"/>
                    </a:lnTo>
                    <a:lnTo>
                      <a:pt x="4" y="0"/>
                    </a:lnTo>
                    <a:lnTo>
                      <a:pt x="6" y="0"/>
                    </a:lnTo>
                    <a:lnTo>
                      <a:pt x="7" y="0"/>
                    </a:lnTo>
                    <a:lnTo>
                      <a:pt x="8" y="1"/>
                    </a:lnTo>
                    <a:lnTo>
                      <a:pt x="9" y="1"/>
                    </a:lnTo>
                    <a:lnTo>
                      <a:pt x="9" y="2"/>
                    </a:lnTo>
                    <a:lnTo>
                      <a:pt x="9" y="3"/>
                    </a:lnTo>
                    <a:lnTo>
                      <a:pt x="9" y="4"/>
                    </a:lnTo>
                    <a:lnTo>
                      <a:pt x="9" y="5"/>
                    </a:lnTo>
                    <a:lnTo>
                      <a:pt x="9" y="7"/>
                    </a:lnTo>
                    <a:lnTo>
                      <a:pt x="9" y="8"/>
                    </a:lnTo>
                    <a:lnTo>
                      <a:pt x="9" y="9"/>
                    </a:lnTo>
                    <a:lnTo>
                      <a:pt x="9" y="10"/>
                    </a:lnTo>
                    <a:lnTo>
                      <a:pt x="8" y="10"/>
                    </a:lnTo>
                    <a:lnTo>
                      <a:pt x="7" y="12"/>
                    </a:lnTo>
                    <a:lnTo>
                      <a:pt x="6" y="12"/>
                    </a:lnTo>
                    <a:lnTo>
                      <a:pt x="4" y="12"/>
                    </a:lnTo>
                    <a:lnTo>
                      <a:pt x="0" y="12"/>
                    </a:lnTo>
                    <a:lnTo>
                      <a:pt x="0" y="0"/>
                    </a:lnTo>
                    <a:lnTo>
                      <a:pt x="1" y="1"/>
                    </a:lnTo>
                  </a:path>
                </a:pathLst>
              </a:custGeom>
              <a:solidFill>
                <a:srgbClr val="000000"/>
              </a:solidFill>
              <a:ln w="9445">
                <a:solidFill>
                  <a:srgbClr val="4F4F4F"/>
                </a:solidFill>
                <a:round/>
                <a:headEnd/>
                <a:tailEnd/>
              </a:ln>
            </p:spPr>
            <p:txBody>
              <a:bodyPr/>
              <a:lstStyle/>
              <a:p>
                <a:endParaRPr lang="en-US"/>
              </a:p>
            </p:txBody>
          </p:sp>
          <p:sp>
            <p:nvSpPr>
              <p:cNvPr id="305287" name="Freeform 131"/>
              <p:cNvSpPr>
                <a:spLocks/>
              </p:cNvSpPr>
              <p:nvPr/>
            </p:nvSpPr>
            <p:spPr bwMode="auto">
              <a:xfrm>
                <a:off x="1422" y="2097"/>
                <a:ext cx="10" cy="14"/>
              </a:xfrm>
              <a:custGeom>
                <a:avLst/>
                <a:gdLst>
                  <a:gd name="T0" fmla="*/ 0 w 10"/>
                  <a:gd name="T1" fmla="*/ 2 h 14"/>
                  <a:gd name="T2" fmla="*/ 7 w 10"/>
                  <a:gd name="T3" fmla="*/ 0 h 14"/>
                  <a:gd name="T4" fmla="*/ 7 w 10"/>
                  <a:gd name="T5" fmla="*/ 2 h 14"/>
                  <a:gd name="T6" fmla="*/ 2 w 10"/>
                  <a:gd name="T7" fmla="*/ 3 h 14"/>
                  <a:gd name="T8" fmla="*/ 2 w 10"/>
                  <a:gd name="T9" fmla="*/ 7 h 14"/>
                  <a:gd name="T10" fmla="*/ 7 w 10"/>
                  <a:gd name="T11" fmla="*/ 5 h 14"/>
                  <a:gd name="T12" fmla="*/ 7 w 10"/>
                  <a:gd name="T13" fmla="*/ 7 h 14"/>
                  <a:gd name="T14" fmla="*/ 2 w 10"/>
                  <a:gd name="T15" fmla="*/ 7 h 14"/>
                  <a:gd name="T16" fmla="*/ 2 w 10"/>
                  <a:gd name="T17" fmla="*/ 11 h 14"/>
                  <a:gd name="T18" fmla="*/ 9 w 10"/>
                  <a:gd name="T19" fmla="*/ 11 h 14"/>
                  <a:gd name="T20" fmla="*/ 9 w 10"/>
                  <a:gd name="T21" fmla="*/ 12 h 14"/>
                  <a:gd name="T22" fmla="*/ 1 w 10"/>
                  <a:gd name="T23" fmla="*/ 13 h 14"/>
                  <a:gd name="T24" fmla="*/ 0 w 10"/>
                  <a:gd name="T25" fmla="*/ 2 h 14"/>
                  <a:gd name="T26" fmla="*/ 0 w 10"/>
                  <a:gd name="T27" fmla="*/ 2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
                  <a:gd name="T43" fmla="*/ 0 h 14"/>
                  <a:gd name="T44" fmla="*/ 10 w 10"/>
                  <a:gd name="T45" fmla="*/ 14 h 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 h="14">
                    <a:moveTo>
                      <a:pt x="0" y="2"/>
                    </a:moveTo>
                    <a:lnTo>
                      <a:pt x="7" y="0"/>
                    </a:lnTo>
                    <a:lnTo>
                      <a:pt x="7" y="2"/>
                    </a:lnTo>
                    <a:lnTo>
                      <a:pt x="2" y="3"/>
                    </a:lnTo>
                    <a:lnTo>
                      <a:pt x="2" y="7"/>
                    </a:lnTo>
                    <a:lnTo>
                      <a:pt x="7" y="5"/>
                    </a:lnTo>
                    <a:lnTo>
                      <a:pt x="7" y="7"/>
                    </a:lnTo>
                    <a:lnTo>
                      <a:pt x="2" y="7"/>
                    </a:lnTo>
                    <a:lnTo>
                      <a:pt x="2" y="11"/>
                    </a:lnTo>
                    <a:lnTo>
                      <a:pt x="9" y="11"/>
                    </a:lnTo>
                    <a:lnTo>
                      <a:pt x="9" y="12"/>
                    </a:lnTo>
                    <a:lnTo>
                      <a:pt x="1" y="13"/>
                    </a:lnTo>
                    <a:lnTo>
                      <a:pt x="0" y="2"/>
                    </a:lnTo>
                  </a:path>
                </a:pathLst>
              </a:custGeom>
              <a:solidFill>
                <a:srgbClr val="000000"/>
              </a:solidFill>
              <a:ln w="9445">
                <a:solidFill>
                  <a:srgbClr val="4F4F4F"/>
                </a:solidFill>
                <a:round/>
                <a:headEnd/>
                <a:tailEnd/>
              </a:ln>
            </p:spPr>
            <p:txBody>
              <a:bodyPr/>
              <a:lstStyle/>
              <a:p>
                <a:endParaRPr lang="en-US"/>
              </a:p>
            </p:txBody>
          </p:sp>
          <p:sp>
            <p:nvSpPr>
              <p:cNvPr id="305288" name="Freeform 132"/>
              <p:cNvSpPr>
                <a:spLocks/>
              </p:cNvSpPr>
              <p:nvPr/>
            </p:nvSpPr>
            <p:spPr bwMode="auto">
              <a:xfrm>
                <a:off x="1434" y="2092"/>
                <a:ext cx="11" cy="13"/>
              </a:xfrm>
              <a:custGeom>
                <a:avLst/>
                <a:gdLst>
                  <a:gd name="T0" fmla="*/ 0 w 11"/>
                  <a:gd name="T1" fmla="*/ 0 h 13"/>
                  <a:gd name="T2" fmla="*/ 2 w 11"/>
                  <a:gd name="T3" fmla="*/ 0 h 13"/>
                  <a:gd name="T4" fmla="*/ 4 w 11"/>
                  <a:gd name="T5" fmla="*/ 10 h 13"/>
                  <a:gd name="T6" fmla="*/ 9 w 11"/>
                  <a:gd name="T7" fmla="*/ 10 h 13"/>
                  <a:gd name="T8" fmla="*/ 10 w 11"/>
                  <a:gd name="T9" fmla="*/ 12 h 13"/>
                  <a:gd name="T10" fmla="*/ 2 w 11"/>
                  <a:gd name="T11" fmla="*/ 12 h 13"/>
                  <a:gd name="T12" fmla="*/ 0 w 11"/>
                  <a:gd name="T13" fmla="*/ 0 h 13"/>
                  <a:gd name="T14" fmla="*/ 0 w 11"/>
                  <a:gd name="T15" fmla="*/ 0 h 13"/>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13"/>
                  <a:gd name="T26" fmla="*/ 11 w 11"/>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13">
                    <a:moveTo>
                      <a:pt x="0" y="0"/>
                    </a:moveTo>
                    <a:lnTo>
                      <a:pt x="2" y="0"/>
                    </a:lnTo>
                    <a:lnTo>
                      <a:pt x="4" y="10"/>
                    </a:lnTo>
                    <a:lnTo>
                      <a:pt x="9" y="10"/>
                    </a:lnTo>
                    <a:lnTo>
                      <a:pt x="10" y="12"/>
                    </a:lnTo>
                    <a:lnTo>
                      <a:pt x="2" y="12"/>
                    </a:lnTo>
                    <a:lnTo>
                      <a:pt x="0" y="0"/>
                    </a:lnTo>
                  </a:path>
                </a:pathLst>
              </a:custGeom>
              <a:solidFill>
                <a:srgbClr val="000000"/>
              </a:solidFill>
              <a:ln w="9445">
                <a:solidFill>
                  <a:srgbClr val="4F4F4F"/>
                </a:solidFill>
                <a:round/>
                <a:headEnd/>
                <a:tailEnd/>
              </a:ln>
            </p:spPr>
            <p:txBody>
              <a:bodyPr/>
              <a:lstStyle/>
              <a:p>
                <a:endParaRPr lang="en-US"/>
              </a:p>
            </p:txBody>
          </p:sp>
          <p:sp>
            <p:nvSpPr>
              <p:cNvPr id="305289" name="Freeform 133"/>
              <p:cNvSpPr>
                <a:spLocks/>
              </p:cNvSpPr>
              <p:nvPr/>
            </p:nvSpPr>
            <p:spPr bwMode="auto">
              <a:xfrm>
                <a:off x="1446" y="2090"/>
                <a:ext cx="2" cy="13"/>
              </a:xfrm>
              <a:custGeom>
                <a:avLst/>
                <a:gdLst>
                  <a:gd name="T0" fmla="*/ 0 w 2"/>
                  <a:gd name="T1" fmla="*/ 0 h 13"/>
                  <a:gd name="T2" fmla="*/ 1 w 2"/>
                  <a:gd name="T3" fmla="*/ 0 h 13"/>
                  <a:gd name="T4" fmla="*/ 1 w 2"/>
                  <a:gd name="T5" fmla="*/ 12 h 13"/>
                  <a:gd name="T6" fmla="*/ 0 w 2"/>
                  <a:gd name="T7" fmla="*/ 12 h 13"/>
                  <a:gd name="T8" fmla="*/ 0 w 2"/>
                  <a:gd name="T9" fmla="*/ 0 h 13"/>
                  <a:gd name="T10" fmla="*/ 0 w 2"/>
                  <a:gd name="T11" fmla="*/ 0 h 13"/>
                  <a:gd name="T12" fmla="*/ 0 60000 65536"/>
                  <a:gd name="T13" fmla="*/ 0 60000 65536"/>
                  <a:gd name="T14" fmla="*/ 0 60000 65536"/>
                  <a:gd name="T15" fmla="*/ 0 60000 65536"/>
                  <a:gd name="T16" fmla="*/ 0 60000 65536"/>
                  <a:gd name="T17" fmla="*/ 0 60000 65536"/>
                  <a:gd name="T18" fmla="*/ 0 w 2"/>
                  <a:gd name="T19" fmla="*/ 0 h 13"/>
                  <a:gd name="T20" fmla="*/ 2 w 2"/>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 h="13">
                    <a:moveTo>
                      <a:pt x="0" y="0"/>
                    </a:moveTo>
                    <a:lnTo>
                      <a:pt x="1" y="0"/>
                    </a:lnTo>
                    <a:lnTo>
                      <a:pt x="1" y="12"/>
                    </a:lnTo>
                    <a:lnTo>
                      <a:pt x="0" y="12"/>
                    </a:lnTo>
                    <a:lnTo>
                      <a:pt x="0" y="0"/>
                    </a:lnTo>
                  </a:path>
                </a:pathLst>
              </a:custGeom>
              <a:solidFill>
                <a:srgbClr val="000000"/>
              </a:solidFill>
              <a:ln w="9445">
                <a:solidFill>
                  <a:srgbClr val="4F4F4F"/>
                </a:solidFill>
                <a:round/>
                <a:headEnd/>
                <a:tailEnd/>
              </a:ln>
            </p:spPr>
            <p:txBody>
              <a:bodyPr/>
              <a:lstStyle/>
              <a:p>
                <a:endParaRPr lang="en-US"/>
              </a:p>
            </p:txBody>
          </p:sp>
          <p:sp>
            <p:nvSpPr>
              <p:cNvPr id="305290" name="Freeform 134"/>
              <p:cNvSpPr>
                <a:spLocks/>
              </p:cNvSpPr>
              <p:nvPr/>
            </p:nvSpPr>
            <p:spPr bwMode="auto">
              <a:xfrm>
                <a:off x="1450" y="2088"/>
                <a:ext cx="10" cy="13"/>
              </a:xfrm>
              <a:custGeom>
                <a:avLst/>
                <a:gdLst>
                  <a:gd name="T0" fmla="*/ 2 w 10"/>
                  <a:gd name="T1" fmla="*/ 8 h 13"/>
                  <a:gd name="T2" fmla="*/ 2 w 10"/>
                  <a:gd name="T3" fmla="*/ 8 h 13"/>
                  <a:gd name="T4" fmla="*/ 3 w 10"/>
                  <a:gd name="T5" fmla="*/ 9 h 13"/>
                  <a:gd name="T6" fmla="*/ 4 w 10"/>
                  <a:gd name="T7" fmla="*/ 11 h 13"/>
                  <a:gd name="T8" fmla="*/ 5 w 10"/>
                  <a:gd name="T9" fmla="*/ 11 h 13"/>
                  <a:gd name="T10" fmla="*/ 6 w 10"/>
                  <a:gd name="T11" fmla="*/ 11 h 13"/>
                  <a:gd name="T12" fmla="*/ 7 w 10"/>
                  <a:gd name="T13" fmla="*/ 10 h 13"/>
                  <a:gd name="T14" fmla="*/ 8 w 10"/>
                  <a:gd name="T15" fmla="*/ 9 h 13"/>
                  <a:gd name="T16" fmla="*/ 8 w 10"/>
                  <a:gd name="T17" fmla="*/ 9 h 13"/>
                  <a:gd name="T18" fmla="*/ 8 w 10"/>
                  <a:gd name="T19" fmla="*/ 8 h 13"/>
                  <a:gd name="T20" fmla="*/ 8 w 10"/>
                  <a:gd name="T21" fmla="*/ 7 h 13"/>
                  <a:gd name="T22" fmla="*/ 3 w 10"/>
                  <a:gd name="T23" fmla="*/ 6 h 13"/>
                  <a:gd name="T24" fmla="*/ 2 w 10"/>
                  <a:gd name="T25" fmla="*/ 5 h 13"/>
                  <a:gd name="T26" fmla="*/ 1 w 10"/>
                  <a:gd name="T27" fmla="*/ 4 h 13"/>
                  <a:gd name="T28" fmla="*/ 1 w 10"/>
                  <a:gd name="T29" fmla="*/ 3 h 13"/>
                  <a:gd name="T30" fmla="*/ 1 w 10"/>
                  <a:gd name="T31" fmla="*/ 2 h 13"/>
                  <a:gd name="T32" fmla="*/ 1 w 10"/>
                  <a:gd name="T33" fmla="*/ 2 h 13"/>
                  <a:gd name="T34" fmla="*/ 3 w 10"/>
                  <a:gd name="T35" fmla="*/ 0 h 13"/>
                  <a:gd name="T36" fmla="*/ 3 w 10"/>
                  <a:gd name="T37" fmla="*/ 0 h 13"/>
                  <a:gd name="T38" fmla="*/ 5 w 10"/>
                  <a:gd name="T39" fmla="*/ 0 h 13"/>
                  <a:gd name="T40" fmla="*/ 7 w 10"/>
                  <a:gd name="T41" fmla="*/ 0 h 13"/>
                  <a:gd name="T42" fmla="*/ 8 w 10"/>
                  <a:gd name="T43" fmla="*/ 0 h 13"/>
                  <a:gd name="T44" fmla="*/ 9 w 10"/>
                  <a:gd name="T45" fmla="*/ 2 h 13"/>
                  <a:gd name="T46" fmla="*/ 9 w 10"/>
                  <a:gd name="T47" fmla="*/ 3 h 13"/>
                  <a:gd name="T48" fmla="*/ 9 w 10"/>
                  <a:gd name="T49" fmla="*/ 4 h 13"/>
                  <a:gd name="T50" fmla="*/ 8 w 10"/>
                  <a:gd name="T51" fmla="*/ 2 h 13"/>
                  <a:gd name="T52" fmla="*/ 7 w 10"/>
                  <a:gd name="T53" fmla="*/ 2 h 13"/>
                  <a:gd name="T54" fmla="*/ 6 w 10"/>
                  <a:gd name="T55" fmla="*/ 2 h 13"/>
                  <a:gd name="T56" fmla="*/ 6 w 10"/>
                  <a:gd name="T57" fmla="*/ 2 h 13"/>
                  <a:gd name="T58" fmla="*/ 4 w 10"/>
                  <a:gd name="T59" fmla="*/ 2 h 13"/>
                  <a:gd name="T60" fmla="*/ 4 w 10"/>
                  <a:gd name="T61" fmla="*/ 2 h 13"/>
                  <a:gd name="T62" fmla="*/ 3 w 10"/>
                  <a:gd name="T63" fmla="*/ 2 h 13"/>
                  <a:gd name="T64" fmla="*/ 3 w 10"/>
                  <a:gd name="T65" fmla="*/ 2 h 13"/>
                  <a:gd name="T66" fmla="*/ 3 w 10"/>
                  <a:gd name="T67" fmla="*/ 3 h 13"/>
                  <a:gd name="T68" fmla="*/ 3 w 10"/>
                  <a:gd name="T69" fmla="*/ 4 h 13"/>
                  <a:gd name="T70" fmla="*/ 4 w 10"/>
                  <a:gd name="T71" fmla="*/ 4 h 13"/>
                  <a:gd name="T72" fmla="*/ 8 w 10"/>
                  <a:gd name="T73" fmla="*/ 6 h 13"/>
                  <a:gd name="T74" fmla="*/ 9 w 10"/>
                  <a:gd name="T75" fmla="*/ 6 h 13"/>
                  <a:gd name="T76" fmla="*/ 9 w 10"/>
                  <a:gd name="T77" fmla="*/ 7 h 13"/>
                  <a:gd name="T78" fmla="*/ 9 w 10"/>
                  <a:gd name="T79" fmla="*/ 9 h 13"/>
                  <a:gd name="T80" fmla="*/ 9 w 10"/>
                  <a:gd name="T81" fmla="*/ 10 h 13"/>
                  <a:gd name="T82" fmla="*/ 9 w 10"/>
                  <a:gd name="T83" fmla="*/ 11 h 13"/>
                  <a:gd name="T84" fmla="*/ 8 w 10"/>
                  <a:gd name="T85" fmla="*/ 12 h 13"/>
                  <a:gd name="T86" fmla="*/ 5 w 10"/>
                  <a:gd name="T87" fmla="*/ 12 h 13"/>
                  <a:gd name="T88" fmla="*/ 3 w 10"/>
                  <a:gd name="T89" fmla="*/ 12 h 13"/>
                  <a:gd name="T90" fmla="*/ 2 w 10"/>
                  <a:gd name="T91" fmla="*/ 11 h 13"/>
                  <a:gd name="T92" fmla="*/ 1 w 10"/>
                  <a:gd name="T93" fmla="*/ 10 h 13"/>
                  <a:gd name="T94" fmla="*/ 1 w 10"/>
                  <a:gd name="T95" fmla="*/ 9 h 13"/>
                  <a:gd name="T96" fmla="*/ 0 w 10"/>
                  <a:gd name="T97" fmla="*/ 8 h 13"/>
                  <a:gd name="T98" fmla="*/ 0 w 10"/>
                  <a:gd name="T99" fmla="*/ 8 h 1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
                  <a:gd name="T151" fmla="*/ 0 h 13"/>
                  <a:gd name="T152" fmla="*/ 10 w 10"/>
                  <a:gd name="T153" fmla="*/ 13 h 1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 h="13">
                    <a:moveTo>
                      <a:pt x="0" y="8"/>
                    </a:moveTo>
                    <a:lnTo>
                      <a:pt x="2" y="8"/>
                    </a:lnTo>
                    <a:lnTo>
                      <a:pt x="2" y="9"/>
                    </a:lnTo>
                    <a:lnTo>
                      <a:pt x="3" y="9"/>
                    </a:lnTo>
                    <a:lnTo>
                      <a:pt x="3" y="10"/>
                    </a:lnTo>
                    <a:lnTo>
                      <a:pt x="4" y="11"/>
                    </a:lnTo>
                    <a:lnTo>
                      <a:pt x="5" y="11"/>
                    </a:lnTo>
                    <a:lnTo>
                      <a:pt x="6" y="11"/>
                    </a:lnTo>
                    <a:lnTo>
                      <a:pt x="6" y="10"/>
                    </a:lnTo>
                    <a:lnTo>
                      <a:pt x="7" y="10"/>
                    </a:lnTo>
                    <a:lnTo>
                      <a:pt x="8" y="10"/>
                    </a:lnTo>
                    <a:lnTo>
                      <a:pt x="8" y="9"/>
                    </a:lnTo>
                    <a:lnTo>
                      <a:pt x="8" y="8"/>
                    </a:lnTo>
                    <a:lnTo>
                      <a:pt x="8" y="7"/>
                    </a:lnTo>
                    <a:lnTo>
                      <a:pt x="6" y="6"/>
                    </a:lnTo>
                    <a:lnTo>
                      <a:pt x="3" y="6"/>
                    </a:lnTo>
                    <a:lnTo>
                      <a:pt x="2" y="5"/>
                    </a:lnTo>
                    <a:lnTo>
                      <a:pt x="1" y="4"/>
                    </a:lnTo>
                    <a:lnTo>
                      <a:pt x="1" y="3"/>
                    </a:lnTo>
                    <a:lnTo>
                      <a:pt x="1" y="2"/>
                    </a:lnTo>
                    <a:lnTo>
                      <a:pt x="2" y="0"/>
                    </a:lnTo>
                    <a:lnTo>
                      <a:pt x="3" y="0"/>
                    </a:lnTo>
                    <a:lnTo>
                      <a:pt x="4" y="0"/>
                    </a:lnTo>
                    <a:lnTo>
                      <a:pt x="5" y="0"/>
                    </a:lnTo>
                    <a:lnTo>
                      <a:pt x="6" y="0"/>
                    </a:lnTo>
                    <a:lnTo>
                      <a:pt x="7" y="0"/>
                    </a:lnTo>
                    <a:lnTo>
                      <a:pt x="8" y="0"/>
                    </a:lnTo>
                    <a:lnTo>
                      <a:pt x="9" y="0"/>
                    </a:lnTo>
                    <a:lnTo>
                      <a:pt x="9" y="2"/>
                    </a:lnTo>
                    <a:lnTo>
                      <a:pt x="9" y="3"/>
                    </a:lnTo>
                    <a:lnTo>
                      <a:pt x="9" y="4"/>
                    </a:lnTo>
                    <a:lnTo>
                      <a:pt x="8" y="4"/>
                    </a:lnTo>
                    <a:lnTo>
                      <a:pt x="8" y="2"/>
                    </a:lnTo>
                    <a:lnTo>
                      <a:pt x="7" y="2"/>
                    </a:lnTo>
                    <a:lnTo>
                      <a:pt x="6" y="2"/>
                    </a:lnTo>
                    <a:lnTo>
                      <a:pt x="5" y="2"/>
                    </a:lnTo>
                    <a:lnTo>
                      <a:pt x="4" y="2"/>
                    </a:lnTo>
                    <a:lnTo>
                      <a:pt x="3" y="2"/>
                    </a:lnTo>
                    <a:lnTo>
                      <a:pt x="3" y="3"/>
                    </a:lnTo>
                    <a:lnTo>
                      <a:pt x="3" y="4"/>
                    </a:lnTo>
                    <a:lnTo>
                      <a:pt x="4" y="4"/>
                    </a:lnTo>
                    <a:lnTo>
                      <a:pt x="6" y="5"/>
                    </a:lnTo>
                    <a:lnTo>
                      <a:pt x="8" y="6"/>
                    </a:lnTo>
                    <a:lnTo>
                      <a:pt x="9" y="6"/>
                    </a:lnTo>
                    <a:lnTo>
                      <a:pt x="9" y="7"/>
                    </a:lnTo>
                    <a:lnTo>
                      <a:pt x="9" y="8"/>
                    </a:lnTo>
                    <a:lnTo>
                      <a:pt x="9" y="9"/>
                    </a:lnTo>
                    <a:lnTo>
                      <a:pt x="9" y="10"/>
                    </a:lnTo>
                    <a:lnTo>
                      <a:pt x="9" y="11"/>
                    </a:lnTo>
                    <a:lnTo>
                      <a:pt x="8" y="11"/>
                    </a:lnTo>
                    <a:lnTo>
                      <a:pt x="8" y="12"/>
                    </a:lnTo>
                    <a:lnTo>
                      <a:pt x="6" y="12"/>
                    </a:lnTo>
                    <a:lnTo>
                      <a:pt x="5" y="12"/>
                    </a:lnTo>
                    <a:lnTo>
                      <a:pt x="4" y="12"/>
                    </a:lnTo>
                    <a:lnTo>
                      <a:pt x="3" y="12"/>
                    </a:lnTo>
                    <a:lnTo>
                      <a:pt x="2" y="11"/>
                    </a:lnTo>
                    <a:lnTo>
                      <a:pt x="1" y="11"/>
                    </a:lnTo>
                    <a:lnTo>
                      <a:pt x="1" y="10"/>
                    </a:lnTo>
                    <a:lnTo>
                      <a:pt x="1" y="9"/>
                    </a:lnTo>
                    <a:lnTo>
                      <a:pt x="1" y="8"/>
                    </a:lnTo>
                    <a:lnTo>
                      <a:pt x="0" y="8"/>
                    </a:lnTo>
                  </a:path>
                </a:pathLst>
              </a:custGeom>
              <a:solidFill>
                <a:srgbClr val="000000"/>
              </a:solidFill>
              <a:ln w="9445">
                <a:solidFill>
                  <a:srgbClr val="4F4F4F"/>
                </a:solidFill>
                <a:round/>
                <a:headEnd/>
                <a:tailEnd/>
              </a:ln>
            </p:spPr>
            <p:txBody>
              <a:bodyPr/>
              <a:lstStyle/>
              <a:p>
                <a:endParaRPr lang="en-US"/>
              </a:p>
            </p:txBody>
          </p:sp>
          <p:sp>
            <p:nvSpPr>
              <p:cNvPr id="305291" name="Freeform 135"/>
              <p:cNvSpPr>
                <a:spLocks/>
              </p:cNvSpPr>
              <p:nvPr/>
            </p:nvSpPr>
            <p:spPr bwMode="auto">
              <a:xfrm>
                <a:off x="1456" y="2092"/>
                <a:ext cx="13" cy="17"/>
              </a:xfrm>
              <a:custGeom>
                <a:avLst/>
                <a:gdLst>
                  <a:gd name="T0" fmla="*/ 12 w 13"/>
                  <a:gd name="T1" fmla="*/ 0 h 17"/>
                  <a:gd name="T2" fmla="*/ 12 w 13"/>
                  <a:gd name="T3" fmla="*/ 4 h 17"/>
                  <a:gd name="T4" fmla="*/ 8 w 13"/>
                  <a:gd name="T5" fmla="*/ 11 h 17"/>
                  <a:gd name="T6" fmla="*/ 4 w 13"/>
                  <a:gd name="T7" fmla="*/ 14 h 17"/>
                  <a:gd name="T8" fmla="*/ 1 w 13"/>
                  <a:gd name="T9" fmla="*/ 16 h 17"/>
                  <a:gd name="T10" fmla="*/ 0 w 13"/>
                  <a:gd name="T11" fmla="*/ 16 h 17"/>
                  <a:gd name="T12" fmla="*/ 0 60000 65536"/>
                  <a:gd name="T13" fmla="*/ 0 60000 65536"/>
                  <a:gd name="T14" fmla="*/ 0 60000 65536"/>
                  <a:gd name="T15" fmla="*/ 0 60000 65536"/>
                  <a:gd name="T16" fmla="*/ 0 60000 65536"/>
                  <a:gd name="T17" fmla="*/ 0 60000 65536"/>
                  <a:gd name="T18" fmla="*/ 0 w 13"/>
                  <a:gd name="T19" fmla="*/ 0 h 17"/>
                  <a:gd name="T20" fmla="*/ 13 w 13"/>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3" h="17">
                    <a:moveTo>
                      <a:pt x="12" y="0"/>
                    </a:moveTo>
                    <a:lnTo>
                      <a:pt x="12" y="4"/>
                    </a:lnTo>
                    <a:lnTo>
                      <a:pt x="8" y="11"/>
                    </a:lnTo>
                    <a:lnTo>
                      <a:pt x="4" y="14"/>
                    </a:lnTo>
                    <a:lnTo>
                      <a:pt x="1" y="16"/>
                    </a:lnTo>
                    <a:lnTo>
                      <a:pt x="0" y="16"/>
                    </a:lnTo>
                  </a:path>
                </a:pathLst>
              </a:custGeom>
              <a:noFill/>
              <a:ln w="9445">
                <a:solidFill>
                  <a:srgbClr val="4F4F4F"/>
                </a:solidFill>
                <a:round/>
                <a:headEnd/>
                <a:tailEnd/>
              </a:ln>
            </p:spPr>
            <p:txBody>
              <a:bodyPr/>
              <a:lstStyle/>
              <a:p>
                <a:endParaRPr lang="en-US"/>
              </a:p>
            </p:txBody>
          </p:sp>
        </p:grpSp>
        <p:sp>
          <p:nvSpPr>
            <p:cNvPr id="305160" name="Text Box 136"/>
            <p:cNvSpPr txBox="1">
              <a:spLocks noChangeArrowheads="1"/>
            </p:cNvSpPr>
            <p:nvPr/>
          </p:nvSpPr>
          <p:spPr bwMode="auto">
            <a:xfrm>
              <a:off x="2411" y="2061"/>
              <a:ext cx="1704" cy="295"/>
            </a:xfrm>
            <a:prstGeom prst="rect">
              <a:avLst/>
            </a:prstGeom>
            <a:noFill/>
            <a:ln w="9525">
              <a:noFill/>
              <a:miter lim="800000"/>
              <a:headEnd/>
              <a:tailEnd/>
            </a:ln>
          </p:spPr>
          <p:txBody>
            <a:bodyPr lIns="0" tIns="0" rIns="0" bIns="0"/>
            <a:lstStyle/>
            <a:p>
              <a:pPr defTabSz="407988">
                <a:buClr>
                  <a:srgbClr val="FFFF00"/>
                </a:buClr>
                <a:buSzPct val="90000"/>
                <a:buFont typeface="Monotype Sorts"/>
                <a:buNone/>
              </a:pPr>
              <a:r>
                <a:rPr lang="en-US" sz="2700">
                  <a:solidFill>
                    <a:srgbClr val="000000"/>
                  </a:solidFill>
                  <a:latin typeface="Arial" pitchFamily="34" charset="0"/>
                </a:rPr>
                <a:t>CALIBRATED</a:t>
              </a:r>
              <a:endParaRPr lang="en-US" sz="2200"/>
            </a:p>
          </p:txBody>
        </p:sp>
        <p:sp>
          <p:nvSpPr>
            <p:cNvPr id="305161" name="Text Box 137"/>
            <p:cNvSpPr txBox="1">
              <a:spLocks noChangeArrowheads="1"/>
            </p:cNvSpPr>
            <p:nvPr/>
          </p:nvSpPr>
          <p:spPr bwMode="auto">
            <a:xfrm>
              <a:off x="1844" y="2461"/>
              <a:ext cx="2955" cy="317"/>
            </a:xfrm>
            <a:prstGeom prst="rect">
              <a:avLst/>
            </a:prstGeom>
            <a:noFill/>
            <a:ln w="9525">
              <a:noFill/>
              <a:miter lim="800000"/>
              <a:headEnd/>
              <a:tailEnd/>
            </a:ln>
          </p:spPr>
          <p:txBody>
            <a:bodyPr lIns="0" tIns="0" rIns="0" bIns="0"/>
            <a:lstStyle/>
            <a:p>
              <a:pPr defTabSz="407988">
                <a:buClr>
                  <a:srgbClr val="FFFF00"/>
                </a:buClr>
                <a:buSzPct val="90000"/>
                <a:buFont typeface="Monotype Sorts"/>
                <a:buNone/>
              </a:pPr>
              <a:r>
                <a:rPr lang="en-US" sz="2700">
                  <a:solidFill>
                    <a:srgbClr val="000000"/>
                  </a:solidFill>
                  <a:latin typeface="Arial" pitchFamily="34" charset="0"/>
                </a:rPr>
                <a:t>LAB ________________</a:t>
              </a:r>
              <a:endParaRPr lang="en-US" sz="2200"/>
            </a:p>
          </p:txBody>
        </p:sp>
        <p:sp>
          <p:nvSpPr>
            <p:cNvPr id="305162" name="Text Box 138"/>
            <p:cNvSpPr txBox="1">
              <a:spLocks noChangeArrowheads="1"/>
            </p:cNvSpPr>
            <p:nvPr/>
          </p:nvSpPr>
          <p:spPr bwMode="auto">
            <a:xfrm>
              <a:off x="1619" y="2803"/>
              <a:ext cx="3105" cy="333"/>
            </a:xfrm>
            <a:prstGeom prst="rect">
              <a:avLst/>
            </a:prstGeom>
            <a:noFill/>
            <a:ln w="9525">
              <a:noFill/>
              <a:miter lim="800000"/>
              <a:headEnd/>
              <a:tailEnd/>
            </a:ln>
          </p:spPr>
          <p:txBody>
            <a:bodyPr lIns="0" tIns="0" rIns="0" bIns="0"/>
            <a:lstStyle/>
            <a:p>
              <a:pPr defTabSz="407988">
                <a:buClr>
                  <a:srgbClr val="FFFF00"/>
                </a:buClr>
                <a:buSzPct val="90000"/>
                <a:buFont typeface="Monotype Sorts"/>
                <a:buNone/>
              </a:pPr>
              <a:r>
                <a:rPr lang="en-US" sz="2700">
                  <a:solidFill>
                    <a:srgbClr val="000000"/>
                  </a:solidFill>
                  <a:latin typeface="Arial" pitchFamily="34" charset="0"/>
                </a:rPr>
                <a:t>TECH ________________</a:t>
              </a:r>
              <a:endParaRPr lang="en-US" sz="2200"/>
            </a:p>
          </p:txBody>
        </p:sp>
        <p:sp>
          <p:nvSpPr>
            <p:cNvPr id="305163" name="Text Box 139"/>
            <p:cNvSpPr txBox="1">
              <a:spLocks noChangeArrowheads="1"/>
            </p:cNvSpPr>
            <p:nvPr/>
          </p:nvSpPr>
          <p:spPr bwMode="auto">
            <a:xfrm>
              <a:off x="1789" y="3165"/>
              <a:ext cx="3412" cy="319"/>
            </a:xfrm>
            <a:prstGeom prst="rect">
              <a:avLst/>
            </a:prstGeom>
            <a:noFill/>
            <a:ln w="9525">
              <a:noFill/>
              <a:miter lim="800000"/>
              <a:headEnd/>
              <a:tailEnd/>
            </a:ln>
          </p:spPr>
          <p:txBody>
            <a:bodyPr lIns="0" tIns="0" rIns="0" bIns="0"/>
            <a:lstStyle/>
            <a:p>
              <a:pPr defTabSz="407988">
                <a:buClr>
                  <a:srgbClr val="FFFF00"/>
                </a:buClr>
                <a:buSzPct val="90000"/>
                <a:buFont typeface="Monotype Sorts"/>
                <a:buNone/>
              </a:pPr>
              <a:r>
                <a:rPr lang="en-US" sz="2700">
                  <a:solidFill>
                    <a:srgbClr val="000000"/>
                  </a:solidFill>
                  <a:latin typeface="Arial" pitchFamily="34" charset="0"/>
                </a:rPr>
                <a:t>DUE ________________</a:t>
              </a:r>
              <a:endParaRPr lang="en-US" sz="2200"/>
            </a:p>
          </p:txBody>
        </p:sp>
      </p:grpSp>
    </p:spTree>
  </p:cSld>
  <p:clrMapOvr>
    <a:masterClrMapping/>
  </p:clrMapOvr>
  <p:transition spd="med">
    <p:random/>
  </p:transition>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a:xfrm>
            <a:off x="0" y="0"/>
            <a:ext cx="9144000" cy="1143000"/>
          </a:xfrm>
        </p:spPr>
        <p:txBody>
          <a:bodyPr>
            <a:normAutofit fontScale="90000"/>
          </a:bodyPr>
          <a:lstStyle/>
          <a:p>
            <a:pPr eaLnBrk="1" fontAlgn="auto" hangingPunct="1">
              <a:spcAft>
                <a:spcPts val="0"/>
              </a:spcAft>
              <a:defRPr/>
            </a:pPr>
            <a:r>
              <a:rPr lang="en-US" u="sng" dirty="0" smtClean="0">
                <a:solidFill>
                  <a:srgbClr val="FF0000"/>
                </a:solidFill>
              </a:rPr>
              <a:t>CATEGORIES, LABELS, SEALS, &amp; TAGS CONT.</a:t>
            </a:r>
          </a:p>
        </p:txBody>
      </p:sp>
      <p:sp>
        <p:nvSpPr>
          <p:cNvPr id="50179" name="Rectangle 3"/>
          <p:cNvSpPr>
            <a:spLocks noGrp="1" noChangeArrowheads="1"/>
          </p:cNvSpPr>
          <p:nvPr>
            <p:ph idx="1"/>
          </p:nvPr>
        </p:nvSpPr>
        <p:spPr>
          <a:xfrm>
            <a:off x="0" y="1600200"/>
            <a:ext cx="9144000" cy="4419600"/>
          </a:xfrm>
        </p:spPr>
        <p:txBody>
          <a:bodyPr/>
          <a:lstStyle/>
          <a:p>
            <a:pPr eaLnBrk="1" hangingPunct="1">
              <a:buClr>
                <a:srgbClr val="FFFF00"/>
              </a:buClr>
              <a:buFont typeface="Wingdings" pitchFamily="2" charset="2"/>
              <a:buChar char="Ø"/>
            </a:pPr>
            <a:r>
              <a:rPr lang="en-US" sz="3200" b="1" u="sng" smtClean="0">
                <a:solidFill>
                  <a:srgbClr val="0033CC"/>
                </a:solidFill>
              </a:rPr>
              <a:t>SPECIAL CALIBRATION</a:t>
            </a:r>
            <a:r>
              <a:rPr lang="en-US" sz="3200" b="1" smtClean="0">
                <a:solidFill>
                  <a:srgbClr val="0033CC"/>
                </a:solidFill>
              </a:rPr>
              <a:t>.</a:t>
            </a:r>
          </a:p>
          <a:p>
            <a:pPr eaLnBrk="1" hangingPunct="1">
              <a:buClr>
                <a:srgbClr val="FFFF00"/>
              </a:buClr>
              <a:buFont typeface="Wingdings" pitchFamily="2" charset="2"/>
              <a:buChar char="Ø"/>
            </a:pPr>
            <a:endParaRPr lang="en-US" sz="900" b="1" smtClean="0">
              <a:solidFill>
                <a:srgbClr val="00FF00"/>
              </a:solidFill>
            </a:endParaRPr>
          </a:p>
          <a:p>
            <a:pPr lvl="1" eaLnBrk="1" hangingPunct="1">
              <a:buClr>
                <a:srgbClr val="FFFF00"/>
              </a:buClr>
              <a:buFont typeface="Wingdings" pitchFamily="2" charset="2"/>
              <a:buChar char="ü"/>
            </a:pPr>
            <a:r>
              <a:rPr lang="en-US" sz="3200" b="1" smtClean="0">
                <a:solidFill>
                  <a:srgbClr val="FFFFFF"/>
                </a:solidFill>
              </a:rPr>
              <a:t>Accurate across a portion of its full range of measurement, &amp; CF has been provided with specific ranges.</a:t>
            </a:r>
          </a:p>
          <a:p>
            <a:pPr lvl="1" eaLnBrk="1" hangingPunct="1">
              <a:buClr>
                <a:srgbClr val="FFFF00"/>
              </a:buClr>
              <a:buFont typeface="Wingdings" pitchFamily="2" charset="2"/>
              <a:buChar char="ü"/>
            </a:pPr>
            <a:endParaRPr lang="en-US" sz="2800" b="1" smtClean="0">
              <a:solidFill>
                <a:srgbClr val="FFFFFF"/>
              </a:solidFill>
            </a:endParaRPr>
          </a:p>
          <a:p>
            <a:pPr lvl="1" eaLnBrk="1" hangingPunct="1">
              <a:buClr>
                <a:srgbClr val="FFFF00"/>
              </a:buClr>
              <a:buFont typeface="Wingdings" pitchFamily="2" charset="2"/>
              <a:buChar char="ü"/>
            </a:pPr>
            <a:r>
              <a:rPr lang="en-US" sz="3200" b="1" smtClean="0">
                <a:solidFill>
                  <a:srgbClr val="FFFFFF"/>
                </a:solidFill>
              </a:rPr>
              <a:t>One tag affixed, indicating limitations.</a:t>
            </a:r>
          </a:p>
          <a:p>
            <a:pPr lvl="1" eaLnBrk="1" hangingPunct="1">
              <a:buClr>
                <a:srgbClr val="FFFF00"/>
              </a:buClr>
              <a:buFont typeface="Wingdings" pitchFamily="2" charset="2"/>
              <a:buChar char="ü"/>
            </a:pPr>
            <a:endParaRPr lang="en-US" sz="2800" b="1" smtClean="0">
              <a:solidFill>
                <a:srgbClr val="FFFFFF"/>
              </a:solidFill>
            </a:endParaRPr>
          </a:p>
          <a:p>
            <a:pPr lvl="1" eaLnBrk="1" hangingPunct="1">
              <a:buClr>
                <a:srgbClr val="FFFF00"/>
              </a:buClr>
              <a:buFont typeface="Wingdings" pitchFamily="2" charset="2"/>
              <a:buChar char="ü"/>
            </a:pPr>
            <a:r>
              <a:rPr lang="en-US" sz="3200" b="1" smtClean="0">
                <a:solidFill>
                  <a:srgbClr val="FFFFFF"/>
                </a:solidFill>
              </a:rPr>
              <a:t>Label &amp; Tag are Black on Green. Label comes in three sizes.</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Effect transition="in" filter="dissolve">
                                      <p:cBhvr>
                                        <p:cTn id="7" dur="500"/>
                                        <p:tgtEl>
                                          <p:spTgt spid="501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0179">
                                            <p:txEl>
                                              <p:pRg st="2" end="2"/>
                                            </p:txEl>
                                          </p:spTgt>
                                        </p:tgtEl>
                                        <p:attrNameLst>
                                          <p:attrName>style.visibility</p:attrName>
                                        </p:attrNameLst>
                                      </p:cBhvr>
                                      <p:to>
                                        <p:strVal val="visible"/>
                                      </p:to>
                                    </p:set>
                                    <p:animEffect transition="in" filter="dissolve">
                                      <p:cBhvr>
                                        <p:cTn id="12" dur="500"/>
                                        <p:tgtEl>
                                          <p:spTgt spid="5017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0179">
                                            <p:txEl>
                                              <p:pRg st="4" end="4"/>
                                            </p:txEl>
                                          </p:spTgt>
                                        </p:tgtEl>
                                        <p:attrNameLst>
                                          <p:attrName>style.visibility</p:attrName>
                                        </p:attrNameLst>
                                      </p:cBhvr>
                                      <p:to>
                                        <p:strVal val="visible"/>
                                      </p:to>
                                    </p:set>
                                    <p:animEffect transition="in" filter="dissolve">
                                      <p:cBhvr>
                                        <p:cTn id="17" dur="500"/>
                                        <p:tgtEl>
                                          <p:spTgt spid="5017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0179">
                                            <p:txEl>
                                              <p:pRg st="6" end="6"/>
                                            </p:txEl>
                                          </p:spTgt>
                                        </p:tgtEl>
                                        <p:attrNameLst>
                                          <p:attrName>style.visibility</p:attrName>
                                        </p:attrNameLst>
                                      </p:cBhvr>
                                      <p:to>
                                        <p:strVal val="visible"/>
                                      </p:to>
                                    </p:set>
                                    <p:animEffect transition="in" filter="dissolve">
                                      <p:cBhvr>
                                        <p:cTn id="22" dur="500"/>
                                        <p:tgtEl>
                                          <p:spTgt spid="5017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bldLvl="2" autoUpdateAnimBg="0"/>
    </p:bld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ChangeArrowheads="1"/>
          </p:cNvSpPr>
          <p:nvPr>
            <p:ph idx="1"/>
          </p:nvPr>
        </p:nvSpPr>
        <p:spPr>
          <a:xfrm>
            <a:off x="1382713" y="593725"/>
            <a:ext cx="7177087" cy="785813"/>
          </a:xfrm>
        </p:spPr>
        <p:txBody>
          <a:bodyPr lIns="0" tIns="0" rIns="0" bIns="0"/>
          <a:lstStyle/>
          <a:p>
            <a:pPr marL="0" indent="0" defTabSz="454025" eaLnBrk="1" hangingPunct="1">
              <a:spcBef>
                <a:spcPct val="0"/>
              </a:spcBef>
              <a:buClr>
                <a:srgbClr val="FFFF00"/>
              </a:buClr>
              <a:buSzPct val="90000"/>
              <a:buFont typeface="Monotype Sorts"/>
              <a:buNone/>
            </a:pPr>
            <a:r>
              <a:rPr lang="en-US" sz="4800" b="1" u="sng" smtClean="0">
                <a:solidFill>
                  <a:srgbClr val="00E100"/>
                </a:solidFill>
                <a:latin typeface="Arial" pitchFamily="34" charset="0"/>
              </a:rPr>
              <a:t>SPECIAL CALIBRATION</a:t>
            </a:r>
            <a:endParaRPr lang="en-US" smtClean="0"/>
          </a:p>
        </p:txBody>
      </p:sp>
      <p:grpSp>
        <p:nvGrpSpPr>
          <p:cNvPr id="307203" name="Group 3"/>
          <p:cNvGrpSpPr>
            <a:grpSpLocks/>
          </p:cNvGrpSpPr>
          <p:nvPr/>
        </p:nvGrpSpPr>
        <p:grpSpPr bwMode="auto">
          <a:xfrm>
            <a:off x="1531938" y="2054225"/>
            <a:ext cx="6672262" cy="3286125"/>
            <a:chOff x="1062" y="1467"/>
            <a:chExt cx="4623" cy="2345"/>
          </a:xfrm>
        </p:grpSpPr>
        <p:sp>
          <p:nvSpPr>
            <p:cNvPr id="307204" name="AutoShape 4"/>
            <p:cNvSpPr>
              <a:spLocks noChangeArrowheads="1"/>
            </p:cNvSpPr>
            <p:nvPr/>
          </p:nvSpPr>
          <p:spPr bwMode="auto">
            <a:xfrm flipV="1">
              <a:off x="1062" y="1467"/>
              <a:ext cx="4428" cy="2345"/>
            </a:xfrm>
            <a:prstGeom prst="roundRect">
              <a:avLst>
                <a:gd name="adj" fmla="val 0"/>
              </a:avLst>
            </a:prstGeom>
            <a:solidFill>
              <a:srgbClr val="00E100"/>
            </a:solidFill>
            <a:ln w="18891">
              <a:solidFill>
                <a:srgbClr val="00E100"/>
              </a:solidFill>
              <a:round/>
              <a:headEnd/>
              <a:tailEnd/>
            </a:ln>
          </p:spPr>
          <p:txBody>
            <a:bodyPr wrap="none" anchor="ctr"/>
            <a:lstStyle/>
            <a:p>
              <a:endParaRPr lang="en-US"/>
            </a:p>
          </p:txBody>
        </p:sp>
        <p:sp>
          <p:nvSpPr>
            <p:cNvPr id="307205" name="Text Box 5"/>
            <p:cNvSpPr txBox="1">
              <a:spLocks noChangeArrowheads="1"/>
            </p:cNvSpPr>
            <p:nvPr/>
          </p:nvSpPr>
          <p:spPr bwMode="auto">
            <a:xfrm>
              <a:off x="1307" y="1493"/>
              <a:ext cx="4378" cy="296"/>
            </a:xfrm>
            <a:prstGeom prst="rect">
              <a:avLst/>
            </a:prstGeom>
            <a:noFill/>
            <a:ln w="9525">
              <a:noFill/>
              <a:miter lim="800000"/>
              <a:headEnd/>
              <a:tailEnd/>
            </a:ln>
          </p:spPr>
          <p:txBody>
            <a:bodyPr lIns="0" tIns="0" rIns="0" bIns="0"/>
            <a:lstStyle/>
            <a:p>
              <a:pPr defTabSz="407988">
                <a:buClr>
                  <a:srgbClr val="FFFF00"/>
                </a:buClr>
                <a:buSzPct val="90000"/>
                <a:buFont typeface="Monotype Sorts"/>
                <a:buNone/>
              </a:pPr>
              <a:r>
                <a:rPr lang="en-US" sz="2700">
                  <a:solidFill>
                    <a:srgbClr val="000000"/>
                  </a:solidFill>
                  <a:latin typeface="Arial" pitchFamily="34" charset="0"/>
                </a:rPr>
                <a:t>UNITED STATES MARINE CORPS</a:t>
              </a:r>
              <a:endParaRPr lang="en-US" sz="2200"/>
            </a:p>
          </p:txBody>
        </p:sp>
        <p:sp>
          <p:nvSpPr>
            <p:cNvPr id="307206" name="Text Box 6"/>
            <p:cNvSpPr txBox="1">
              <a:spLocks noChangeArrowheads="1"/>
            </p:cNvSpPr>
            <p:nvPr/>
          </p:nvSpPr>
          <p:spPr bwMode="auto">
            <a:xfrm>
              <a:off x="1740" y="1754"/>
              <a:ext cx="3181" cy="296"/>
            </a:xfrm>
            <a:prstGeom prst="rect">
              <a:avLst/>
            </a:prstGeom>
            <a:noFill/>
            <a:ln w="9525">
              <a:noFill/>
              <a:miter lim="800000"/>
              <a:headEnd/>
              <a:tailEnd/>
            </a:ln>
          </p:spPr>
          <p:txBody>
            <a:bodyPr lIns="0" tIns="0" rIns="0" bIns="0"/>
            <a:lstStyle/>
            <a:p>
              <a:pPr defTabSz="407988">
                <a:buClr>
                  <a:srgbClr val="FFFF00"/>
                </a:buClr>
                <a:buSzPct val="90000"/>
                <a:buFont typeface="Monotype Sorts"/>
                <a:buNone/>
              </a:pPr>
              <a:r>
                <a:rPr lang="en-US" sz="2700">
                  <a:solidFill>
                    <a:srgbClr val="000000"/>
                  </a:solidFill>
                  <a:latin typeface="Arial" pitchFamily="34" charset="0"/>
                </a:rPr>
                <a:t>CALIBRATION PROGRAM</a:t>
              </a:r>
              <a:endParaRPr lang="en-US" sz="2200"/>
            </a:p>
          </p:txBody>
        </p:sp>
        <p:grpSp>
          <p:nvGrpSpPr>
            <p:cNvPr id="307207" name="Group 7"/>
            <p:cNvGrpSpPr>
              <a:grpSpLocks/>
            </p:cNvGrpSpPr>
            <p:nvPr/>
          </p:nvGrpSpPr>
          <p:grpSpPr bwMode="auto">
            <a:xfrm>
              <a:off x="1144" y="2185"/>
              <a:ext cx="609" cy="671"/>
              <a:chOff x="1144" y="2185"/>
              <a:chExt cx="609" cy="671"/>
            </a:xfrm>
          </p:grpSpPr>
          <p:sp>
            <p:nvSpPr>
              <p:cNvPr id="307214" name="Freeform 8"/>
              <p:cNvSpPr>
                <a:spLocks/>
              </p:cNvSpPr>
              <p:nvPr/>
            </p:nvSpPr>
            <p:spPr bwMode="auto">
              <a:xfrm>
                <a:off x="1302" y="2445"/>
                <a:ext cx="305" cy="311"/>
              </a:xfrm>
              <a:custGeom>
                <a:avLst/>
                <a:gdLst>
                  <a:gd name="T0" fmla="*/ 303 w 305"/>
                  <a:gd name="T1" fmla="*/ 142 h 311"/>
                  <a:gd name="T2" fmla="*/ 299 w 305"/>
                  <a:gd name="T3" fmla="*/ 115 h 311"/>
                  <a:gd name="T4" fmla="*/ 298 w 305"/>
                  <a:gd name="T5" fmla="*/ 108 h 311"/>
                  <a:gd name="T6" fmla="*/ 299 w 305"/>
                  <a:gd name="T7" fmla="*/ 108 h 311"/>
                  <a:gd name="T8" fmla="*/ 290 w 305"/>
                  <a:gd name="T9" fmla="*/ 90 h 311"/>
                  <a:gd name="T10" fmla="*/ 276 w 305"/>
                  <a:gd name="T11" fmla="*/ 66 h 311"/>
                  <a:gd name="T12" fmla="*/ 260 w 305"/>
                  <a:gd name="T13" fmla="*/ 45 h 311"/>
                  <a:gd name="T14" fmla="*/ 239 w 305"/>
                  <a:gd name="T15" fmla="*/ 29 h 311"/>
                  <a:gd name="T16" fmla="*/ 216 w 305"/>
                  <a:gd name="T17" fmla="*/ 15 h 311"/>
                  <a:gd name="T18" fmla="*/ 191 w 305"/>
                  <a:gd name="T19" fmla="*/ 5 h 311"/>
                  <a:gd name="T20" fmla="*/ 165 w 305"/>
                  <a:gd name="T21" fmla="*/ 1 h 311"/>
                  <a:gd name="T22" fmla="*/ 139 w 305"/>
                  <a:gd name="T23" fmla="*/ 1 h 311"/>
                  <a:gd name="T24" fmla="*/ 113 w 305"/>
                  <a:gd name="T25" fmla="*/ 5 h 311"/>
                  <a:gd name="T26" fmla="*/ 88 w 305"/>
                  <a:gd name="T27" fmla="*/ 15 h 311"/>
                  <a:gd name="T28" fmla="*/ 65 w 305"/>
                  <a:gd name="T29" fmla="*/ 29 h 311"/>
                  <a:gd name="T30" fmla="*/ 45 w 305"/>
                  <a:gd name="T31" fmla="*/ 45 h 311"/>
                  <a:gd name="T32" fmla="*/ 28 w 305"/>
                  <a:gd name="T33" fmla="*/ 66 h 311"/>
                  <a:gd name="T34" fmla="*/ 14 w 305"/>
                  <a:gd name="T35" fmla="*/ 90 h 311"/>
                  <a:gd name="T36" fmla="*/ 6 w 305"/>
                  <a:gd name="T37" fmla="*/ 115 h 311"/>
                  <a:gd name="T38" fmla="*/ 1 w 305"/>
                  <a:gd name="T39" fmla="*/ 142 h 311"/>
                  <a:gd name="T40" fmla="*/ 1 w 305"/>
                  <a:gd name="T41" fmla="*/ 169 h 311"/>
                  <a:gd name="T42" fmla="*/ 6 w 305"/>
                  <a:gd name="T43" fmla="*/ 195 h 311"/>
                  <a:gd name="T44" fmla="*/ 14 w 305"/>
                  <a:gd name="T45" fmla="*/ 221 h 311"/>
                  <a:gd name="T46" fmla="*/ 28 w 305"/>
                  <a:gd name="T47" fmla="*/ 244 h 311"/>
                  <a:gd name="T48" fmla="*/ 45 w 305"/>
                  <a:gd name="T49" fmla="*/ 264 h 311"/>
                  <a:gd name="T50" fmla="*/ 65 w 305"/>
                  <a:gd name="T51" fmla="*/ 281 h 311"/>
                  <a:gd name="T52" fmla="*/ 88 w 305"/>
                  <a:gd name="T53" fmla="*/ 295 h 311"/>
                  <a:gd name="T54" fmla="*/ 113 w 305"/>
                  <a:gd name="T55" fmla="*/ 305 h 311"/>
                  <a:gd name="T56" fmla="*/ 139 w 305"/>
                  <a:gd name="T57" fmla="*/ 310 h 311"/>
                  <a:gd name="T58" fmla="*/ 165 w 305"/>
                  <a:gd name="T59" fmla="*/ 310 h 311"/>
                  <a:gd name="T60" fmla="*/ 191 w 305"/>
                  <a:gd name="T61" fmla="*/ 305 h 311"/>
                  <a:gd name="T62" fmla="*/ 216 w 305"/>
                  <a:gd name="T63" fmla="*/ 295 h 311"/>
                  <a:gd name="T64" fmla="*/ 239 w 305"/>
                  <a:gd name="T65" fmla="*/ 281 h 311"/>
                  <a:gd name="T66" fmla="*/ 260 w 305"/>
                  <a:gd name="T67" fmla="*/ 264 h 311"/>
                  <a:gd name="T68" fmla="*/ 276 w 305"/>
                  <a:gd name="T69" fmla="*/ 244 h 311"/>
                  <a:gd name="T70" fmla="*/ 290 w 305"/>
                  <a:gd name="T71" fmla="*/ 221 h 311"/>
                  <a:gd name="T72" fmla="*/ 299 w 305"/>
                  <a:gd name="T73" fmla="*/ 195 h 311"/>
                  <a:gd name="T74" fmla="*/ 303 w 305"/>
                  <a:gd name="T75" fmla="*/ 169 h 311"/>
                  <a:gd name="T76" fmla="*/ 304 w 305"/>
                  <a:gd name="T77" fmla="*/ 155 h 31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05"/>
                  <a:gd name="T118" fmla="*/ 0 h 311"/>
                  <a:gd name="T119" fmla="*/ 305 w 305"/>
                  <a:gd name="T120" fmla="*/ 311 h 31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05" h="311">
                    <a:moveTo>
                      <a:pt x="304" y="155"/>
                    </a:moveTo>
                    <a:lnTo>
                      <a:pt x="303" y="142"/>
                    </a:lnTo>
                    <a:lnTo>
                      <a:pt x="302" y="128"/>
                    </a:lnTo>
                    <a:lnTo>
                      <a:pt x="299" y="115"/>
                    </a:lnTo>
                    <a:lnTo>
                      <a:pt x="299" y="111"/>
                    </a:lnTo>
                    <a:lnTo>
                      <a:pt x="298" y="108"/>
                    </a:lnTo>
                    <a:lnTo>
                      <a:pt x="297" y="107"/>
                    </a:lnTo>
                    <a:lnTo>
                      <a:pt x="299" y="108"/>
                    </a:lnTo>
                    <a:lnTo>
                      <a:pt x="295" y="102"/>
                    </a:lnTo>
                    <a:lnTo>
                      <a:pt x="290" y="90"/>
                    </a:lnTo>
                    <a:lnTo>
                      <a:pt x="284" y="77"/>
                    </a:lnTo>
                    <a:lnTo>
                      <a:pt x="276" y="66"/>
                    </a:lnTo>
                    <a:lnTo>
                      <a:pt x="268" y="56"/>
                    </a:lnTo>
                    <a:lnTo>
                      <a:pt x="260" y="45"/>
                    </a:lnTo>
                    <a:lnTo>
                      <a:pt x="250" y="36"/>
                    </a:lnTo>
                    <a:lnTo>
                      <a:pt x="239" y="29"/>
                    </a:lnTo>
                    <a:lnTo>
                      <a:pt x="229" y="21"/>
                    </a:lnTo>
                    <a:lnTo>
                      <a:pt x="216" y="15"/>
                    </a:lnTo>
                    <a:lnTo>
                      <a:pt x="204" y="9"/>
                    </a:lnTo>
                    <a:lnTo>
                      <a:pt x="191" y="5"/>
                    </a:lnTo>
                    <a:lnTo>
                      <a:pt x="178" y="3"/>
                    </a:lnTo>
                    <a:lnTo>
                      <a:pt x="165" y="1"/>
                    </a:lnTo>
                    <a:lnTo>
                      <a:pt x="152" y="0"/>
                    </a:lnTo>
                    <a:lnTo>
                      <a:pt x="139" y="1"/>
                    </a:lnTo>
                    <a:lnTo>
                      <a:pt x="126" y="3"/>
                    </a:lnTo>
                    <a:lnTo>
                      <a:pt x="113" y="5"/>
                    </a:lnTo>
                    <a:lnTo>
                      <a:pt x="100" y="9"/>
                    </a:lnTo>
                    <a:lnTo>
                      <a:pt x="88" y="15"/>
                    </a:lnTo>
                    <a:lnTo>
                      <a:pt x="76" y="21"/>
                    </a:lnTo>
                    <a:lnTo>
                      <a:pt x="65" y="29"/>
                    </a:lnTo>
                    <a:lnTo>
                      <a:pt x="54" y="36"/>
                    </a:lnTo>
                    <a:lnTo>
                      <a:pt x="45" y="45"/>
                    </a:lnTo>
                    <a:lnTo>
                      <a:pt x="36" y="56"/>
                    </a:lnTo>
                    <a:lnTo>
                      <a:pt x="28" y="66"/>
                    </a:lnTo>
                    <a:lnTo>
                      <a:pt x="21" y="77"/>
                    </a:lnTo>
                    <a:lnTo>
                      <a:pt x="14" y="90"/>
                    </a:lnTo>
                    <a:lnTo>
                      <a:pt x="9" y="102"/>
                    </a:lnTo>
                    <a:lnTo>
                      <a:pt x="6" y="115"/>
                    </a:lnTo>
                    <a:lnTo>
                      <a:pt x="2" y="128"/>
                    </a:lnTo>
                    <a:lnTo>
                      <a:pt x="1" y="142"/>
                    </a:lnTo>
                    <a:lnTo>
                      <a:pt x="0" y="155"/>
                    </a:lnTo>
                    <a:lnTo>
                      <a:pt x="1" y="169"/>
                    </a:lnTo>
                    <a:lnTo>
                      <a:pt x="2" y="182"/>
                    </a:lnTo>
                    <a:lnTo>
                      <a:pt x="6" y="195"/>
                    </a:lnTo>
                    <a:lnTo>
                      <a:pt x="9" y="208"/>
                    </a:lnTo>
                    <a:lnTo>
                      <a:pt x="14" y="221"/>
                    </a:lnTo>
                    <a:lnTo>
                      <a:pt x="21" y="233"/>
                    </a:lnTo>
                    <a:lnTo>
                      <a:pt x="28" y="244"/>
                    </a:lnTo>
                    <a:lnTo>
                      <a:pt x="36" y="254"/>
                    </a:lnTo>
                    <a:lnTo>
                      <a:pt x="45" y="264"/>
                    </a:lnTo>
                    <a:lnTo>
                      <a:pt x="54" y="274"/>
                    </a:lnTo>
                    <a:lnTo>
                      <a:pt x="65" y="281"/>
                    </a:lnTo>
                    <a:lnTo>
                      <a:pt x="76" y="289"/>
                    </a:lnTo>
                    <a:lnTo>
                      <a:pt x="88" y="295"/>
                    </a:lnTo>
                    <a:lnTo>
                      <a:pt x="100" y="300"/>
                    </a:lnTo>
                    <a:lnTo>
                      <a:pt x="113" y="305"/>
                    </a:lnTo>
                    <a:lnTo>
                      <a:pt x="126" y="308"/>
                    </a:lnTo>
                    <a:lnTo>
                      <a:pt x="139" y="310"/>
                    </a:lnTo>
                    <a:lnTo>
                      <a:pt x="152" y="310"/>
                    </a:lnTo>
                    <a:lnTo>
                      <a:pt x="165" y="310"/>
                    </a:lnTo>
                    <a:lnTo>
                      <a:pt x="178" y="308"/>
                    </a:lnTo>
                    <a:lnTo>
                      <a:pt x="191" y="305"/>
                    </a:lnTo>
                    <a:lnTo>
                      <a:pt x="204" y="300"/>
                    </a:lnTo>
                    <a:lnTo>
                      <a:pt x="216" y="295"/>
                    </a:lnTo>
                    <a:lnTo>
                      <a:pt x="229" y="289"/>
                    </a:lnTo>
                    <a:lnTo>
                      <a:pt x="239" y="281"/>
                    </a:lnTo>
                    <a:lnTo>
                      <a:pt x="250" y="274"/>
                    </a:lnTo>
                    <a:lnTo>
                      <a:pt x="260" y="264"/>
                    </a:lnTo>
                    <a:lnTo>
                      <a:pt x="268" y="254"/>
                    </a:lnTo>
                    <a:lnTo>
                      <a:pt x="276" y="244"/>
                    </a:lnTo>
                    <a:lnTo>
                      <a:pt x="284" y="233"/>
                    </a:lnTo>
                    <a:lnTo>
                      <a:pt x="290" y="221"/>
                    </a:lnTo>
                    <a:lnTo>
                      <a:pt x="295" y="208"/>
                    </a:lnTo>
                    <a:lnTo>
                      <a:pt x="299" y="195"/>
                    </a:lnTo>
                    <a:lnTo>
                      <a:pt x="302" y="182"/>
                    </a:lnTo>
                    <a:lnTo>
                      <a:pt x="303" y="169"/>
                    </a:lnTo>
                    <a:lnTo>
                      <a:pt x="304" y="155"/>
                    </a:lnTo>
                  </a:path>
                </a:pathLst>
              </a:custGeom>
              <a:solidFill>
                <a:srgbClr val="000000"/>
              </a:solidFill>
              <a:ln w="9445">
                <a:solidFill>
                  <a:srgbClr val="4F4F4F"/>
                </a:solidFill>
                <a:round/>
                <a:headEnd/>
                <a:tailEnd/>
              </a:ln>
            </p:spPr>
            <p:txBody>
              <a:bodyPr/>
              <a:lstStyle/>
              <a:p>
                <a:endParaRPr lang="en-US"/>
              </a:p>
            </p:txBody>
          </p:sp>
          <p:sp>
            <p:nvSpPr>
              <p:cNvPr id="307215" name="Oval 9"/>
              <p:cNvSpPr>
                <a:spLocks noChangeArrowheads="1"/>
              </p:cNvSpPr>
              <p:nvPr/>
            </p:nvSpPr>
            <p:spPr bwMode="auto">
              <a:xfrm>
                <a:off x="1256" y="2527"/>
                <a:ext cx="14" cy="12"/>
              </a:xfrm>
              <a:prstGeom prst="ellipse">
                <a:avLst/>
              </a:prstGeom>
              <a:solidFill>
                <a:srgbClr val="000000"/>
              </a:solidFill>
              <a:ln w="9445">
                <a:solidFill>
                  <a:srgbClr val="4F4F4F"/>
                </a:solidFill>
                <a:round/>
                <a:headEnd/>
                <a:tailEnd/>
              </a:ln>
            </p:spPr>
            <p:txBody>
              <a:bodyPr wrap="none" anchor="ctr"/>
              <a:lstStyle/>
              <a:p>
                <a:endParaRPr lang="en-US"/>
              </a:p>
            </p:txBody>
          </p:sp>
          <p:sp>
            <p:nvSpPr>
              <p:cNvPr id="307216" name="Line 10"/>
              <p:cNvSpPr>
                <a:spLocks noChangeShapeType="1"/>
              </p:cNvSpPr>
              <p:nvPr/>
            </p:nvSpPr>
            <p:spPr bwMode="auto">
              <a:xfrm flipH="1">
                <a:off x="1389" y="2739"/>
                <a:ext cx="131" cy="0"/>
              </a:xfrm>
              <a:prstGeom prst="line">
                <a:avLst/>
              </a:prstGeom>
              <a:noFill/>
              <a:ln w="9445">
                <a:solidFill>
                  <a:srgbClr val="4F4F4F"/>
                </a:solidFill>
                <a:round/>
                <a:headEnd/>
                <a:tailEnd/>
              </a:ln>
            </p:spPr>
            <p:txBody>
              <a:bodyPr wrap="none" anchor="ctr"/>
              <a:lstStyle/>
              <a:p>
                <a:endParaRPr lang="en-US"/>
              </a:p>
            </p:txBody>
          </p:sp>
          <p:sp>
            <p:nvSpPr>
              <p:cNvPr id="307217" name="Line 11"/>
              <p:cNvSpPr>
                <a:spLocks noChangeShapeType="1"/>
              </p:cNvSpPr>
              <p:nvPr/>
            </p:nvSpPr>
            <p:spPr bwMode="auto">
              <a:xfrm>
                <a:off x="1335" y="2695"/>
                <a:ext cx="240" cy="0"/>
              </a:xfrm>
              <a:prstGeom prst="line">
                <a:avLst/>
              </a:prstGeom>
              <a:noFill/>
              <a:ln w="9445">
                <a:solidFill>
                  <a:srgbClr val="4F4F4F"/>
                </a:solidFill>
                <a:round/>
                <a:headEnd/>
                <a:tailEnd/>
              </a:ln>
            </p:spPr>
            <p:txBody>
              <a:bodyPr wrap="none" anchor="ctr"/>
              <a:lstStyle/>
              <a:p>
                <a:endParaRPr lang="en-US"/>
              </a:p>
            </p:txBody>
          </p:sp>
          <p:sp>
            <p:nvSpPr>
              <p:cNvPr id="307218" name="Line 12"/>
              <p:cNvSpPr>
                <a:spLocks noChangeShapeType="1"/>
              </p:cNvSpPr>
              <p:nvPr/>
            </p:nvSpPr>
            <p:spPr bwMode="auto">
              <a:xfrm flipH="1">
                <a:off x="1310" y="2647"/>
                <a:ext cx="290" cy="0"/>
              </a:xfrm>
              <a:prstGeom prst="line">
                <a:avLst/>
              </a:prstGeom>
              <a:noFill/>
              <a:ln w="9445">
                <a:solidFill>
                  <a:srgbClr val="4F4F4F"/>
                </a:solidFill>
                <a:round/>
                <a:headEnd/>
                <a:tailEnd/>
              </a:ln>
            </p:spPr>
            <p:txBody>
              <a:bodyPr wrap="none" anchor="ctr"/>
              <a:lstStyle/>
              <a:p>
                <a:endParaRPr lang="en-US"/>
              </a:p>
            </p:txBody>
          </p:sp>
          <p:sp>
            <p:nvSpPr>
              <p:cNvPr id="307219" name="Line 13"/>
              <p:cNvSpPr>
                <a:spLocks noChangeShapeType="1"/>
              </p:cNvSpPr>
              <p:nvPr/>
            </p:nvSpPr>
            <p:spPr bwMode="auto">
              <a:xfrm>
                <a:off x="1303" y="2599"/>
                <a:ext cx="303" cy="0"/>
              </a:xfrm>
              <a:prstGeom prst="line">
                <a:avLst/>
              </a:prstGeom>
              <a:noFill/>
              <a:ln w="9445">
                <a:solidFill>
                  <a:srgbClr val="4F4F4F"/>
                </a:solidFill>
                <a:round/>
                <a:headEnd/>
                <a:tailEnd/>
              </a:ln>
            </p:spPr>
            <p:txBody>
              <a:bodyPr wrap="none" anchor="ctr"/>
              <a:lstStyle/>
              <a:p>
                <a:endParaRPr lang="en-US"/>
              </a:p>
            </p:txBody>
          </p:sp>
          <p:sp>
            <p:nvSpPr>
              <p:cNvPr id="307220" name="Line 14"/>
              <p:cNvSpPr>
                <a:spLocks noChangeShapeType="1"/>
              </p:cNvSpPr>
              <p:nvPr/>
            </p:nvSpPr>
            <p:spPr bwMode="auto">
              <a:xfrm flipH="1">
                <a:off x="1310" y="2552"/>
                <a:ext cx="289" cy="0"/>
              </a:xfrm>
              <a:prstGeom prst="line">
                <a:avLst/>
              </a:prstGeom>
              <a:noFill/>
              <a:ln w="9445">
                <a:solidFill>
                  <a:srgbClr val="4F4F4F"/>
                </a:solidFill>
                <a:round/>
                <a:headEnd/>
                <a:tailEnd/>
              </a:ln>
            </p:spPr>
            <p:txBody>
              <a:bodyPr wrap="none" anchor="ctr"/>
              <a:lstStyle/>
              <a:p>
                <a:endParaRPr lang="en-US"/>
              </a:p>
            </p:txBody>
          </p:sp>
          <p:sp>
            <p:nvSpPr>
              <p:cNvPr id="307221" name="Freeform 15"/>
              <p:cNvSpPr>
                <a:spLocks/>
              </p:cNvSpPr>
              <p:nvPr/>
            </p:nvSpPr>
            <p:spPr bwMode="auto">
              <a:xfrm>
                <a:off x="1144" y="2556"/>
                <a:ext cx="71" cy="163"/>
              </a:xfrm>
              <a:custGeom>
                <a:avLst/>
                <a:gdLst>
                  <a:gd name="T0" fmla="*/ 70 w 71"/>
                  <a:gd name="T1" fmla="*/ 0 h 163"/>
                  <a:gd name="T2" fmla="*/ 65 w 71"/>
                  <a:gd name="T3" fmla="*/ 0 h 163"/>
                  <a:gd name="T4" fmla="*/ 55 w 71"/>
                  <a:gd name="T5" fmla="*/ 6 h 163"/>
                  <a:gd name="T6" fmla="*/ 45 w 71"/>
                  <a:gd name="T7" fmla="*/ 10 h 163"/>
                  <a:gd name="T8" fmla="*/ 35 w 71"/>
                  <a:gd name="T9" fmla="*/ 10 h 163"/>
                  <a:gd name="T10" fmla="*/ 27 w 71"/>
                  <a:gd name="T11" fmla="*/ 20 h 163"/>
                  <a:gd name="T12" fmla="*/ 20 w 71"/>
                  <a:gd name="T13" fmla="*/ 22 h 163"/>
                  <a:gd name="T14" fmla="*/ 14 w 71"/>
                  <a:gd name="T15" fmla="*/ 29 h 163"/>
                  <a:gd name="T16" fmla="*/ 8 w 71"/>
                  <a:gd name="T17" fmla="*/ 41 h 163"/>
                  <a:gd name="T18" fmla="*/ 4 w 71"/>
                  <a:gd name="T19" fmla="*/ 52 h 163"/>
                  <a:gd name="T20" fmla="*/ 1 w 71"/>
                  <a:gd name="T21" fmla="*/ 65 h 163"/>
                  <a:gd name="T22" fmla="*/ 0 w 71"/>
                  <a:gd name="T23" fmla="*/ 73 h 163"/>
                  <a:gd name="T24" fmla="*/ 0 w 71"/>
                  <a:gd name="T25" fmla="*/ 87 h 163"/>
                  <a:gd name="T26" fmla="*/ 2 w 71"/>
                  <a:gd name="T27" fmla="*/ 95 h 163"/>
                  <a:gd name="T28" fmla="*/ 2 w 71"/>
                  <a:gd name="T29" fmla="*/ 106 h 163"/>
                  <a:gd name="T30" fmla="*/ 6 w 71"/>
                  <a:gd name="T31" fmla="*/ 118 h 163"/>
                  <a:gd name="T32" fmla="*/ 12 w 71"/>
                  <a:gd name="T33" fmla="*/ 128 h 163"/>
                  <a:gd name="T34" fmla="*/ 22 w 71"/>
                  <a:gd name="T35" fmla="*/ 136 h 163"/>
                  <a:gd name="T36" fmla="*/ 31 w 71"/>
                  <a:gd name="T37" fmla="*/ 145 h 163"/>
                  <a:gd name="T38" fmla="*/ 38 w 71"/>
                  <a:gd name="T39" fmla="*/ 155 h 163"/>
                  <a:gd name="T40" fmla="*/ 50 w 71"/>
                  <a:gd name="T41" fmla="*/ 162 h 163"/>
                  <a:gd name="T42" fmla="*/ 55 w 71"/>
                  <a:gd name="T43" fmla="*/ 141 h 163"/>
                  <a:gd name="T44" fmla="*/ 56 w 71"/>
                  <a:gd name="T45" fmla="*/ 126 h 163"/>
                  <a:gd name="T46" fmla="*/ 45 w 71"/>
                  <a:gd name="T47" fmla="*/ 126 h 163"/>
                  <a:gd name="T48" fmla="*/ 41 w 71"/>
                  <a:gd name="T49" fmla="*/ 111 h 163"/>
                  <a:gd name="T50" fmla="*/ 32 w 71"/>
                  <a:gd name="T51" fmla="*/ 106 h 163"/>
                  <a:gd name="T52" fmla="*/ 35 w 71"/>
                  <a:gd name="T53" fmla="*/ 95 h 163"/>
                  <a:gd name="T54" fmla="*/ 31 w 71"/>
                  <a:gd name="T55" fmla="*/ 90 h 163"/>
                  <a:gd name="T56" fmla="*/ 30 w 71"/>
                  <a:gd name="T57" fmla="*/ 81 h 163"/>
                  <a:gd name="T58" fmla="*/ 27 w 71"/>
                  <a:gd name="T59" fmla="*/ 73 h 163"/>
                  <a:gd name="T60" fmla="*/ 34 w 71"/>
                  <a:gd name="T61" fmla="*/ 61 h 163"/>
                  <a:gd name="T62" fmla="*/ 32 w 71"/>
                  <a:gd name="T63" fmla="*/ 54 h 163"/>
                  <a:gd name="T64" fmla="*/ 40 w 71"/>
                  <a:gd name="T65" fmla="*/ 39 h 163"/>
                  <a:gd name="T66" fmla="*/ 43 w 71"/>
                  <a:gd name="T67" fmla="*/ 33 h 163"/>
                  <a:gd name="T68" fmla="*/ 46 w 71"/>
                  <a:gd name="T69" fmla="*/ 31 h 163"/>
                  <a:gd name="T70" fmla="*/ 58 w 71"/>
                  <a:gd name="T71" fmla="*/ 26 h 163"/>
                  <a:gd name="T72" fmla="*/ 70 w 71"/>
                  <a:gd name="T73" fmla="*/ 1 h 1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1"/>
                  <a:gd name="T112" fmla="*/ 0 h 163"/>
                  <a:gd name="T113" fmla="*/ 71 w 71"/>
                  <a:gd name="T114" fmla="*/ 163 h 16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1" h="163">
                    <a:moveTo>
                      <a:pt x="70" y="1"/>
                    </a:moveTo>
                    <a:lnTo>
                      <a:pt x="70" y="0"/>
                    </a:lnTo>
                    <a:lnTo>
                      <a:pt x="69" y="0"/>
                    </a:lnTo>
                    <a:lnTo>
                      <a:pt x="65" y="0"/>
                    </a:lnTo>
                    <a:lnTo>
                      <a:pt x="58" y="5"/>
                    </a:lnTo>
                    <a:lnTo>
                      <a:pt x="55" y="6"/>
                    </a:lnTo>
                    <a:lnTo>
                      <a:pt x="52" y="5"/>
                    </a:lnTo>
                    <a:lnTo>
                      <a:pt x="45" y="10"/>
                    </a:lnTo>
                    <a:lnTo>
                      <a:pt x="41" y="10"/>
                    </a:lnTo>
                    <a:lnTo>
                      <a:pt x="35" y="10"/>
                    </a:lnTo>
                    <a:lnTo>
                      <a:pt x="31" y="14"/>
                    </a:lnTo>
                    <a:lnTo>
                      <a:pt x="27" y="20"/>
                    </a:lnTo>
                    <a:lnTo>
                      <a:pt x="22" y="20"/>
                    </a:lnTo>
                    <a:lnTo>
                      <a:pt x="20" y="22"/>
                    </a:lnTo>
                    <a:lnTo>
                      <a:pt x="16" y="26"/>
                    </a:lnTo>
                    <a:lnTo>
                      <a:pt x="14" y="29"/>
                    </a:lnTo>
                    <a:lnTo>
                      <a:pt x="14" y="32"/>
                    </a:lnTo>
                    <a:lnTo>
                      <a:pt x="8" y="41"/>
                    </a:lnTo>
                    <a:lnTo>
                      <a:pt x="8" y="49"/>
                    </a:lnTo>
                    <a:lnTo>
                      <a:pt x="4" y="52"/>
                    </a:lnTo>
                    <a:lnTo>
                      <a:pt x="3" y="58"/>
                    </a:lnTo>
                    <a:lnTo>
                      <a:pt x="1" y="65"/>
                    </a:lnTo>
                    <a:lnTo>
                      <a:pt x="3" y="68"/>
                    </a:lnTo>
                    <a:lnTo>
                      <a:pt x="0" y="73"/>
                    </a:lnTo>
                    <a:lnTo>
                      <a:pt x="0" y="79"/>
                    </a:lnTo>
                    <a:lnTo>
                      <a:pt x="0" y="87"/>
                    </a:lnTo>
                    <a:lnTo>
                      <a:pt x="3" y="93"/>
                    </a:lnTo>
                    <a:lnTo>
                      <a:pt x="2" y="95"/>
                    </a:lnTo>
                    <a:lnTo>
                      <a:pt x="1" y="98"/>
                    </a:lnTo>
                    <a:lnTo>
                      <a:pt x="2" y="106"/>
                    </a:lnTo>
                    <a:lnTo>
                      <a:pt x="2" y="114"/>
                    </a:lnTo>
                    <a:lnTo>
                      <a:pt x="6" y="118"/>
                    </a:lnTo>
                    <a:lnTo>
                      <a:pt x="12" y="121"/>
                    </a:lnTo>
                    <a:lnTo>
                      <a:pt x="12" y="128"/>
                    </a:lnTo>
                    <a:lnTo>
                      <a:pt x="16" y="132"/>
                    </a:lnTo>
                    <a:lnTo>
                      <a:pt x="22" y="136"/>
                    </a:lnTo>
                    <a:lnTo>
                      <a:pt x="27" y="140"/>
                    </a:lnTo>
                    <a:lnTo>
                      <a:pt x="31" y="145"/>
                    </a:lnTo>
                    <a:lnTo>
                      <a:pt x="35" y="150"/>
                    </a:lnTo>
                    <a:lnTo>
                      <a:pt x="38" y="155"/>
                    </a:lnTo>
                    <a:lnTo>
                      <a:pt x="40" y="157"/>
                    </a:lnTo>
                    <a:lnTo>
                      <a:pt x="50" y="162"/>
                    </a:lnTo>
                    <a:lnTo>
                      <a:pt x="53" y="153"/>
                    </a:lnTo>
                    <a:lnTo>
                      <a:pt x="55" y="141"/>
                    </a:lnTo>
                    <a:lnTo>
                      <a:pt x="55" y="131"/>
                    </a:lnTo>
                    <a:lnTo>
                      <a:pt x="56" y="126"/>
                    </a:lnTo>
                    <a:lnTo>
                      <a:pt x="50" y="126"/>
                    </a:lnTo>
                    <a:lnTo>
                      <a:pt x="45" y="126"/>
                    </a:lnTo>
                    <a:lnTo>
                      <a:pt x="41" y="121"/>
                    </a:lnTo>
                    <a:lnTo>
                      <a:pt x="41" y="111"/>
                    </a:lnTo>
                    <a:lnTo>
                      <a:pt x="37" y="109"/>
                    </a:lnTo>
                    <a:lnTo>
                      <a:pt x="32" y="106"/>
                    </a:lnTo>
                    <a:lnTo>
                      <a:pt x="34" y="102"/>
                    </a:lnTo>
                    <a:lnTo>
                      <a:pt x="35" y="95"/>
                    </a:lnTo>
                    <a:lnTo>
                      <a:pt x="34" y="91"/>
                    </a:lnTo>
                    <a:lnTo>
                      <a:pt x="31" y="90"/>
                    </a:lnTo>
                    <a:lnTo>
                      <a:pt x="27" y="87"/>
                    </a:lnTo>
                    <a:lnTo>
                      <a:pt x="30" y="81"/>
                    </a:lnTo>
                    <a:lnTo>
                      <a:pt x="31" y="75"/>
                    </a:lnTo>
                    <a:lnTo>
                      <a:pt x="27" y="73"/>
                    </a:lnTo>
                    <a:lnTo>
                      <a:pt x="31" y="68"/>
                    </a:lnTo>
                    <a:lnTo>
                      <a:pt x="34" y="61"/>
                    </a:lnTo>
                    <a:lnTo>
                      <a:pt x="34" y="58"/>
                    </a:lnTo>
                    <a:lnTo>
                      <a:pt x="32" y="54"/>
                    </a:lnTo>
                    <a:lnTo>
                      <a:pt x="38" y="47"/>
                    </a:lnTo>
                    <a:lnTo>
                      <a:pt x="40" y="39"/>
                    </a:lnTo>
                    <a:lnTo>
                      <a:pt x="41" y="35"/>
                    </a:lnTo>
                    <a:lnTo>
                      <a:pt x="43" y="33"/>
                    </a:lnTo>
                    <a:lnTo>
                      <a:pt x="43" y="31"/>
                    </a:lnTo>
                    <a:lnTo>
                      <a:pt x="46" y="31"/>
                    </a:lnTo>
                    <a:lnTo>
                      <a:pt x="49" y="28"/>
                    </a:lnTo>
                    <a:lnTo>
                      <a:pt x="58" y="26"/>
                    </a:lnTo>
                    <a:lnTo>
                      <a:pt x="63" y="12"/>
                    </a:lnTo>
                    <a:lnTo>
                      <a:pt x="70" y="1"/>
                    </a:lnTo>
                  </a:path>
                </a:pathLst>
              </a:custGeom>
              <a:solidFill>
                <a:srgbClr val="000000"/>
              </a:solidFill>
              <a:ln w="9445">
                <a:solidFill>
                  <a:srgbClr val="4F4F4F"/>
                </a:solidFill>
                <a:round/>
                <a:headEnd/>
                <a:tailEnd/>
              </a:ln>
            </p:spPr>
            <p:txBody>
              <a:bodyPr/>
              <a:lstStyle/>
              <a:p>
                <a:endParaRPr lang="en-US"/>
              </a:p>
            </p:txBody>
          </p:sp>
          <p:sp>
            <p:nvSpPr>
              <p:cNvPr id="307222" name="Freeform 16"/>
              <p:cNvSpPr>
                <a:spLocks/>
              </p:cNvSpPr>
              <p:nvPr/>
            </p:nvSpPr>
            <p:spPr bwMode="auto">
              <a:xfrm>
                <a:off x="1185" y="2576"/>
                <a:ext cx="80" cy="106"/>
              </a:xfrm>
              <a:custGeom>
                <a:avLst/>
                <a:gdLst>
                  <a:gd name="T0" fmla="*/ 64 w 80"/>
                  <a:gd name="T1" fmla="*/ 0 h 106"/>
                  <a:gd name="T2" fmla="*/ 70 w 80"/>
                  <a:gd name="T3" fmla="*/ 2 h 106"/>
                  <a:gd name="T4" fmla="*/ 71 w 80"/>
                  <a:gd name="T5" fmla="*/ 6 h 106"/>
                  <a:gd name="T6" fmla="*/ 71 w 80"/>
                  <a:gd name="T7" fmla="*/ 9 h 106"/>
                  <a:gd name="T8" fmla="*/ 76 w 80"/>
                  <a:gd name="T9" fmla="*/ 14 h 106"/>
                  <a:gd name="T10" fmla="*/ 76 w 80"/>
                  <a:gd name="T11" fmla="*/ 16 h 106"/>
                  <a:gd name="T12" fmla="*/ 79 w 80"/>
                  <a:gd name="T13" fmla="*/ 23 h 106"/>
                  <a:gd name="T14" fmla="*/ 76 w 80"/>
                  <a:gd name="T15" fmla="*/ 39 h 106"/>
                  <a:gd name="T16" fmla="*/ 76 w 80"/>
                  <a:gd name="T17" fmla="*/ 41 h 106"/>
                  <a:gd name="T18" fmla="*/ 74 w 80"/>
                  <a:gd name="T19" fmla="*/ 47 h 106"/>
                  <a:gd name="T20" fmla="*/ 71 w 80"/>
                  <a:gd name="T21" fmla="*/ 50 h 106"/>
                  <a:gd name="T22" fmla="*/ 66 w 80"/>
                  <a:gd name="T23" fmla="*/ 53 h 106"/>
                  <a:gd name="T24" fmla="*/ 65 w 80"/>
                  <a:gd name="T25" fmla="*/ 57 h 106"/>
                  <a:gd name="T26" fmla="*/ 62 w 80"/>
                  <a:gd name="T27" fmla="*/ 61 h 106"/>
                  <a:gd name="T28" fmla="*/ 59 w 80"/>
                  <a:gd name="T29" fmla="*/ 65 h 106"/>
                  <a:gd name="T30" fmla="*/ 52 w 80"/>
                  <a:gd name="T31" fmla="*/ 67 h 106"/>
                  <a:gd name="T32" fmla="*/ 47 w 80"/>
                  <a:gd name="T33" fmla="*/ 72 h 106"/>
                  <a:gd name="T34" fmla="*/ 46 w 80"/>
                  <a:gd name="T35" fmla="*/ 74 h 106"/>
                  <a:gd name="T36" fmla="*/ 43 w 80"/>
                  <a:gd name="T37" fmla="*/ 80 h 106"/>
                  <a:gd name="T38" fmla="*/ 36 w 80"/>
                  <a:gd name="T39" fmla="*/ 82 h 106"/>
                  <a:gd name="T40" fmla="*/ 31 w 80"/>
                  <a:gd name="T41" fmla="*/ 89 h 106"/>
                  <a:gd name="T42" fmla="*/ 24 w 80"/>
                  <a:gd name="T43" fmla="*/ 91 h 106"/>
                  <a:gd name="T44" fmla="*/ 13 w 80"/>
                  <a:gd name="T45" fmla="*/ 105 h 106"/>
                  <a:gd name="T46" fmla="*/ 6 w 80"/>
                  <a:gd name="T47" fmla="*/ 105 h 106"/>
                  <a:gd name="T48" fmla="*/ 0 w 80"/>
                  <a:gd name="T49" fmla="*/ 101 h 106"/>
                  <a:gd name="T50" fmla="*/ 0 w 80"/>
                  <a:gd name="T51" fmla="*/ 92 h 106"/>
                  <a:gd name="T52" fmla="*/ 0 w 80"/>
                  <a:gd name="T53" fmla="*/ 86 h 106"/>
                  <a:gd name="T54" fmla="*/ 0 w 80"/>
                  <a:gd name="T55" fmla="*/ 82 h 106"/>
                  <a:gd name="T56" fmla="*/ 4 w 80"/>
                  <a:gd name="T57" fmla="*/ 77 h 106"/>
                  <a:gd name="T58" fmla="*/ 8 w 80"/>
                  <a:gd name="T59" fmla="*/ 75 h 106"/>
                  <a:gd name="T60" fmla="*/ 14 w 80"/>
                  <a:gd name="T61" fmla="*/ 77 h 106"/>
                  <a:gd name="T62" fmla="*/ 14 w 80"/>
                  <a:gd name="T63" fmla="*/ 73 h 106"/>
                  <a:gd name="T64" fmla="*/ 19 w 80"/>
                  <a:gd name="T65" fmla="*/ 67 h 106"/>
                  <a:gd name="T66" fmla="*/ 22 w 80"/>
                  <a:gd name="T67" fmla="*/ 63 h 106"/>
                  <a:gd name="T68" fmla="*/ 24 w 80"/>
                  <a:gd name="T69" fmla="*/ 61 h 106"/>
                  <a:gd name="T70" fmla="*/ 28 w 80"/>
                  <a:gd name="T71" fmla="*/ 62 h 106"/>
                  <a:gd name="T72" fmla="*/ 33 w 80"/>
                  <a:gd name="T73" fmla="*/ 62 h 106"/>
                  <a:gd name="T74" fmla="*/ 36 w 80"/>
                  <a:gd name="T75" fmla="*/ 57 h 106"/>
                  <a:gd name="T76" fmla="*/ 43 w 80"/>
                  <a:gd name="T77" fmla="*/ 53 h 106"/>
                  <a:gd name="T78" fmla="*/ 52 w 80"/>
                  <a:gd name="T79" fmla="*/ 37 h 106"/>
                  <a:gd name="T80" fmla="*/ 53 w 80"/>
                  <a:gd name="T81" fmla="*/ 25 h 106"/>
                  <a:gd name="T82" fmla="*/ 56 w 80"/>
                  <a:gd name="T83" fmla="*/ 19 h 106"/>
                  <a:gd name="T84" fmla="*/ 59 w 80"/>
                  <a:gd name="T85" fmla="*/ 11 h 106"/>
                  <a:gd name="T86" fmla="*/ 61 w 80"/>
                  <a:gd name="T87" fmla="*/ 5 h 106"/>
                  <a:gd name="T88" fmla="*/ 63 w 80"/>
                  <a:gd name="T89" fmla="*/ 2 h 106"/>
                  <a:gd name="T90" fmla="*/ 64 w 80"/>
                  <a:gd name="T91" fmla="*/ 0 h 106"/>
                  <a:gd name="T92" fmla="*/ 64 w 80"/>
                  <a:gd name="T93" fmla="*/ 0 h 10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0"/>
                  <a:gd name="T142" fmla="*/ 0 h 106"/>
                  <a:gd name="T143" fmla="*/ 80 w 80"/>
                  <a:gd name="T144" fmla="*/ 106 h 10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0" h="106">
                    <a:moveTo>
                      <a:pt x="64" y="0"/>
                    </a:moveTo>
                    <a:lnTo>
                      <a:pt x="70" y="2"/>
                    </a:lnTo>
                    <a:lnTo>
                      <a:pt x="71" y="6"/>
                    </a:lnTo>
                    <a:lnTo>
                      <a:pt x="71" y="9"/>
                    </a:lnTo>
                    <a:lnTo>
                      <a:pt x="76" y="14"/>
                    </a:lnTo>
                    <a:lnTo>
                      <a:pt x="76" y="16"/>
                    </a:lnTo>
                    <a:lnTo>
                      <a:pt x="79" y="23"/>
                    </a:lnTo>
                    <a:lnTo>
                      <a:pt x="76" y="39"/>
                    </a:lnTo>
                    <a:lnTo>
                      <a:pt x="76" y="41"/>
                    </a:lnTo>
                    <a:lnTo>
                      <a:pt x="74" y="47"/>
                    </a:lnTo>
                    <a:lnTo>
                      <a:pt x="71" y="50"/>
                    </a:lnTo>
                    <a:lnTo>
                      <a:pt x="66" y="53"/>
                    </a:lnTo>
                    <a:lnTo>
                      <a:pt x="65" y="57"/>
                    </a:lnTo>
                    <a:lnTo>
                      <a:pt x="62" y="61"/>
                    </a:lnTo>
                    <a:lnTo>
                      <a:pt x="59" y="65"/>
                    </a:lnTo>
                    <a:lnTo>
                      <a:pt x="52" y="67"/>
                    </a:lnTo>
                    <a:lnTo>
                      <a:pt x="47" y="72"/>
                    </a:lnTo>
                    <a:lnTo>
                      <a:pt x="46" y="74"/>
                    </a:lnTo>
                    <a:lnTo>
                      <a:pt x="43" y="80"/>
                    </a:lnTo>
                    <a:lnTo>
                      <a:pt x="36" y="82"/>
                    </a:lnTo>
                    <a:lnTo>
                      <a:pt x="31" y="89"/>
                    </a:lnTo>
                    <a:lnTo>
                      <a:pt x="24" y="91"/>
                    </a:lnTo>
                    <a:lnTo>
                      <a:pt x="13" y="105"/>
                    </a:lnTo>
                    <a:lnTo>
                      <a:pt x="6" y="105"/>
                    </a:lnTo>
                    <a:lnTo>
                      <a:pt x="0" y="101"/>
                    </a:lnTo>
                    <a:lnTo>
                      <a:pt x="0" y="92"/>
                    </a:lnTo>
                    <a:lnTo>
                      <a:pt x="0" y="86"/>
                    </a:lnTo>
                    <a:lnTo>
                      <a:pt x="0" y="82"/>
                    </a:lnTo>
                    <a:lnTo>
                      <a:pt x="4" y="77"/>
                    </a:lnTo>
                    <a:lnTo>
                      <a:pt x="8" y="75"/>
                    </a:lnTo>
                    <a:lnTo>
                      <a:pt x="14" y="77"/>
                    </a:lnTo>
                    <a:lnTo>
                      <a:pt x="14" y="73"/>
                    </a:lnTo>
                    <a:lnTo>
                      <a:pt x="19" y="67"/>
                    </a:lnTo>
                    <a:lnTo>
                      <a:pt x="22" y="63"/>
                    </a:lnTo>
                    <a:lnTo>
                      <a:pt x="24" y="61"/>
                    </a:lnTo>
                    <a:lnTo>
                      <a:pt x="28" y="62"/>
                    </a:lnTo>
                    <a:lnTo>
                      <a:pt x="33" y="62"/>
                    </a:lnTo>
                    <a:lnTo>
                      <a:pt x="36" y="57"/>
                    </a:lnTo>
                    <a:lnTo>
                      <a:pt x="43" y="53"/>
                    </a:lnTo>
                    <a:lnTo>
                      <a:pt x="52" y="37"/>
                    </a:lnTo>
                    <a:lnTo>
                      <a:pt x="53" y="25"/>
                    </a:lnTo>
                    <a:lnTo>
                      <a:pt x="56" y="19"/>
                    </a:lnTo>
                    <a:lnTo>
                      <a:pt x="59" y="11"/>
                    </a:lnTo>
                    <a:lnTo>
                      <a:pt x="61" y="5"/>
                    </a:lnTo>
                    <a:lnTo>
                      <a:pt x="63" y="2"/>
                    </a:lnTo>
                    <a:lnTo>
                      <a:pt x="64" y="0"/>
                    </a:lnTo>
                  </a:path>
                </a:pathLst>
              </a:custGeom>
              <a:solidFill>
                <a:srgbClr val="000000"/>
              </a:solidFill>
              <a:ln w="9445">
                <a:solidFill>
                  <a:srgbClr val="4F4F4F"/>
                </a:solidFill>
                <a:round/>
                <a:headEnd/>
                <a:tailEnd/>
              </a:ln>
            </p:spPr>
            <p:txBody>
              <a:bodyPr/>
              <a:lstStyle/>
              <a:p>
                <a:endParaRPr lang="en-US"/>
              </a:p>
            </p:txBody>
          </p:sp>
          <p:sp>
            <p:nvSpPr>
              <p:cNvPr id="307223" name="Freeform 17"/>
              <p:cNvSpPr>
                <a:spLocks/>
              </p:cNvSpPr>
              <p:nvPr/>
            </p:nvSpPr>
            <p:spPr bwMode="auto">
              <a:xfrm>
                <a:off x="1262" y="2599"/>
                <a:ext cx="79" cy="193"/>
              </a:xfrm>
              <a:custGeom>
                <a:avLst/>
                <a:gdLst>
                  <a:gd name="T0" fmla="*/ 31 w 79"/>
                  <a:gd name="T1" fmla="*/ 1 h 193"/>
                  <a:gd name="T2" fmla="*/ 22 w 79"/>
                  <a:gd name="T3" fmla="*/ 6 h 193"/>
                  <a:gd name="T4" fmla="*/ 12 w 79"/>
                  <a:gd name="T5" fmla="*/ 16 h 193"/>
                  <a:gd name="T6" fmla="*/ 10 w 79"/>
                  <a:gd name="T7" fmla="*/ 25 h 193"/>
                  <a:gd name="T8" fmla="*/ 8 w 79"/>
                  <a:gd name="T9" fmla="*/ 34 h 193"/>
                  <a:gd name="T10" fmla="*/ 4 w 79"/>
                  <a:gd name="T11" fmla="*/ 46 h 193"/>
                  <a:gd name="T12" fmla="*/ 2 w 79"/>
                  <a:gd name="T13" fmla="*/ 54 h 193"/>
                  <a:gd name="T14" fmla="*/ 0 w 79"/>
                  <a:gd name="T15" fmla="*/ 62 h 193"/>
                  <a:gd name="T16" fmla="*/ 9 w 79"/>
                  <a:gd name="T17" fmla="*/ 73 h 193"/>
                  <a:gd name="T18" fmla="*/ 4 w 79"/>
                  <a:gd name="T19" fmla="*/ 88 h 193"/>
                  <a:gd name="T20" fmla="*/ 17 w 79"/>
                  <a:gd name="T21" fmla="*/ 98 h 193"/>
                  <a:gd name="T22" fmla="*/ 18 w 79"/>
                  <a:gd name="T23" fmla="*/ 104 h 193"/>
                  <a:gd name="T24" fmla="*/ 24 w 79"/>
                  <a:gd name="T25" fmla="*/ 115 h 193"/>
                  <a:gd name="T26" fmla="*/ 31 w 79"/>
                  <a:gd name="T27" fmla="*/ 122 h 193"/>
                  <a:gd name="T28" fmla="*/ 36 w 79"/>
                  <a:gd name="T29" fmla="*/ 130 h 193"/>
                  <a:gd name="T30" fmla="*/ 40 w 79"/>
                  <a:gd name="T31" fmla="*/ 141 h 193"/>
                  <a:gd name="T32" fmla="*/ 42 w 79"/>
                  <a:gd name="T33" fmla="*/ 148 h 193"/>
                  <a:gd name="T34" fmla="*/ 47 w 79"/>
                  <a:gd name="T35" fmla="*/ 158 h 193"/>
                  <a:gd name="T36" fmla="*/ 49 w 79"/>
                  <a:gd name="T37" fmla="*/ 169 h 193"/>
                  <a:gd name="T38" fmla="*/ 54 w 79"/>
                  <a:gd name="T39" fmla="*/ 182 h 193"/>
                  <a:gd name="T40" fmla="*/ 65 w 79"/>
                  <a:gd name="T41" fmla="*/ 189 h 193"/>
                  <a:gd name="T42" fmla="*/ 78 w 79"/>
                  <a:gd name="T43" fmla="*/ 184 h 193"/>
                  <a:gd name="T44" fmla="*/ 73 w 79"/>
                  <a:gd name="T45" fmla="*/ 174 h 193"/>
                  <a:gd name="T46" fmla="*/ 73 w 79"/>
                  <a:gd name="T47" fmla="*/ 160 h 193"/>
                  <a:gd name="T48" fmla="*/ 69 w 79"/>
                  <a:gd name="T49" fmla="*/ 146 h 193"/>
                  <a:gd name="T50" fmla="*/ 68 w 79"/>
                  <a:gd name="T51" fmla="*/ 135 h 193"/>
                  <a:gd name="T52" fmla="*/ 62 w 79"/>
                  <a:gd name="T53" fmla="*/ 122 h 193"/>
                  <a:gd name="T54" fmla="*/ 56 w 79"/>
                  <a:gd name="T55" fmla="*/ 116 h 193"/>
                  <a:gd name="T56" fmla="*/ 56 w 79"/>
                  <a:gd name="T57" fmla="*/ 107 h 193"/>
                  <a:gd name="T58" fmla="*/ 46 w 79"/>
                  <a:gd name="T59" fmla="*/ 102 h 193"/>
                  <a:gd name="T60" fmla="*/ 42 w 79"/>
                  <a:gd name="T61" fmla="*/ 88 h 193"/>
                  <a:gd name="T62" fmla="*/ 36 w 79"/>
                  <a:gd name="T63" fmla="*/ 74 h 193"/>
                  <a:gd name="T64" fmla="*/ 33 w 79"/>
                  <a:gd name="T65" fmla="*/ 61 h 193"/>
                  <a:gd name="T66" fmla="*/ 31 w 79"/>
                  <a:gd name="T67" fmla="*/ 50 h 193"/>
                  <a:gd name="T68" fmla="*/ 33 w 79"/>
                  <a:gd name="T69" fmla="*/ 40 h 193"/>
                  <a:gd name="T70" fmla="*/ 36 w 79"/>
                  <a:gd name="T71" fmla="*/ 30 h 193"/>
                  <a:gd name="T72" fmla="*/ 40 w 79"/>
                  <a:gd name="T73" fmla="*/ 0 h 19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9"/>
                  <a:gd name="T112" fmla="*/ 0 h 193"/>
                  <a:gd name="T113" fmla="*/ 79 w 79"/>
                  <a:gd name="T114" fmla="*/ 193 h 19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9" h="193">
                    <a:moveTo>
                      <a:pt x="40" y="0"/>
                    </a:moveTo>
                    <a:lnTo>
                      <a:pt x="31" y="1"/>
                    </a:lnTo>
                    <a:lnTo>
                      <a:pt x="27" y="1"/>
                    </a:lnTo>
                    <a:lnTo>
                      <a:pt x="22" y="6"/>
                    </a:lnTo>
                    <a:lnTo>
                      <a:pt x="17" y="16"/>
                    </a:lnTo>
                    <a:lnTo>
                      <a:pt x="12" y="16"/>
                    </a:lnTo>
                    <a:lnTo>
                      <a:pt x="11" y="19"/>
                    </a:lnTo>
                    <a:lnTo>
                      <a:pt x="10" y="25"/>
                    </a:lnTo>
                    <a:lnTo>
                      <a:pt x="12" y="30"/>
                    </a:lnTo>
                    <a:lnTo>
                      <a:pt x="8" y="34"/>
                    </a:lnTo>
                    <a:lnTo>
                      <a:pt x="5" y="38"/>
                    </a:lnTo>
                    <a:lnTo>
                      <a:pt x="4" y="46"/>
                    </a:lnTo>
                    <a:lnTo>
                      <a:pt x="3" y="50"/>
                    </a:lnTo>
                    <a:lnTo>
                      <a:pt x="2" y="54"/>
                    </a:lnTo>
                    <a:lnTo>
                      <a:pt x="2" y="57"/>
                    </a:lnTo>
                    <a:lnTo>
                      <a:pt x="0" y="62"/>
                    </a:lnTo>
                    <a:lnTo>
                      <a:pt x="4" y="68"/>
                    </a:lnTo>
                    <a:lnTo>
                      <a:pt x="9" y="73"/>
                    </a:lnTo>
                    <a:lnTo>
                      <a:pt x="4" y="80"/>
                    </a:lnTo>
                    <a:lnTo>
                      <a:pt x="4" y="88"/>
                    </a:lnTo>
                    <a:lnTo>
                      <a:pt x="8" y="94"/>
                    </a:lnTo>
                    <a:lnTo>
                      <a:pt x="17" y="98"/>
                    </a:lnTo>
                    <a:lnTo>
                      <a:pt x="17" y="102"/>
                    </a:lnTo>
                    <a:lnTo>
                      <a:pt x="18" y="104"/>
                    </a:lnTo>
                    <a:lnTo>
                      <a:pt x="20" y="110"/>
                    </a:lnTo>
                    <a:lnTo>
                      <a:pt x="24" y="115"/>
                    </a:lnTo>
                    <a:lnTo>
                      <a:pt x="31" y="116"/>
                    </a:lnTo>
                    <a:lnTo>
                      <a:pt x="31" y="122"/>
                    </a:lnTo>
                    <a:lnTo>
                      <a:pt x="33" y="124"/>
                    </a:lnTo>
                    <a:lnTo>
                      <a:pt x="36" y="130"/>
                    </a:lnTo>
                    <a:lnTo>
                      <a:pt x="41" y="136"/>
                    </a:lnTo>
                    <a:lnTo>
                      <a:pt x="40" y="141"/>
                    </a:lnTo>
                    <a:lnTo>
                      <a:pt x="41" y="146"/>
                    </a:lnTo>
                    <a:lnTo>
                      <a:pt x="42" y="148"/>
                    </a:lnTo>
                    <a:lnTo>
                      <a:pt x="45" y="153"/>
                    </a:lnTo>
                    <a:lnTo>
                      <a:pt x="47" y="158"/>
                    </a:lnTo>
                    <a:lnTo>
                      <a:pt x="50" y="165"/>
                    </a:lnTo>
                    <a:lnTo>
                      <a:pt x="49" y="169"/>
                    </a:lnTo>
                    <a:lnTo>
                      <a:pt x="49" y="174"/>
                    </a:lnTo>
                    <a:lnTo>
                      <a:pt x="54" y="182"/>
                    </a:lnTo>
                    <a:lnTo>
                      <a:pt x="57" y="185"/>
                    </a:lnTo>
                    <a:lnTo>
                      <a:pt x="65" y="189"/>
                    </a:lnTo>
                    <a:lnTo>
                      <a:pt x="74" y="192"/>
                    </a:lnTo>
                    <a:lnTo>
                      <a:pt x="78" y="184"/>
                    </a:lnTo>
                    <a:lnTo>
                      <a:pt x="77" y="177"/>
                    </a:lnTo>
                    <a:lnTo>
                      <a:pt x="73" y="174"/>
                    </a:lnTo>
                    <a:lnTo>
                      <a:pt x="71" y="166"/>
                    </a:lnTo>
                    <a:lnTo>
                      <a:pt x="73" y="160"/>
                    </a:lnTo>
                    <a:lnTo>
                      <a:pt x="74" y="151"/>
                    </a:lnTo>
                    <a:lnTo>
                      <a:pt x="69" y="146"/>
                    </a:lnTo>
                    <a:lnTo>
                      <a:pt x="65" y="146"/>
                    </a:lnTo>
                    <a:lnTo>
                      <a:pt x="68" y="135"/>
                    </a:lnTo>
                    <a:lnTo>
                      <a:pt x="65" y="129"/>
                    </a:lnTo>
                    <a:lnTo>
                      <a:pt x="62" y="122"/>
                    </a:lnTo>
                    <a:lnTo>
                      <a:pt x="59" y="122"/>
                    </a:lnTo>
                    <a:lnTo>
                      <a:pt x="56" y="116"/>
                    </a:lnTo>
                    <a:lnTo>
                      <a:pt x="56" y="113"/>
                    </a:lnTo>
                    <a:lnTo>
                      <a:pt x="56" y="107"/>
                    </a:lnTo>
                    <a:lnTo>
                      <a:pt x="51" y="102"/>
                    </a:lnTo>
                    <a:lnTo>
                      <a:pt x="46" y="102"/>
                    </a:lnTo>
                    <a:lnTo>
                      <a:pt x="46" y="93"/>
                    </a:lnTo>
                    <a:lnTo>
                      <a:pt x="42" y="88"/>
                    </a:lnTo>
                    <a:lnTo>
                      <a:pt x="36" y="83"/>
                    </a:lnTo>
                    <a:lnTo>
                      <a:pt x="36" y="74"/>
                    </a:lnTo>
                    <a:lnTo>
                      <a:pt x="31" y="63"/>
                    </a:lnTo>
                    <a:lnTo>
                      <a:pt x="33" y="61"/>
                    </a:lnTo>
                    <a:lnTo>
                      <a:pt x="33" y="57"/>
                    </a:lnTo>
                    <a:lnTo>
                      <a:pt x="31" y="50"/>
                    </a:lnTo>
                    <a:lnTo>
                      <a:pt x="31" y="44"/>
                    </a:lnTo>
                    <a:lnTo>
                      <a:pt x="33" y="40"/>
                    </a:lnTo>
                    <a:lnTo>
                      <a:pt x="36" y="34"/>
                    </a:lnTo>
                    <a:lnTo>
                      <a:pt x="36" y="30"/>
                    </a:lnTo>
                    <a:lnTo>
                      <a:pt x="41" y="15"/>
                    </a:lnTo>
                    <a:lnTo>
                      <a:pt x="40" y="0"/>
                    </a:lnTo>
                  </a:path>
                </a:pathLst>
              </a:custGeom>
              <a:solidFill>
                <a:srgbClr val="000000"/>
              </a:solidFill>
              <a:ln w="9445">
                <a:solidFill>
                  <a:srgbClr val="4F4F4F"/>
                </a:solidFill>
                <a:round/>
                <a:headEnd/>
                <a:tailEnd/>
              </a:ln>
            </p:spPr>
            <p:txBody>
              <a:bodyPr/>
              <a:lstStyle/>
              <a:p>
                <a:endParaRPr lang="en-US"/>
              </a:p>
            </p:txBody>
          </p:sp>
          <p:sp>
            <p:nvSpPr>
              <p:cNvPr id="307224" name="Freeform 18"/>
              <p:cNvSpPr>
                <a:spLocks/>
              </p:cNvSpPr>
              <p:nvPr/>
            </p:nvSpPr>
            <p:spPr bwMode="auto">
              <a:xfrm>
                <a:off x="1158" y="2692"/>
                <a:ext cx="161" cy="142"/>
              </a:xfrm>
              <a:custGeom>
                <a:avLst/>
                <a:gdLst>
                  <a:gd name="T0" fmla="*/ 4 w 161"/>
                  <a:gd name="T1" fmla="*/ 6 h 142"/>
                  <a:gd name="T2" fmla="*/ 2 w 161"/>
                  <a:gd name="T3" fmla="*/ 24 h 142"/>
                  <a:gd name="T4" fmla="*/ 2 w 161"/>
                  <a:gd name="T5" fmla="*/ 33 h 142"/>
                  <a:gd name="T6" fmla="*/ 6 w 161"/>
                  <a:gd name="T7" fmla="*/ 43 h 142"/>
                  <a:gd name="T8" fmla="*/ 10 w 161"/>
                  <a:gd name="T9" fmla="*/ 53 h 142"/>
                  <a:gd name="T10" fmla="*/ 13 w 161"/>
                  <a:gd name="T11" fmla="*/ 62 h 142"/>
                  <a:gd name="T12" fmla="*/ 18 w 161"/>
                  <a:gd name="T13" fmla="*/ 72 h 142"/>
                  <a:gd name="T14" fmla="*/ 27 w 161"/>
                  <a:gd name="T15" fmla="*/ 81 h 142"/>
                  <a:gd name="T16" fmla="*/ 36 w 161"/>
                  <a:gd name="T17" fmla="*/ 91 h 142"/>
                  <a:gd name="T18" fmla="*/ 41 w 161"/>
                  <a:gd name="T19" fmla="*/ 96 h 142"/>
                  <a:gd name="T20" fmla="*/ 48 w 161"/>
                  <a:gd name="T21" fmla="*/ 104 h 142"/>
                  <a:gd name="T22" fmla="*/ 60 w 161"/>
                  <a:gd name="T23" fmla="*/ 111 h 142"/>
                  <a:gd name="T24" fmla="*/ 69 w 161"/>
                  <a:gd name="T25" fmla="*/ 122 h 142"/>
                  <a:gd name="T26" fmla="*/ 80 w 161"/>
                  <a:gd name="T27" fmla="*/ 128 h 142"/>
                  <a:gd name="T28" fmla="*/ 88 w 161"/>
                  <a:gd name="T29" fmla="*/ 135 h 142"/>
                  <a:gd name="T30" fmla="*/ 97 w 161"/>
                  <a:gd name="T31" fmla="*/ 138 h 142"/>
                  <a:gd name="T32" fmla="*/ 110 w 161"/>
                  <a:gd name="T33" fmla="*/ 141 h 142"/>
                  <a:gd name="T34" fmla="*/ 122 w 161"/>
                  <a:gd name="T35" fmla="*/ 141 h 142"/>
                  <a:gd name="T36" fmla="*/ 137 w 161"/>
                  <a:gd name="T37" fmla="*/ 137 h 142"/>
                  <a:gd name="T38" fmla="*/ 146 w 161"/>
                  <a:gd name="T39" fmla="*/ 136 h 142"/>
                  <a:gd name="T40" fmla="*/ 152 w 161"/>
                  <a:gd name="T41" fmla="*/ 126 h 142"/>
                  <a:gd name="T42" fmla="*/ 134 w 161"/>
                  <a:gd name="T43" fmla="*/ 115 h 142"/>
                  <a:gd name="T44" fmla="*/ 122 w 161"/>
                  <a:gd name="T45" fmla="*/ 109 h 142"/>
                  <a:gd name="T46" fmla="*/ 108 w 161"/>
                  <a:gd name="T47" fmla="*/ 107 h 142"/>
                  <a:gd name="T48" fmla="*/ 101 w 161"/>
                  <a:gd name="T49" fmla="*/ 105 h 142"/>
                  <a:gd name="T50" fmla="*/ 92 w 161"/>
                  <a:gd name="T51" fmla="*/ 100 h 142"/>
                  <a:gd name="T52" fmla="*/ 83 w 161"/>
                  <a:gd name="T53" fmla="*/ 96 h 142"/>
                  <a:gd name="T54" fmla="*/ 74 w 161"/>
                  <a:gd name="T55" fmla="*/ 91 h 142"/>
                  <a:gd name="T56" fmla="*/ 64 w 161"/>
                  <a:gd name="T57" fmla="*/ 84 h 142"/>
                  <a:gd name="T58" fmla="*/ 58 w 161"/>
                  <a:gd name="T59" fmla="*/ 79 h 142"/>
                  <a:gd name="T60" fmla="*/ 50 w 161"/>
                  <a:gd name="T61" fmla="*/ 72 h 142"/>
                  <a:gd name="T62" fmla="*/ 41 w 161"/>
                  <a:gd name="T63" fmla="*/ 62 h 142"/>
                  <a:gd name="T64" fmla="*/ 40 w 161"/>
                  <a:gd name="T65" fmla="*/ 52 h 142"/>
                  <a:gd name="T66" fmla="*/ 31 w 161"/>
                  <a:gd name="T67" fmla="*/ 43 h 142"/>
                  <a:gd name="T68" fmla="*/ 35 w 161"/>
                  <a:gd name="T69" fmla="*/ 36 h 142"/>
                  <a:gd name="T70" fmla="*/ 27 w 161"/>
                  <a:gd name="T71" fmla="*/ 22 h 142"/>
                  <a:gd name="T72" fmla="*/ 8 w 161"/>
                  <a:gd name="T73" fmla="*/ 0 h 1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1"/>
                  <a:gd name="T112" fmla="*/ 0 h 142"/>
                  <a:gd name="T113" fmla="*/ 161 w 161"/>
                  <a:gd name="T114" fmla="*/ 142 h 1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1" h="142">
                    <a:moveTo>
                      <a:pt x="8" y="0"/>
                    </a:moveTo>
                    <a:lnTo>
                      <a:pt x="4" y="6"/>
                    </a:lnTo>
                    <a:lnTo>
                      <a:pt x="3" y="14"/>
                    </a:lnTo>
                    <a:lnTo>
                      <a:pt x="2" y="24"/>
                    </a:lnTo>
                    <a:lnTo>
                      <a:pt x="0" y="28"/>
                    </a:lnTo>
                    <a:lnTo>
                      <a:pt x="2" y="33"/>
                    </a:lnTo>
                    <a:lnTo>
                      <a:pt x="8" y="38"/>
                    </a:lnTo>
                    <a:lnTo>
                      <a:pt x="6" y="43"/>
                    </a:lnTo>
                    <a:lnTo>
                      <a:pt x="7" y="48"/>
                    </a:lnTo>
                    <a:lnTo>
                      <a:pt x="10" y="53"/>
                    </a:lnTo>
                    <a:lnTo>
                      <a:pt x="13" y="58"/>
                    </a:lnTo>
                    <a:lnTo>
                      <a:pt x="13" y="62"/>
                    </a:lnTo>
                    <a:lnTo>
                      <a:pt x="13" y="67"/>
                    </a:lnTo>
                    <a:lnTo>
                      <a:pt x="18" y="72"/>
                    </a:lnTo>
                    <a:lnTo>
                      <a:pt x="27" y="77"/>
                    </a:lnTo>
                    <a:lnTo>
                      <a:pt x="27" y="81"/>
                    </a:lnTo>
                    <a:lnTo>
                      <a:pt x="29" y="86"/>
                    </a:lnTo>
                    <a:lnTo>
                      <a:pt x="36" y="91"/>
                    </a:lnTo>
                    <a:lnTo>
                      <a:pt x="41" y="91"/>
                    </a:lnTo>
                    <a:lnTo>
                      <a:pt x="41" y="96"/>
                    </a:lnTo>
                    <a:lnTo>
                      <a:pt x="42" y="99"/>
                    </a:lnTo>
                    <a:lnTo>
                      <a:pt x="48" y="104"/>
                    </a:lnTo>
                    <a:lnTo>
                      <a:pt x="51" y="107"/>
                    </a:lnTo>
                    <a:lnTo>
                      <a:pt x="60" y="111"/>
                    </a:lnTo>
                    <a:lnTo>
                      <a:pt x="63" y="120"/>
                    </a:lnTo>
                    <a:lnTo>
                      <a:pt x="69" y="122"/>
                    </a:lnTo>
                    <a:lnTo>
                      <a:pt x="73" y="127"/>
                    </a:lnTo>
                    <a:lnTo>
                      <a:pt x="80" y="128"/>
                    </a:lnTo>
                    <a:lnTo>
                      <a:pt x="83" y="130"/>
                    </a:lnTo>
                    <a:lnTo>
                      <a:pt x="88" y="135"/>
                    </a:lnTo>
                    <a:lnTo>
                      <a:pt x="94" y="136"/>
                    </a:lnTo>
                    <a:lnTo>
                      <a:pt x="97" y="138"/>
                    </a:lnTo>
                    <a:lnTo>
                      <a:pt x="103" y="134"/>
                    </a:lnTo>
                    <a:lnTo>
                      <a:pt x="110" y="141"/>
                    </a:lnTo>
                    <a:lnTo>
                      <a:pt x="115" y="141"/>
                    </a:lnTo>
                    <a:lnTo>
                      <a:pt x="122" y="141"/>
                    </a:lnTo>
                    <a:lnTo>
                      <a:pt x="125" y="141"/>
                    </a:lnTo>
                    <a:lnTo>
                      <a:pt x="137" y="137"/>
                    </a:lnTo>
                    <a:lnTo>
                      <a:pt x="140" y="140"/>
                    </a:lnTo>
                    <a:lnTo>
                      <a:pt x="146" y="136"/>
                    </a:lnTo>
                    <a:lnTo>
                      <a:pt x="160" y="129"/>
                    </a:lnTo>
                    <a:lnTo>
                      <a:pt x="152" y="126"/>
                    </a:lnTo>
                    <a:lnTo>
                      <a:pt x="140" y="119"/>
                    </a:lnTo>
                    <a:lnTo>
                      <a:pt x="134" y="115"/>
                    </a:lnTo>
                    <a:lnTo>
                      <a:pt x="128" y="113"/>
                    </a:lnTo>
                    <a:lnTo>
                      <a:pt x="122" y="109"/>
                    </a:lnTo>
                    <a:lnTo>
                      <a:pt x="115" y="107"/>
                    </a:lnTo>
                    <a:lnTo>
                      <a:pt x="108" y="107"/>
                    </a:lnTo>
                    <a:lnTo>
                      <a:pt x="103" y="111"/>
                    </a:lnTo>
                    <a:lnTo>
                      <a:pt x="101" y="105"/>
                    </a:lnTo>
                    <a:lnTo>
                      <a:pt x="93" y="100"/>
                    </a:lnTo>
                    <a:lnTo>
                      <a:pt x="92" y="100"/>
                    </a:lnTo>
                    <a:lnTo>
                      <a:pt x="88" y="100"/>
                    </a:lnTo>
                    <a:lnTo>
                      <a:pt x="83" y="96"/>
                    </a:lnTo>
                    <a:lnTo>
                      <a:pt x="78" y="93"/>
                    </a:lnTo>
                    <a:lnTo>
                      <a:pt x="74" y="91"/>
                    </a:lnTo>
                    <a:lnTo>
                      <a:pt x="69" y="91"/>
                    </a:lnTo>
                    <a:lnTo>
                      <a:pt x="64" y="84"/>
                    </a:lnTo>
                    <a:lnTo>
                      <a:pt x="60" y="81"/>
                    </a:lnTo>
                    <a:lnTo>
                      <a:pt x="58" y="79"/>
                    </a:lnTo>
                    <a:lnTo>
                      <a:pt x="52" y="76"/>
                    </a:lnTo>
                    <a:lnTo>
                      <a:pt x="50" y="72"/>
                    </a:lnTo>
                    <a:lnTo>
                      <a:pt x="47" y="67"/>
                    </a:lnTo>
                    <a:lnTo>
                      <a:pt x="41" y="62"/>
                    </a:lnTo>
                    <a:lnTo>
                      <a:pt x="41" y="58"/>
                    </a:lnTo>
                    <a:lnTo>
                      <a:pt x="40" y="52"/>
                    </a:lnTo>
                    <a:lnTo>
                      <a:pt x="36" y="48"/>
                    </a:lnTo>
                    <a:lnTo>
                      <a:pt x="31" y="43"/>
                    </a:lnTo>
                    <a:lnTo>
                      <a:pt x="34" y="40"/>
                    </a:lnTo>
                    <a:lnTo>
                      <a:pt x="35" y="36"/>
                    </a:lnTo>
                    <a:lnTo>
                      <a:pt x="35" y="26"/>
                    </a:lnTo>
                    <a:lnTo>
                      <a:pt x="27" y="22"/>
                    </a:lnTo>
                    <a:lnTo>
                      <a:pt x="8" y="0"/>
                    </a:lnTo>
                  </a:path>
                </a:pathLst>
              </a:custGeom>
              <a:solidFill>
                <a:srgbClr val="000000"/>
              </a:solidFill>
              <a:ln w="9445">
                <a:solidFill>
                  <a:srgbClr val="4F4F4F"/>
                </a:solidFill>
                <a:round/>
                <a:headEnd/>
                <a:tailEnd/>
              </a:ln>
            </p:spPr>
            <p:txBody>
              <a:bodyPr/>
              <a:lstStyle/>
              <a:p>
                <a:endParaRPr lang="en-US"/>
              </a:p>
            </p:txBody>
          </p:sp>
          <p:sp>
            <p:nvSpPr>
              <p:cNvPr id="307225" name="Freeform 19"/>
              <p:cNvSpPr>
                <a:spLocks/>
              </p:cNvSpPr>
              <p:nvPr/>
            </p:nvSpPr>
            <p:spPr bwMode="auto">
              <a:xfrm>
                <a:off x="1206" y="2486"/>
                <a:ext cx="122" cy="59"/>
              </a:xfrm>
              <a:custGeom>
                <a:avLst/>
                <a:gdLst>
                  <a:gd name="T0" fmla="*/ 121 w 122"/>
                  <a:gd name="T1" fmla="*/ 0 h 59"/>
                  <a:gd name="T2" fmla="*/ 100 w 122"/>
                  <a:gd name="T3" fmla="*/ 4 h 59"/>
                  <a:gd name="T4" fmla="*/ 92 w 122"/>
                  <a:gd name="T5" fmla="*/ 5 h 59"/>
                  <a:gd name="T6" fmla="*/ 87 w 122"/>
                  <a:gd name="T7" fmla="*/ 6 h 59"/>
                  <a:gd name="T8" fmla="*/ 78 w 122"/>
                  <a:gd name="T9" fmla="*/ 8 h 59"/>
                  <a:gd name="T10" fmla="*/ 65 w 122"/>
                  <a:gd name="T11" fmla="*/ 13 h 59"/>
                  <a:gd name="T12" fmla="*/ 51 w 122"/>
                  <a:gd name="T13" fmla="*/ 18 h 59"/>
                  <a:gd name="T14" fmla="*/ 40 w 122"/>
                  <a:gd name="T15" fmla="*/ 24 h 59"/>
                  <a:gd name="T16" fmla="*/ 31 w 122"/>
                  <a:gd name="T17" fmla="*/ 30 h 59"/>
                  <a:gd name="T18" fmla="*/ 21 w 122"/>
                  <a:gd name="T19" fmla="*/ 38 h 59"/>
                  <a:gd name="T20" fmla="*/ 16 w 122"/>
                  <a:gd name="T21" fmla="*/ 41 h 59"/>
                  <a:gd name="T22" fmla="*/ 8 w 122"/>
                  <a:gd name="T23" fmla="*/ 49 h 59"/>
                  <a:gd name="T24" fmla="*/ 0 w 122"/>
                  <a:gd name="T25" fmla="*/ 58 h 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2"/>
                  <a:gd name="T40" fmla="*/ 0 h 59"/>
                  <a:gd name="T41" fmla="*/ 122 w 122"/>
                  <a:gd name="T42" fmla="*/ 59 h 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2" h="59">
                    <a:moveTo>
                      <a:pt x="121" y="0"/>
                    </a:moveTo>
                    <a:lnTo>
                      <a:pt x="100" y="4"/>
                    </a:lnTo>
                    <a:lnTo>
                      <a:pt x="92" y="5"/>
                    </a:lnTo>
                    <a:lnTo>
                      <a:pt x="87" y="6"/>
                    </a:lnTo>
                    <a:lnTo>
                      <a:pt x="78" y="8"/>
                    </a:lnTo>
                    <a:lnTo>
                      <a:pt x="65" y="13"/>
                    </a:lnTo>
                    <a:lnTo>
                      <a:pt x="51" y="18"/>
                    </a:lnTo>
                    <a:lnTo>
                      <a:pt x="40" y="24"/>
                    </a:lnTo>
                    <a:lnTo>
                      <a:pt x="31" y="30"/>
                    </a:lnTo>
                    <a:lnTo>
                      <a:pt x="21" y="38"/>
                    </a:lnTo>
                    <a:lnTo>
                      <a:pt x="16" y="41"/>
                    </a:lnTo>
                    <a:lnTo>
                      <a:pt x="8" y="49"/>
                    </a:lnTo>
                    <a:lnTo>
                      <a:pt x="0" y="58"/>
                    </a:lnTo>
                  </a:path>
                </a:pathLst>
              </a:custGeom>
              <a:noFill/>
              <a:ln w="9445">
                <a:solidFill>
                  <a:srgbClr val="4F4F4F"/>
                </a:solidFill>
                <a:round/>
                <a:headEnd/>
                <a:tailEnd/>
              </a:ln>
            </p:spPr>
            <p:txBody>
              <a:bodyPr/>
              <a:lstStyle/>
              <a:p>
                <a:endParaRPr lang="en-US"/>
              </a:p>
            </p:txBody>
          </p:sp>
          <p:sp>
            <p:nvSpPr>
              <p:cNvPr id="307226" name="Freeform 20"/>
              <p:cNvSpPr>
                <a:spLocks/>
              </p:cNvSpPr>
              <p:nvPr/>
            </p:nvSpPr>
            <p:spPr bwMode="auto">
              <a:xfrm>
                <a:off x="1193" y="2538"/>
                <a:ext cx="80" cy="34"/>
              </a:xfrm>
              <a:custGeom>
                <a:avLst/>
                <a:gdLst>
                  <a:gd name="T0" fmla="*/ 0 w 80"/>
                  <a:gd name="T1" fmla="*/ 13 h 34"/>
                  <a:gd name="T2" fmla="*/ 19 w 80"/>
                  <a:gd name="T3" fmla="*/ 2 h 34"/>
                  <a:gd name="T4" fmla="*/ 23 w 80"/>
                  <a:gd name="T5" fmla="*/ 2 h 34"/>
                  <a:gd name="T6" fmla="*/ 27 w 80"/>
                  <a:gd name="T7" fmla="*/ 2 h 34"/>
                  <a:gd name="T8" fmla="*/ 36 w 80"/>
                  <a:gd name="T9" fmla="*/ 0 h 34"/>
                  <a:gd name="T10" fmla="*/ 42 w 80"/>
                  <a:gd name="T11" fmla="*/ 2 h 34"/>
                  <a:gd name="T12" fmla="*/ 50 w 80"/>
                  <a:gd name="T13" fmla="*/ 4 h 34"/>
                  <a:gd name="T14" fmla="*/ 57 w 80"/>
                  <a:gd name="T15" fmla="*/ 5 h 34"/>
                  <a:gd name="T16" fmla="*/ 66 w 80"/>
                  <a:gd name="T17" fmla="*/ 13 h 34"/>
                  <a:gd name="T18" fmla="*/ 66 w 80"/>
                  <a:gd name="T19" fmla="*/ 14 h 34"/>
                  <a:gd name="T20" fmla="*/ 69 w 80"/>
                  <a:gd name="T21" fmla="*/ 16 h 34"/>
                  <a:gd name="T22" fmla="*/ 76 w 80"/>
                  <a:gd name="T23" fmla="*/ 25 h 34"/>
                  <a:gd name="T24" fmla="*/ 79 w 80"/>
                  <a:gd name="T25" fmla="*/ 33 h 34"/>
                  <a:gd name="T26" fmla="*/ 79 w 80"/>
                  <a:gd name="T27" fmla="*/ 32 h 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0"/>
                  <a:gd name="T43" fmla="*/ 0 h 34"/>
                  <a:gd name="T44" fmla="*/ 80 w 80"/>
                  <a:gd name="T45" fmla="*/ 34 h 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0" h="34">
                    <a:moveTo>
                      <a:pt x="0" y="13"/>
                    </a:moveTo>
                    <a:lnTo>
                      <a:pt x="19" y="2"/>
                    </a:lnTo>
                    <a:lnTo>
                      <a:pt x="23" y="2"/>
                    </a:lnTo>
                    <a:lnTo>
                      <a:pt x="27" y="2"/>
                    </a:lnTo>
                    <a:lnTo>
                      <a:pt x="36" y="0"/>
                    </a:lnTo>
                    <a:lnTo>
                      <a:pt x="42" y="2"/>
                    </a:lnTo>
                    <a:lnTo>
                      <a:pt x="50" y="4"/>
                    </a:lnTo>
                    <a:lnTo>
                      <a:pt x="57" y="5"/>
                    </a:lnTo>
                    <a:lnTo>
                      <a:pt x="66" y="13"/>
                    </a:lnTo>
                    <a:lnTo>
                      <a:pt x="66" y="14"/>
                    </a:lnTo>
                    <a:lnTo>
                      <a:pt x="69" y="16"/>
                    </a:lnTo>
                    <a:lnTo>
                      <a:pt x="76" y="25"/>
                    </a:lnTo>
                    <a:lnTo>
                      <a:pt x="79" y="33"/>
                    </a:lnTo>
                    <a:lnTo>
                      <a:pt x="79" y="32"/>
                    </a:lnTo>
                  </a:path>
                </a:pathLst>
              </a:custGeom>
              <a:noFill/>
              <a:ln w="9445">
                <a:solidFill>
                  <a:srgbClr val="4F4F4F"/>
                </a:solidFill>
                <a:round/>
                <a:headEnd/>
                <a:tailEnd/>
              </a:ln>
            </p:spPr>
            <p:txBody>
              <a:bodyPr/>
              <a:lstStyle/>
              <a:p>
                <a:endParaRPr lang="en-US"/>
              </a:p>
            </p:txBody>
          </p:sp>
          <p:sp>
            <p:nvSpPr>
              <p:cNvPr id="307227" name="Freeform 21"/>
              <p:cNvSpPr>
                <a:spLocks/>
              </p:cNvSpPr>
              <p:nvPr/>
            </p:nvSpPr>
            <p:spPr bwMode="auto">
              <a:xfrm>
                <a:off x="1273" y="2488"/>
                <a:ext cx="46" cy="103"/>
              </a:xfrm>
              <a:custGeom>
                <a:avLst/>
                <a:gdLst>
                  <a:gd name="T0" fmla="*/ 1 w 46"/>
                  <a:gd name="T1" fmla="*/ 102 h 103"/>
                  <a:gd name="T2" fmla="*/ 0 w 46"/>
                  <a:gd name="T3" fmla="*/ 86 h 103"/>
                  <a:gd name="T4" fmla="*/ 0 w 46"/>
                  <a:gd name="T5" fmla="*/ 76 h 103"/>
                  <a:gd name="T6" fmla="*/ 1 w 46"/>
                  <a:gd name="T7" fmla="*/ 73 h 103"/>
                  <a:gd name="T8" fmla="*/ 4 w 46"/>
                  <a:gd name="T9" fmla="*/ 64 h 103"/>
                  <a:gd name="T10" fmla="*/ 7 w 46"/>
                  <a:gd name="T11" fmla="*/ 57 h 103"/>
                  <a:gd name="T12" fmla="*/ 14 w 46"/>
                  <a:gd name="T13" fmla="*/ 43 h 103"/>
                  <a:gd name="T14" fmla="*/ 20 w 46"/>
                  <a:gd name="T15" fmla="*/ 32 h 103"/>
                  <a:gd name="T16" fmla="*/ 24 w 46"/>
                  <a:gd name="T17" fmla="*/ 24 h 103"/>
                  <a:gd name="T18" fmla="*/ 30 w 46"/>
                  <a:gd name="T19" fmla="*/ 17 h 103"/>
                  <a:gd name="T20" fmla="*/ 45 w 46"/>
                  <a:gd name="T21" fmla="*/ 0 h 1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6"/>
                  <a:gd name="T34" fmla="*/ 0 h 103"/>
                  <a:gd name="T35" fmla="*/ 46 w 46"/>
                  <a:gd name="T36" fmla="*/ 103 h 10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6" h="103">
                    <a:moveTo>
                      <a:pt x="1" y="102"/>
                    </a:moveTo>
                    <a:lnTo>
                      <a:pt x="0" y="86"/>
                    </a:lnTo>
                    <a:lnTo>
                      <a:pt x="0" y="76"/>
                    </a:lnTo>
                    <a:lnTo>
                      <a:pt x="1" y="73"/>
                    </a:lnTo>
                    <a:lnTo>
                      <a:pt x="4" y="64"/>
                    </a:lnTo>
                    <a:lnTo>
                      <a:pt x="7" y="57"/>
                    </a:lnTo>
                    <a:lnTo>
                      <a:pt x="14" y="43"/>
                    </a:lnTo>
                    <a:lnTo>
                      <a:pt x="20" y="32"/>
                    </a:lnTo>
                    <a:lnTo>
                      <a:pt x="24" y="24"/>
                    </a:lnTo>
                    <a:lnTo>
                      <a:pt x="30" y="17"/>
                    </a:lnTo>
                    <a:lnTo>
                      <a:pt x="45" y="0"/>
                    </a:lnTo>
                  </a:path>
                </a:pathLst>
              </a:custGeom>
              <a:noFill/>
              <a:ln w="9445">
                <a:solidFill>
                  <a:srgbClr val="4F4F4F"/>
                </a:solidFill>
                <a:round/>
                <a:headEnd/>
                <a:tailEnd/>
              </a:ln>
            </p:spPr>
            <p:txBody>
              <a:bodyPr/>
              <a:lstStyle/>
              <a:p>
                <a:endParaRPr lang="en-US"/>
              </a:p>
            </p:txBody>
          </p:sp>
          <p:sp>
            <p:nvSpPr>
              <p:cNvPr id="307228" name="Freeform 22"/>
              <p:cNvSpPr>
                <a:spLocks/>
              </p:cNvSpPr>
              <p:nvPr/>
            </p:nvSpPr>
            <p:spPr bwMode="auto">
              <a:xfrm>
                <a:off x="1199" y="2577"/>
                <a:ext cx="18" cy="71"/>
              </a:xfrm>
              <a:custGeom>
                <a:avLst/>
                <a:gdLst>
                  <a:gd name="T0" fmla="*/ 17 w 18"/>
                  <a:gd name="T1" fmla="*/ 0 h 71"/>
                  <a:gd name="T2" fmla="*/ 9 w 18"/>
                  <a:gd name="T3" fmla="*/ 14 h 71"/>
                  <a:gd name="T4" fmla="*/ 7 w 18"/>
                  <a:gd name="T5" fmla="*/ 21 h 71"/>
                  <a:gd name="T6" fmla="*/ 3 w 18"/>
                  <a:gd name="T7" fmla="*/ 33 h 71"/>
                  <a:gd name="T8" fmla="*/ 2 w 18"/>
                  <a:gd name="T9" fmla="*/ 40 h 71"/>
                  <a:gd name="T10" fmla="*/ 1 w 18"/>
                  <a:gd name="T11" fmla="*/ 47 h 71"/>
                  <a:gd name="T12" fmla="*/ 0 w 18"/>
                  <a:gd name="T13" fmla="*/ 56 h 71"/>
                  <a:gd name="T14" fmla="*/ 0 w 18"/>
                  <a:gd name="T15" fmla="*/ 70 h 71"/>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71"/>
                  <a:gd name="T26" fmla="*/ 18 w 18"/>
                  <a:gd name="T27" fmla="*/ 71 h 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71">
                    <a:moveTo>
                      <a:pt x="17" y="0"/>
                    </a:moveTo>
                    <a:lnTo>
                      <a:pt x="9" y="14"/>
                    </a:lnTo>
                    <a:lnTo>
                      <a:pt x="7" y="21"/>
                    </a:lnTo>
                    <a:lnTo>
                      <a:pt x="3" y="33"/>
                    </a:lnTo>
                    <a:lnTo>
                      <a:pt x="2" y="40"/>
                    </a:lnTo>
                    <a:lnTo>
                      <a:pt x="1" y="47"/>
                    </a:lnTo>
                    <a:lnTo>
                      <a:pt x="0" y="56"/>
                    </a:lnTo>
                    <a:lnTo>
                      <a:pt x="0" y="70"/>
                    </a:lnTo>
                  </a:path>
                </a:pathLst>
              </a:custGeom>
              <a:noFill/>
              <a:ln w="9445">
                <a:solidFill>
                  <a:srgbClr val="4F4F4F"/>
                </a:solidFill>
                <a:round/>
                <a:headEnd/>
                <a:tailEnd/>
              </a:ln>
            </p:spPr>
            <p:txBody>
              <a:bodyPr/>
              <a:lstStyle/>
              <a:p>
                <a:endParaRPr lang="en-US"/>
              </a:p>
            </p:txBody>
          </p:sp>
          <p:sp>
            <p:nvSpPr>
              <p:cNvPr id="307229" name="Freeform 23"/>
              <p:cNvSpPr>
                <a:spLocks/>
              </p:cNvSpPr>
              <p:nvPr/>
            </p:nvSpPr>
            <p:spPr bwMode="auto">
              <a:xfrm>
                <a:off x="1201" y="2672"/>
                <a:ext cx="7" cy="55"/>
              </a:xfrm>
              <a:custGeom>
                <a:avLst/>
                <a:gdLst>
                  <a:gd name="T0" fmla="*/ 6 w 7"/>
                  <a:gd name="T1" fmla="*/ 0 h 55"/>
                  <a:gd name="T2" fmla="*/ 6 w 7"/>
                  <a:gd name="T3" fmla="*/ 4 h 55"/>
                  <a:gd name="T4" fmla="*/ 6 w 7"/>
                  <a:gd name="T5" fmla="*/ 20 h 55"/>
                  <a:gd name="T6" fmla="*/ 6 w 7"/>
                  <a:gd name="T7" fmla="*/ 27 h 55"/>
                  <a:gd name="T8" fmla="*/ 6 w 7"/>
                  <a:gd name="T9" fmla="*/ 36 h 55"/>
                  <a:gd name="T10" fmla="*/ 5 w 7"/>
                  <a:gd name="T11" fmla="*/ 42 h 55"/>
                  <a:gd name="T12" fmla="*/ 0 w 7"/>
                  <a:gd name="T13" fmla="*/ 54 h 55"/>
                  <a:gd name="T14" fmla="*/ 0 60000 65536"/>
                  <a:gd name="T15" fmla="*/ 0 60000 65536"/>
                  <a:gd name="T16" fmla="*/ 0 60000 65536"/>
                  <a:gd name="T17" fmla="*/ 0 60000 65536"/>
                  <a:gd name="T18" fmla="*/ 0 60000 65536"/>
                  <a:gd name="T19" fmla="*/ 0 60000 65536"/>
                  <a:gd name="T20" fmla="*/ 0 60000 65536"/>
                  <a:gd name="T21" fmla="*/ 0 w 7"/>
                  <a:gd name="T22" fmla="*/ 0 h 55"/>
                  <a:gd name="T23" fmla="*/ 7 w 7"/>
                  <a:gd name="T24" fmla="*/ 55 h 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55">
                    <a:moveTo>
                      <a:pt x="6" y="0"/>
                    </a:moveTo>
                    <a:lnTo>
                      <a:pt x="6" y="4"/>
                    </a:lnTo>
                    <a:lnTo>
                      <a:pt x="6" y="20"/>
                    </a:lnTo>
                    <a:lnTo>
                      <a:pt x="6" y="27"/>
                    </a:lnTo>
                    <a:lnTo>
                      <a:pt x="6" y="36"/>
                    </a:lnTo>
                    <a:lnTo>
                      <a:pt x="5" y="42"/>
                    </a:lnTo>
                    <a:lnTo>
                      <a:pt x="0" y="54"/>
                    </a:lnTo>
                  </a:path>
                </a:pathLst>
              </a:custGeom>
              <a:noFill/>
              <a:ln w="9445">
                <a:solidFill>
                  <a:srgbClr val="4F4F4F"/>
                </a:solidFill>
                <a:round/>
                <a:headEnd/>
                <a:tailEnd/>
              </a:ln>
            </p:spPr>
            <p:txBody>
              <a:bodyPr/>
              <a:lstStyle/>
              <a:p>
                <a:endParaRPr lang="en-US"/>
              </a:p>
            </p:txBody>
          </p:sp>
          <p:sp>
            <p:nvSpPr>
              <p:cNvPr id="307230" name="Freeform 24"/>
              <p:cNvSpPr>
                <a:spLocks/>
              </p:cNvSpPr>
              <p:nvPr/>
            </p:nvSpPr>
            <p:spPr bwMode="auto">
              <a:xfrm>
                <a:off x="1210" y="2753"/>
                <a:ext cx="160" cy="64"/>
              </a:xfrm>
              <a:custGeom>
                <a:avLst/>
                <a:gdLst>
                  <a:gd name="T0" fmla="*/ 0 w 160"/>
                  <a:gd name="T1" fmla="*/ 0 h 64"/>
                  <a:gd name="T2" fmla="*/ 13 w 160"/>
                  <a:gd name="T3" fmla="*/ 0 h 64"/>
                  <a:gd name="T4" fmla="*/ 22 w 160"/>
                  <a:gd name="T5" fmla="*/ 2 h 64"/>
                  <a:gd name="T6" fmla="*/ 33 w 160"/>
                  <a:gd name="T7" fmla="*/ 7 h 64"/>
                  <a:gd name="T8" fmla="*/ 40 w 160"/>
                  <a:gd name="T9" fmla="*/ 11 h 64"/>
                  <a:gd name="T10" fmla="*/ 47 w 160"/>
                  <a:gd name="T11" fmla="*/ 17 h 64"/>
                  <a:gd name="T12" fmla="*/ 51 w 160"/>
                  <a:gd name="T13" fmla="*/ 20 h 64"/>
                  <a:gd name="T14" fmla="*/ 59 w 160"/>
                  <a:gd name="T15" fmla="*/ 25 h 64"/>
                  <a:gd name="T16" fmla="*/ 69 w 160"/>
                  <a:gd name="T17" fmla="*/ 32 h 64"/>
                  <a:gd name="T18" fmla="*/ 78 w 160"/>
                  <a:gd name="T19" fmla="*/ 38 h 64"/>
                  <a:gd name="T20" fmla="*/ 89 w 160"/>
                  <a:gd name="T21" fmla="*/ 46 h 64"/>
                  <a:gd name="T22" fmla="*/ 99 w 160"/>
                  <a:gd name="T23" fmla="*/ 52 h 64"/>
                  <a:gd name="T24" fmla="*/ 117 w 160"/>
                  <a:gd name="T25" fmla="*/ 59 h 64"/>
                  <a:gd name="T26" fmla="*/ 131 w 160"/>
                  <a:gd name="T27" fmla="*/ 63 h 64"/>
                  <a:gd name="T28" fmla="*/ 145 w 160"/>
                  <a:gd name="T29" fmla="*/ 63 h 64"/>
                  <a:gd name="T30" fmla="*/ 159 w 160"/>
                  <a:gd name="T31" fmla="*/ 59 h 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0"/>
                  <a:gd name="T49" fmla="*/ 0 h 64"/>
                  <a:gd name="T50" fmla="*/ 160 w 160"/>
                  <a:gd name="T51" fmla="*/ 64 h 6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0" h="64">
                    <a:moveTo>
                      <a:pt x="0" y="0"/>
                    </a:moveTo>
                    <a:lnTo>
                      <a:pt x="13" y="0"/>
                    </a:lnTo>
                    <a:lnTo>
                      <a:pt x="22" y="2"/>
                    </a:lnTo>
                    <a:lnTo>
                      <a:pt x="33" y="7"/>
                    </a:lnTo>
                    <a:lnTo>
                      <a:pt x="40" y="11"/>
                    </a:lnTo>
                    <a:lnTo>
                      <a:pt x="47" y="17"/>
                    </a:lnTo>
                    <a:lnTo>
                      <a:pt x="51" y="20"/>
                    </a:lnTo>
                    <a:lnTo>
                      <a:pt x="59" y="25"/>
                    </a:lnTo>
                    <a:lnTo>
                      <a:pt x="69" y="32"/>
                    </a:lnTo>
                    <a:lnTo>
                      <a:pt x="78" y="38"/>
                    </a:lnTo>
                    <a:lnTo>
                      <a:pt x="89" y="46"/>
                    </a:lnTo>
                    <a:lnTo>
                      <a:pt x="99" y="52"/>
                    </a:lnTo>
                    <a:lnTo>
                      <a:pt x="117" y="59"/>
                    </a:lnTo>
                    <a:lnTo>
                      <a:pt x="131" y="63"/>
                    </a:lnTo>
                    <a:lnTo>
                      <a:pt x="145" y="63"/>
                    </a:lnTo>
                    <a:lnTo>
                      <a:pt x="159" y="59"/>
                    </a:lnTo>
                  </a:path>
                </a:pathLst>
              </a:custGeom>
              <a:noFill/>
              <a:ln w="9445">
                <a:solidFill>
                  <a:srgbClr val="4F4F4F"/>
                </a:solidFill>
                <a:round/>
                <a:headEnd/>
                <a:tailEnd/>
              </a:ln>
            </p:spPr>
            <p:txBody>
              <a:bodyPr/>
              <a:lstStyle/>
              <a:p>
                <a:endParaRPr lang="en-US"/>
              </a:p>
            </p:txBody>
          </p:sp>
          <p:sp>
            <p:nvSpPr>
              <p:cNvPr id="307231" name="Freeform 25"/>
              <p:cNvSpPr>
                <a:spLocks/>
              </p:cNvSpPr>
              <p:nvPr/>
            </p:nvSpPr>
            <p:spPr bwMode="auto">
              <a:xfrm>
                <a:off x="1383" y="2797"/>
                <a:ext cx="56" cy="25"/>
              </a:xfrm>
              <a:custGeom>
                <a:avLst/>
                <a:gdLst>
                  <a:gd name="T0" fmla="*/ 0 w 56"/>
                  <a:gd name="T1" fmla="*/ 0 h 25"/>
                  <a:gd name="T2" fmla="*/ 8 w 56"/>
                  <a:gd name="T3" fmla="*/ 0 h 25"/>
                  <a:gd name="T4" fmla="*/ 24 w 56"/>
                  <a:gd name="T5" fmla="*/ 2 h 25"/>
                  <a:gd name="T6" fmla="*/ 25 w 56"/>
                  <a:gd name="T7" fmla="*/ 2 h 25"/>
                  <a:gd name="T8" fmla="*/ 36 w 56"/>
                  <a:gd name="T9" fmla="*/ 4 h 25"/>
                  <a:gd name="T10" fmla="*/ 39 w 56"/>
                  <a:gd name="T11" fmla="*/ 4 h 25"/>
                  <a:gd name="T12" fmla="*/ 43 w 56"/>
                  <a:gd name="T13" fmla="*/ 4 h 25"/>
                  <a:gd name="T14" fmla="*/ 49 w 56"/>
                  <a:gd name="T15" fmla="*/ 2 h 25"/>
                  <a:gd name="T16" fmla="*/ 54 w 56"/>
                  <a:gd name="T17" fmla="*/ 0 h 25"/>
                  <a:gd name="T18" fmla="*/ 55 w 56"/>
                  <a:gd name="T19" fmla="*/ 2 h 25"/>
                  <a:gd name="T20" fmla="*/ 52 w 56"/>
                  <a:gd name="T21" fmla="*/ 8 h 25"/>
                  <a:gd name="T22" fmla="*/ 43 w 56"/>
                  <a:gd name="T23" fmla="*/ 10 h 25"/>
                  <a:gd name="T24" fmla="*/ 32 w 56"/>
                  <a:gd name="T25" fmla="*/ 14 h 25"/>
                  <a:gd name="T26" fmla="*/ 23 w 56"/>
                  <a:gd name="T27" fmla="*/ 17 h 25"/>
                  <a:gd name="T28" fmla="*/ 18 w 56"/>
                  <a:gd name="T29" fmla="*/ 21 h 25"/>
                  <a:gd name="T30" fmla="*/ 15 w 56"/>
                  <a:gd name="T31" fmla="*/ 23 h 25"/>
                  <a:gd name="T32" fmla="*/ 9 w 56"/>
                  <a:gd name="T33" fmla="*/ 24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
                  <a:gd name="T52" fmla="*/ 0 h 25"/>
                  <a:gd name="T53" fmla="*/ 56 w 56"/>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 h="25">
                    <a:moveTo>
                      <a:pt x="0" y="0"/>
                    </a:moveTo>
                    <a:lnTo>
                      <a:pt x="8" y="0"/>
                    </a:lnTo>
                    <a:lnTo>
                      <a:pt x="24" y="2"/>
                    </a:lnTo>
                    <a:lnTo>
                      <a:pt x="25" y="2"/>
                    </a:lnTo>
                    <a:lnTo>
                      <a:pt x="36" y="4"/>
                    </a:lnTo>
                    <a:lnTo>
                      <a:pt x="39" y="4"/>
                    </a:lnTo>
                    <a:lnTo>
                      <a:pt x="43" y="4"/>
                    </a:lnTo>
                    <a:lnTo>
                      <a:pt x="49" y="2"/>
                    </a:lnTo>
                    <a:lnTo>
                      <a:pt x="54" y="0"/>
                    </a:lnTo>
                    <a:lnTo>
                      <a:pt x="55" y="2"/>
                    </a:lnTo>
                    <a:lnTo>
                      <a:pt x="52" y="8"/>
                    </a:lnTo>
                    <a:lnTo>
                      <a:pt x="43" y="10"/>
                    </a:lnTo>
                    <a:lnTo>
                      <a:pt x="32" y="14"/>
                    </a:lnTo>
                    <a:lnTo>
                      <a:pt x="23" y="17"/>
                    </a:lnTo>
                    <a:lnTo>
                      <a:pt x="18" y="21"/>
                    </a:lnTo>
                    <a:lnTo>
                      <a:pt x="15" y="23"/>
                    </a:lnTo>
                    <a:lnTo>
                      <a:pt x="9" y="24"/>
                    </a:lnTo>
                  </a:path>
                </a:pathLst>
              </a:custGeom>
              <a:noFill/>
              <a:ln w="9445">
                <a:solidFill>
                  <a:srgbClr val="4F4F4F"/>
                </a:solidFill>
                <a:round/>
                <a:headEnd/>
                <a:tailEnd/>
              </a:ln>
            </p:spPr>
            <p:txBody>
              <a:bodyPr/>
              <a:lstStyle/>
              <a:p>
                <a:endParaRPr lang="en-US"/>
              </a:p>
            </p:txBody>
          </p:sp>
          <p:sp>
            <p:nvSpPr>
              <p:cNvPr id="307232" name="Freeform 26"/>
              <p:cNvSpPr>
                <a:spLocks/>
              </p:cNvSpPr>
              <p:nvPr/>
            </p:nvSpPr>
            <p:spPr bwMode="auto">
              <a:xfrm>
                <a:off x="1379" y="2820"/>
                <a:ext cx="21" cy="35"/>
              </a:xfrm>
              <a:custGeom>
                <a:avLst/>
                <a:gdLst>
                  <a:gd name="T0" fmla="*/ 20 w 21"/>
                  <a:gd name="T1" fmla="*/ 0 h 35"/>
                  <a:gd name="T2" fmla="*/ 18 w 21"/>
                  <a:gd name="T3" fmla="*/ 12 h 35"/>
                  <a:gd name="T4" fmla="*/ 18 w 21"/>
                  <a:gd name="T5" fmla="*/ 16 h 35"/>
                  <a:gd name="T6" fmla="*/ 18 w 21"/>
                  <a:gd name="T7" fmla="*/ 21 h 35"/>
                  <a:gd name="T8" fmla="*/ 0 w 21"/>
                  <a:gd name="T9" fmla="*/ 34 h 35"/>
                  <a:gd name="T10" fmla="*/ 0 60000 65536"/>
                  <a:gd name="T11" fmla="*/ 0 60000 65536"/>
                  <a:gd name="T12" fmla="*/ 0 60000 65536"/>
                  <a:gd name="T13" fmla="*/ 0 60000 65536"/>
                  <a:gd name="T14" fmla="*/ 0 60000 65536"/>
                  <a:gd name="T15" fmla="*/ 0 w 21"/>
                  <a:gd name="T16" fmla="*/ 0 h 35"/>
                  <a:gd name="T17" fmla="*/ 21 w 21"/>
                  <a:gd name="T18" fmla="*/ 35 h 35"/>
                </a:gdLst>
                <a:ahLst/>
                <a:cxnLst>
                  <a:cxn ang="T10">
                    <a:pos x="T0" y="T1"/>
                  </a:cxn>
                  <a:cxn ang="T11">
                    <a:pos x="T2" y="T3"/>
                  </a:cxn>
                  <a:cxn ang="T12">
                    <a:pos x="T4" y="T5"/>
                  </a:cxn>
                  <a:cxn ang="T13">
                    <a:pos x="T6" y="T7"/>
                  </a:cxn>
                  <a:cxn ang="T14">
                    <a:pos x="T8" y="T9"/>
                  </a:cxn>
                </a:cxnLst>
                <a:rect l="T15" t="T16" r="T17" b="T18"/>
                <a:pathLst>
                  <a:path w="21" h="35">
                    <a:moveTo>
                      <a:pt x="20" y="0"/>
                    </a:moveTo>
                    <a:lnTo>
                      <a:pt x="18" y="12"/>
                    </a:lnTo>
                    <a:lnTo>
                      <a:pt x="18" y="16"/>
                    </a:lnTo>
                    <a:lnTo>
                      <a:pt x="18" y="21"/>
                    </a:lnTo>
                    <a:lnTo>
                      <a:pt x="0" y="34"/>
                    </a:lnTo>
                  </a:path>
                </a:pathLst>
              </a:custGeom>
              <a:noFill/>
              <a:ln w="9445">
                <a:solidFill>
                  <a:srgbClr val="4F4F4F"/>
                </a:solidFill>
                <a:round/>
                <a:headEnd/>
                <a:tailEnd/>
              </a:ln>
            </p:spPr>
            <p:txBody>
              <a:bodyPr/>
              <a:lstStyle/>
              <a:p>
                <a:endParaRPr lang="en-US"/>
              </a:p>
            </p:txBody>
          </p:sp>
          <p:sp>
            <p:nvSpPr>
              <p:cNvPr id="307233" name="Freeform 27"/>
              <p:cNvSpPr>
                <a:spLocks/>
              </p:cNvSpPr>
              <p:nvPr/>
            </p:nvSpPr>
            <p:spPr bwMode="auto">
              <a:xfrm>
                <a:off x="1397" y="2780"/>
                <a:ext cx="82" cy="62"/>
              </a:xfrm>
              <a:custGeom>
                <a:avLst/>
                <a:gdLst>
                  <a:gd name="T0" fmla="*/ 0 w 82"/>
                  <a:gd name="T1" fmla="*/ 61 h 62"/>
                  <a:gd name="T2" fmla="*/ 5 w 82"/>
                  <a:gd name="T3" fmla="*/ 61 h 62"/>
                  <a:gd name="T4" fmla="*/ 15 w 82"/>
                  <a:gd name="T5" fmla="*/ 56 h 62"/>
                  <a:gd name="T6" fmla="*/ 23 w 82"/>
                  <a:gd name="T7" fmla="*/ 52 h 62"/>
                  <a:gd name="T8" fmla="*/ 29 w 82"/>
                  <a:gd name="T9" fmla="*/ 49 h 62"/>
                  <a:gd name="T10" fmla="*/ 38 w 82"/>
                  <a:gd name="T11" fmla="*/ 45 h 62"/>
                  <a:gd name="T12" fmla="*/ 45 w 82"/>
                  <a:gd name="T13" fmla="*/ 41 h 62"/>
                  <a:gd name="T14" fmla="*/ 52 w 82"/>
                  <a:gd name="T15" fmla="*/ 36 h 62"/>
                  <a:gd name="T16" fmla="*/ 59 w 82"/>
                  <a:gd name="T17" fmla="*/ 31 h 62"/>
                  <a:gd name="T18" fmla="*/ 63 w 82"/>
                  <a:gd name="T19" fmla="*/ 27 h 62"/>
                  <a:gd name="T20" fmla="*/ 69 w 82"/>
                  <a:gd name="T21" fmla="*/ 21 h 62"/>
                  <a:gd name="T22" fmla="*/ 72 w 82"/>
                  <a:gd name="T23" fmla="*/ 12 h 62"/>
                  <a:gd name="T24" fmla="*/ 75 w 82"/>
                  <a:gd name="T25" fmla="*/ 8 h 62"/>
                  <a:gd name="T26" fmla="*/ 77 w 82"/>
                  <a:gd name="T27" fmla="*/ 4 h 62"/>
                  <a:gd name="T28" fmla="*/ 81 w 82"/>
                  <a:gd name="T29" fmla="*/ 0 h 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2"/>
                  <a:gd name="T46" fmla="*/ 0 h 62"/>
                  <a:gd name="T47" fmla="*/ 82 w 82"/>
                  <a:gd name="T48" fmla="*/ 62 h 6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2" h="62">
                    <a:moveTo>
                      <a:pt x="0" y="61"/>
                    </a:moveTo>
                    <a:lnTo>
                      <a:pt x="5" y="61"/>
                    </a:lnTo>
                    <a:lnTo>
                      <a:pt x="15" y="56"/>
                    </a:lnTo>
                    <a:lnTo>
                      <a:pt x="23" y="52"/>
                    </a:lnTo>
                    <a:lnTo>
                      <a:pt x="29" y="49"/>
                    </a:lnTo>
                    <a:lnTo>
                      <a:pt x="38" y="45"/>
                    </a:lnTo>
                    <a:lnTo>
                      <a:pt x="45" y="41"/>
                    </a:lnTo>
                    <a:lnTo>
                      <a:pt x="52" y="36"/>
                    </a:lnTo>
                    <a:lnTo>
                      <a:pt x="59" y="31"/>
                    </a:lnTo>
                    <a:lnTo>
                      <a:pt x="63" y="27"/>
                    </a:lnTo>
                    <a:lnTo>
                      <a:pt x="69" y="21"/>
                    </a:lnTo>
                    <a:lnTo>
                      <a:pt x="72" y="12"/>
                    </a:lnTo>
                    <a:lnTo>
                      <a:pt x="75" y="8"/>
                    </a:lnTo>
                    <a:lnTo>
                      <a:pt x="77" y="4"/>
                    </a:lnTo>
                    <a:lnTo>
                      <a:pt x="81" y="0"/>
                    </a:lnTo>
                  </a:path>
                </a:pathLst>
              </a:custGeom>
              <a:noFill/>
              <a:ln w="9445">
                <a:solidFill>
                  <a:srgbClr val="4F4F4F"/>
                </a:solidFill>
                <a:round/>
                <a:headEnd/>
                <a:tailEnd/>
              </a:ln>
            </p:spPr>
            <p:txBody>
              <a:bodyPr/>
              <a:lstStyle/>
              <a:p>
                <a:endParaRPr lang="en-US"/>
              </a:p>
            </p:txBody>
          </p:sp>
          <p:sp>
            <p:nvSpPr>
              <p:cNvPr id="307234" name="Freeform 28"/>
              <p:cNvSpPr>
                <a:spLocks/>
              </p:cNvSpPr>
              <p:nvPr/>
            </p:nvSpPr>
            <p:spPr bwMode="auto">
              <a:xfrm>
                <a:off x="1365" y="2755"/>
                <a:ext cx="113" cy="30"/>
              </a:xfrm>
              <a:custGeom>
                <a:avLst/>
                <a:gdLst>
                  <a:gd name="T0" fmla="*/ 112 w 113"/>
                  <a:gd name="T1" fmla="*/ 25 h 30"/>
                  <a:gd name="T2" fmla="*/ 102 w 113"/>
                  <a:gd name="T3" fmla="*/ 28 h 30"/>
                  <a:gd name="T4" fmla="*/ 95 w 113"/>
                  <a:gd name="T5" fmla="*/ 29 h 30"/>
                  <a:gd name="T6" fmla="*/ 93 w 113"/>
                  <a:gd name="T7" fmla="*/ 29 h 30"/>
                  <a:gd name="T8" fmla="*/ 87 w 113"/>
                  <a:gd name="T9" fmla="*/ 29 h 30"/>
                  <a:gd name="T10" fmla="*/ 76 w 113"/>
                  <a:gd name="T11" fmla="*/ 29 h 30"/>
                  <a:gd name="T12" fmla="*/ 75 w 113"/>
                  <a:gd name="T13" fmla="*/ 29 h 30"/>
                  <a:gd name="T14" fmla="*/ 64 w 113"/>
                  <a:gd name="T15" fmla="*/ 28 h 30"/>
                  <a:gd name="T16" fmla="*/ 53 w 113"/>
                  <a:gd name="T17" fmla="*/ 26 h 30"/>
                  <a:gd name="T18" fmla="*/ 42 w 113"/>
                  <a:gd name="T19" fmla="*/ 25 h 30"/>
                  <a:gd name="T20" fmla="*/ 36 w 113"/>
                  <a:gd name="T21" fmla="*/ 23 h 30"/>
                  <a:gd name="T22" fmla="*/ 28 w 113"/>
                  <a:gd name="T23" fmla="*/ 21 h 30"/>
                  <a:gd name="T24" fmla="*/ 18 w 113"/>
                  <a:gd name="T25" fmla="*/ 18 h 30"/>
                  <a:gd name="T26" fmla="*/ 12 w 113"/>
                  <a:gd name="T27" fmla="*/ 16 h 30"/>
                  <a:gd name="T28" fmla="*/ 0 w 113"/>
                  <a:gd name="T29" fmla="*/ 0 h 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3"/>
                  <a:gd name="T46" fmla="*/ 0 h 30"/>
                  <a:gd name="T47" fmla="*/ 113 w 113"/>
                  <a:gd name="T48" fmla="*/ 30 h 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3" h="30">
                    <a:moveTo>
                      <a:pt x="112" y="25"/>
                    </a:moveTo>
                    <a:lnTo>
                      <a:pt x="102" y="28"/>
                    </a:lnTo>
                    <a:lnTo>
                      <a:pt x="95" y="29"/>
                    </a:lnTo>
                    <a:lnTo>
                      <a:pt x="93" y="29"/>
                    </a:lnTo>
                    <a:lnTo>
                      <a:pt x="87" y="29"/>
                    </a:lnTo>
                    <a:lnTo>
                      <a:pt x="76" y="29"/>
                    </a:lnTo>
                    <a:lnTo>
                      <a:pt x="75" y="29"/>
                    </a:lnTo>
                    <a:lnTo>
                      <a:pt x="64" y="28"/>
                    </a:lnTo>
                    <a:lnTo>
                      <a:pt x="53" y="26"/>
                    </a:lnTo>
                    <a:lnTo>
                      <a:pt x="42" y="25"/>
                    </a:lnTo>
                    <a:lnTo>
                      <a:pt x="36" y="23"/>
                    </a:lnTo>
                    <a:lnTo>
                      <a:pt x="28" y="21"/>
                    </a:lnTo>
                    <a:lnTo>
                      <a:pt x="18" y="18"/>
                    </a:lnTo>
                    <a:lnTo>
                      <a:pt x="12" y="16"/>
                    </a:lnTo>
                    <a:lnTo>
                      <a:pt x="0" y="0"/>
                    </a:lnTo>
                  </a:path>
                </a:pathLst>
              </a:custGeom>
              <a:noFill/>
              <a:ln w="9445">
                <a:solidFill>
                  <a:srgbClr val="4F4F4F"/>
                </a:solidFill>
                <a:round/>
                <a:headEnd/>
                <a:tailEnd/>
              </a:ln>
            </p:spPr>
            <p:txBody>
              <a:bodyPr/>
              <a:lstStyle/>
              <a:p>
                <a:endParaRPr lang="en-US"/>
              </a:p>
            </p:txBody>
          </p:sp>
          <p:sp>
            <p:nvSpPr>
              <p:cNvPr id="307235" name="Freeform 29"/>
              <p:cNvSpPr>
                <a:spLocks/>
              </p:cNvSpPr>
              <p:nvPr/>
            </p:nvSpPr>
            <p:spPr bwMode="auto">
              <a:xfrm>
                <a:off x="1377" y="2770"/>
                <a:ext cx="17" cy="28"/>
              </a:xfrm>
              <a:custGeom>
                <a:avLst/>
                <a:gdLst>
                  <a:gd name="T0" fmla="*/ 0 w 17"/>
                  <a:gd name="T1" fmla="*/ 0 h 28"/>
                  <a:gd name="T2" fmla="*/ 7 w 17"/>
                  <a:gd name="T3" fmla="*/ 10 h 28"/>
                  <a:gd name="T4" fmla="*/ 12 w 17"/>
                  <a:gd name="T5" fmla="*/ 21 h 28"/>
                  <a:gd name="T6" fmla="*/ 16 w 17"/>
                  <a:gd name="T7" fmla="*/ 27 h 28"/>
                  <a:gd name="T8" fmla="*/ 0 60000 65536"/>
                  <a:gd name="T9" fmla="*/ 0 60000 65536"/>
                  <a:gd name="T10" fmla="*/ 0 60000 65536"/>
                  <a:gd name="T11" fmla="*/ 0 60000 65536"/>
                  <a:gd name="T12" fmla="*/ 0 w 17"/>
                  <a:gd name="T13" fmla="*/ 0 h 28"/>
                  <a:gd name="T14" fmla="*/ 17 w 17"/>
                  <a:gd name="T15" fmla="*/ 28 h 28"/>
                </a:gdLst>
                <a:ahLst/>
                <a:cxnLst>
                  <a:cxn ang="T8">
                    <a:pos x="T0" y="T1"/>
                  </a:cxn>
                  <a:cxn ang="T9">
                    <a:pos x="T2" y="T3"/>
                  </a:cxn>
                  <a:cxn ang="T10">
                    <a:pos x="T4" y="T5"/>
                  </a:cxn>
                  <a:cxn ang="T11">
                    <a:pos x="T6" y="T7"/>
                  </a:cxn>
                </a:cxnLst>
                <a:rect l="T12" t="T13" r="T14" b="T15"/>
                <a:pathLst>
                  <a:path w="17" h="28">
                    <a:moveTo>
                      <a:pt x="0" y="0"/>
                    </a:moveTo>
                    <a:lnTo>
                      <a:pt x="7" y="10"/>
                    </a:lnTo>
                    <a:lnTo>
                      <a:pt x="12" y="21"/>
                    </a:lnTo>
                    <a:lnTo>
                      <a:pt x="16" y="27"/>
                    </a:lnTo>
                  </a:path>
                </a:pathLst>
              </a:custGeom>
              <a:noFill/>
              <a:ln w="9445">
                <a:solidFill>
                  <a:srgbClr val="4F4F4F"/>
                </a:solidFill>
                <a:round/>
                <a:headEnd/>
                <a:tailEnd/>
              </a:ln>
            </p:spPr>
            <p:txBody>
              <a:bodyPr/>
              <a:lstStyle/>
              <a:p>
                <a:endParaRPr lang="en-US"/>
              </a:p>
            </p:txBody>
          </p:sp>
          <p:sp>
            <p:nvSpPr>
              <p:cNvPr id="307236" name="Freeform 30"/>
              <p:cNvSpPr>
                <a:spLocks/>
              </p:cNvSpPr>
              <p:nvPr/>
            </p:nvSpPr>
            <p:spPr bwMode="auto">
              <a:xfrm>
                <a:off x="1286" y="2736"/>
                <a:ext cx="4" cy="16"/>
              </a:xfrm>
              <a:custGeom>
                <a:avLst/>
                <a:gdLst>
                  <a:gd name="T0" fmla="*/ 3 w 4"/>
                  <a:gd name="T1" fmla="*/ 0 h 16"/>
                  <a:gd name="T2" fmla="*/ 0 w 4"/>
                  <a:gd name="T3" fmla="*/ 6 h 16"/>
                  <a:gd name="T4" fmla="*/ 0 w 4"/>
                  <a:gd name="T5" fmla="*/ 11 h 16"/>
                  <a:gd name="T6" fmla="*/ 3 w 4"/>
                  <a:gd name="T7" fmla="*/ 15 h 16"/>
                  <a:gd name="T8" fmla="*/ 0 60000 65536"/>
                  <a:gd name="T9" fmla="*/ 0 60000 65536"/>
                  <a:gd name="T10" fmla="*/ 0 60000 65536"/>
                  <a:gd name="T11" fmla="*/ 0 60000 65536"/>
                  <a:gd name="T12" fmla="*/ 0 w 4"/>
                  <a:gd name="T13" fmla="*/ 0 h 16"/>
                  <a:gd name="T14" fmla="*/ 4 w 4"/>
                  <a:gd name="T15" fmla="*/ 16 h 16"/>
                </a:gdLst>
                <a:ahLst/>
                <a:cxnLst>
                  <a:cxn ang="T8">
                    <a:pos x="T0" y="T1"/>
                  </a:cxn>
                  <a:cxn ang="T9">
                    <a:pos x="T2" y="T3"/>
                  </a:cxn>
                  <a:cxn ang="T10">
                    <a:pos x="T4" y="T5"/>
                  </a:cxn>
                  <a:cxn ang="T11">
                    <a:pos x="T6" y="T7"/>
                  </a:cxn>
                </a:cxnLst>
                <a:rect l="T12" t="T13" r="T14" b="T15"/>
                <a:pathLst>
                  <a:path w="4" h="16">
                    <a:moveTo>
                      <a:pt x="3" y="0"/>
                    </a:moveTo>
                    <a:lnTo>
                      <a:pt x="0" y="6"/>
                    </a:lnTo>
                    <a:lnTo>
                      <a:pt x="0" y="11"/>
                    </a:lnTo>
                    <a:lnTo>
                      <a:pt x="3" y="15"/>
                    </a:lnTo>
                  </a:path>
                </a:pathLst>
              </a:custGeom>
              <a:noFill/>
              <a:ln w="9445">
                <a:solidFill>
                  <a:srgbClr val="4F4F4F"/>
                </a:solidFill>
                <a:round/>
                <a:headEnd/>
                <a:tailEnd/>
              </a:ln>
            </p:spPr>
            <p:txBody>
              <a:bodyPr/>
              <a:lstStyle/>
              <a:p>
                <a:endParaRPr lang="en-US"/>
              </a:p>
            </p:txBody>
          </p:sp>
          <p:sp>
            <p:nvSpPr>
              <p:cNvPr id="307237" name="Freeform 31"/>
              <p:cNvSpPr>
                <a:spLocks/>
              </p:cNvSpPr>
              <p:nvPr/>
            </p:nvSpPr>
            <p:spPr bwMode="auto">
              <a:xfrm>
                <a:off x="1242" y="2679"/>
                <a:ext cx="16" cy="9"/>
              </a:xfrm>
              <a:custGeom>
                <a:avLst/>
                <a:gdLst>
                  <a:gd name="T0" fmla="*/ 15 w 16"/>
                  <a:gd name="T1" fmla="*/ 8 h 9"/>
                  <a:gd name="T2" fmla="*/ 10 w 16"/>
                  <a:gd name="T3" fmla="*/ 8 h 9"/>
                  <a:gd name="T4" fmla="*/ 7 w 16"/>
                  <a:gd name="T5" fmla="*/ 6 h 9"/>
                  <a:gd name="T6" fmla="*/ 4 w 16"/>
                  <a:gd name="T7" fmla="*/ 5 h 9"/>
                  <a:gd name="T8" fmla="*/ 0 w 16"/>
                  <a:gd name="T9" fmla="*/ 0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15" y="8"/>
                    </a:moveTo>
                    <a:lnTo>
                      <a:pt x="10" y="8"/>
                    </a:lnTo>
                    <a:lnTo>
                      <a:pt x="7" y="6"/>
                    </a:lnTo>
                    <a:lnTo>
                      <a:pt x="4" y="5"/>
                    </a:lnTo>
                    <a:lnTo>
                      <a:pt x="0" y="0"/>
                    </a:lnTo>
                  </a:path>
                </a:pathLst>
              </a:custGeom>
              <a:noFill/>
              <a:ln w="9445">
                <a:solidFill>
                  <a:srgbClr val="4F4F4F"/>
                </a:solidFill>
                <a:round/>
                <a:headEnd/>
                <a:tailEnd/>
              </a:ln>
            </p:spPr>
            <p:txBody>
              <a:bodyPr/>
              <a:lstStyle/>
              <a:p>
                <a:endParaRPr lang="en-US"/>
              </a:p>
            </p:txBody>
          </p:sp>
          <p:sp>
            <p:nvSpPr>
              <p:cNvPr id="307238" name="Freeform 32"/>
              <p:cNvSpPr>
                <a:spLocks/>
              </p:cNvSpPr>
              <p:nvPr/>
            </p:nvSpPr>
            <p:spPr bwMode="auto">
              <a:xfrm>
                <a:off x="1279" y="2801"/>
                <a:ext cx="11" cy="32"/>
              </a:xfrm>
              <a:custGeom>
                <a:avLst/>
                <a:gdLst>
                  <a:gd name="T0" fmla="*/ 10 w 11"/>
                  <a:gd name="T1" fmla="*/ 31 h 32"/>
                  <a:gd name="T2" fmla="*/ 4 w 11"/>
                  <a:gd name="T3" fmla="*/ 20 h 32"/>
                  <a:gd name="T4" fmla="*/ 3 w 11"/>
                  <a:gd name="T5" fmla="*/ 10 h 32"/>
                  <a:gd name="T6" fmla="*/ 0 w 11"/>
                  <a:gd name="T7" fmla="*/ 0 h 32"/>
                  <a:gd name="T8" fmla="*/ 0 60000 65536"/>
                  <a:gd name="T9" fmla="*/ 0 60000 65536"/>
                  <a:gd name="T10" fmla="*/ 0 60000 65536"/>
                  <a:gd name="T11" fmla="*/ 0 60000 65536"/>
                  <a:gd name="T12" fmla="*/ 0 w 11"/>
                  <a:gd name="T13" fmla="*/ 0 h 32"/>
                  <a:gd name="T14" fmla="*/ 11 w 11"/>
                  <a:gd name="T15" fmla="*/ 32 h 32"/>
                </a:gdLst>
                <a:ahLst/>
                <a:cxnLst>
                  <a:cxn ang="T8">
                    <a:pos x="T0" y="T1"/>
                  </a:cxn>
                  <a:cxn ang="T9">
                    <a:pos x="T2" y="T3"/>
                  </a:cxn>
                  <a:cxn ang="T10">
                    <a:pos x="T4" y="T5"/>
                  </a:cxn>
                  <a:cxn ang="T11">
                    <a:pos x="T6" y="T7"/>
                  </a:cxn>
                </a:cxnLst>
                <a:rect l="T12" t="T13" r="T14" b="T15"/>
                <a:pathLst>
                  <a:path w="11" h="32">
                    <a:moveTo>
                      <a:pt x="10" y="31"/>
                    </a:moveTo>
                    <a:lnTo>
                      <a:pt x="4" y="20"/>
                    </a:lnTo>
                    <a:lnTo>
                      <a:pt x="3" y="10"/>
                    </a:lnTo>
                    <a:lnTo>
                      <a:pt x="0" y="0"/>
                    </a:lnTo>
                  </a:path>
                </a:pathLst>
              </a:custGeom>
              <a:noFill/>
              <a:ln w="9445">
                <a:solidFill>
                  <a:srgbClr val="4F4F4F"/>
                </a:solidFill>
                <a:round/>
                <a:headEnd/>
                <a:tailEnd/>
              </a:ln>
            </p:spPr>
            <p:txBody>
              <a:bodyPr/>
              <a:lstStyle/>
              <a:p>
                <a:endParaRPr lang="en-US"/>
              </a:p>
            </p:txBody>
          </p:sp>
          <p:sp>
            <p:nvSpPr>
              <p:cNvPr id="307239" name="Freeform 33"/>
              <p:cNvSpPr>
                <a:spLocks/>
              </p:cNvSpPr>
              <p:nvPr/>
            </p:nvSpPr>
            <p:spPr bwMode="auto">
              <a:xfrm>
                <a:off x="1260" y="2802"/>
                <a:ext cx="3" cy="25"/>
              </a:xfrm>
              <a:custGeom>
                <a:avLst/>
                <a:gdLst>
                  <a:gd name="T0" fmla="*/ 1 w 3"/>
                  <a:gd name="T1" fmla="*/ 24 h 25"/>
                  <a:gd name="T2" fmla="*/ 0 w 3"/>
                  <a:gd name="T3" fmla="*/ 19 h 25"/>
                  <a:gd name="T4" fmla="*/ 1 w 3"/>
                  <a:gd name="T5" fmla="*/ 5 h 25"/>
                  <a:gd name="T6" fmla="*/ 2 w 3"/>
                  <a:gd name="T7" fmla="*/ 0 h 25"/>
                  <a:gd name="T8" fmla="*/ 0 60000 65536"/>
                  <a:gd name="T9" fmla="*/ 0 60000 65536"/>
                  <a:gd name="T10" fmla="*/ 0 60000 65536"/>
                  <a:gd name="T11" fmla="*/ 0 60000 65536"/>
                  <a:gd name="T12" fmla="*/ 0 w 3"/>
                  <a:gd name="T13" fmla="*/ 0 h 25"/>
                  <a:gd name="T14" fmla="*/ 3 w 3"/>
                  <a:gd name="T15" fmla="*/ 25 h 25"/>
                </a:gdLst>
                <a:ahLst/>
                <a:cxnLst>
                  <a:cxn ang="T8">
                    <a:pos x="T0" y="T1"/>
                  </a:cxn>
                  <a:cxn ang="T9">
                    <a:pos x="T2" y="T3"/>
                  </a:cxn>
                  <a:cxn ang="T10">
                    <a:pos x="T4" y="T5"/>
                  </a:cxn>
                  <a:cxn ang="T11">
                    <a:pos x="T6" y="T7"/>
                  </a:cxn>
                </a:cxnLst>
                <a:rect l="T12" t="T13" r="T14" b="T15"/>
                <a:pathLst>
                  <a:path w="3" h="25">
                    <a:moveTo>
                      <a:pt x="1" y="24"/>
                    </a:moveTo>
                    <a:lnTo>
                      <a:pt x="0" y="19"/>
                    </a:lnTo>
                    <a:lnTo>
                      <a:pt x="1" y="5"/>
                    </a:lnTo>
                    <a:lnTo>
                      <a:pt x="2" y="0"/>
                    </a:lnTo>
                  </a:path>
                </a:pathLst>
              </a:custGeom>
              <a:noFill/>
              <a:ln w="9445">
                <a:solidFill>
                  <a:srgbClr val="4F4F4F"/>
                </a:solidFill>
                <a:round/>
                <a:headEnd/>
                <a:tailEnd/>
              </a:ln>
            </p:spPr>
            <p:txBody>
              <a:bodyPr/>
              <a:lstStyle/>
              <a:p>
                <a:endParaRPr lang="en-US"/>
              </a:p>
            </p:txBody>
          </p:sp>
          <p:sp>
            <p:nvSpPr>
              <p:cNvPr id="307240" name="Freeform 34"/>
              <p:cNvSpPr>
                <a:spLocks/>
              </p:cNvSpPr>
              <p:nvPr/>
            </p:nvSpPr>
            <p:spPr bwMode="auto">
              <a:xfrm>
                <a:off x="1241" y="2792"/>
                <a:ext cx="4" cy="31"/>
              </a:xfrm>
              <a:custGeom>
                <a:avLst/>
                <a:gdLst>
                  <a:gd name="T0" fmla="*/ 0 w 4"/>
                  <a:gd name="T1" fmla="*/ 30 h 31"/>
                  <a:gd name="T2" fmla="*/ 1 w 4"/>
                  <a:gd name="T3" fmla="*/ 22 h 31"/>
                  <a:gd name="T4" fmla="*/ 2 w 4"/>
                  <a:gd name="T5" fmla="*/ 9 h 31"/>
                  <a:gd name="T6" fmla="*/ 3 w 4"/>
                  <a:gd name="T7" fmla="*/ 0 h 31"/>
                  <a:gd name="T8" fmla="*/ 0 60000 65536"/>
                  <a:gd name="T9" fmla="*/ 0 60000 65536"/>
                  <a:gd name="T10" fmla="*/ 0 60000 65536"/>
                  <a:gd name="T11" fmla="*/ 0 60000 65536"/>
                  <a:gd name="T12" fmla="*/ 0 w 4"/>
                  <a:gd name="T13" fmla="*/ 0 h 31"/>
                  <a:gd name="T14" fmla="*/ 4 w 4"/>
                  <a:gd name="T15" fmla="*/ 31 h 31"/>
                </a:gdLst>
                <a:ahLst/>
                <a:cxnLst>
                  <a:cxn ang="T8">
                    <a:pos x="T0" y="T1"/>
                  </a:cxn>
                  <a:cxn ang="T9">
                    <a:pos x="T2" y="T3"/>
                  </a:cxn>
                  <a:cxn ang="T10">
                    <a:pos x="T4" y="T5"/>
                  </a:cxn>
                  <a:cxn ang="T11">
                    <a:pos x="T6" y="T7"/>
                  </a:cxn>
                </a:cxnLst>
                <a:rect l="T12" t="T13" r="T14" b="T15"/>
                <a:pathLst>
                  <a:path w="4" h="31">
                    <a:moveTo>
                      <a:pt x="0" y="30"/>
                    </a:moveTo>
                    <a:lnTo>
                      <a:pt x="1" y="22"/>
                    </a:lnTo>
                    <a:lnTo>
                      <a:pt x="2" y="9"/>
                    </a:lnTo>
                    <a:lnTo>
                      <a:pt x="3" y="0"/>
                    </a:lnTo>
                  </a:path>
                </a:pathLst>
              </a:custGeom>
              <a:noFill/>
              <a:ln w="9445">
                <a:solidFill>
                  <a:srgbClr val="4F4F4F"/>
                </a:solidFill>
                <a:round/>
                <a:headEnd/>
                <a:tailEnd/>
              </a:ln>
            </p:spPr>
            <p:txBody>
              <a:bodyPr/>
              <a:lstStyle/>
              <a:p>
                <a:endParaRPr lang="en-US"/>
              </a:p>
            </p:txBody>
          </p:sp>
          <p:sp>
            <p:nvSpPr>
              <p:cNvPr id="307241" name="Freeform 35"/>
              <p:cNvSpPr>
                <a:spLocks/>
              </p:cNvSpPr>
              <p:nvPr/>
            </p:nvSpPr>
            <p:spPr bwMode="auto">
              <a:xfrm>
                <a:off x="1218" y="2783"/>
                <a:ext cx="9" cy="20"/>
              </a:xfrm>
              <a:custGeom>
                <a:avLst/>
                <a:gdLst>
                  <a:gd name="T0" fmla="*/ 0 w 9"/>
                  <a:gd name="T1" fmla="*/ 19 h 20"/>
                  <a:gd name="T2" fmla="*/ 2 w 9"/>
                  <a:gd name="T3" fmla="*/ 12 h 20"/>
                  <a:gd name="T4" fmla="*/ 5 w 9"/>
                  <a:gd name="T5" fmla="*/ 5 h 20"/>
                  <a:gd name="T6" fmla="*/ 8 w 9"/>
                  <a:gd name="T7" fmla="*/ 0 h 20"/>
                  <a:gd name="T8" fmla="*/ 0 60000 65536"/>
                  <a:gd name="T9" fmla="*/ 0 60000 65536"/>
                  <a:gd name="T10" fmla="*/ 0 60000 65536"/>
                  <a:gd name="T11" fmla="*/ 0 60000 65536"/>
                  <a:gd name="T12" fmla="*/ 0 w 9"/>
                  <a:gd name="T13" fmla="*/ 0 h 20"/>
                  <a:gd name="T14" fmla="*/ 9 w 9"/>
                  <a:gd name="T15" fmla="*/ 20 h 20"/>
                </a:gdLst>
                <a:ahLst/>
                <a:cxnLst>
                  <a:cxn ang="T8">
                    <a:pos x="T0" y="T1"/>
                  </a:cxn>
                  <a:cxn ang="T9">
                    <a:pos x="T2" y="T3"/>
                  </a:cxn>
                  <a:cxn ang="T10">
                    <a:pos x="T4" y="T5"/>
                  </a:cxn>
                  <a:cxn ang="T11">
                    <a:pos x="T6" y="T7"/>
                  </a:cxn>
                </a:cxnLst>
                <a:rect l="T12" t="T13" r="T14" b="T15"/>
                <a:pathLst>
                  <a:path w="9" h="20">
                    <a:moveTo>
                      <a:pt x="0" y="19"/>
                    </a:moveTo>
                    <a:lnTo>
                      <a:pt x="2" y="12"/>
                    </a:lnTo>
                    <a:lnTo>
                      <a:pt x="5" y="5"/>
                    </a:lnTo>
                    <a:lnTo>
                      <a:pt x="8" y="0"/>
                    </a:lnTo>
                  </a:path>
                </a:pathLst>
              </a:custGeom>
              <a:noFill/>
              <a:ln w="9445">
                <a:solidFill>
                  <a:srgbClr val="4F4F4F"/>
                </a:solidFill>
                <a:round/>
                <a:headEnd/>
                <a:tailEnd/>
              </a:ln>
            </p:spPr>
            <p:txBody>
              <a:bodyPr/>
              <a:lstStyle/>
              <a:p>
                <a:endParaRPr lang="en-US"/>
              </a:p>
            </p:txBody>
          </p:sp>
          <p:sp>
            <p:nvSpPr>
              <p:cNvPr id="307242" name="Freeform 36"/>
              <p:cNvSpPr>
                <a:spLocks/>
              </p:cNvSpPr>
              <p:nvPr/>
            </p:nvSpPr>
            <p:spPr bwMode="auto">
              <a:xfrm>
                <a:off x="1199" y="2769"/>
                <a:ext cx="14" cy="15"/>
              </a:xfrm>
              <a:custGeom>
                <a:avLst/>
                <a:gdLst>
                  <a:gd name="T0" fmla="*/ 0 w 14"/>
                  <a:gd name="T1" fmla="*/ 14 h 15"/>
                  <a:gd name="T2" fmla="*/ 3 w 14"/>
                  <a:gd name="T3" fmla="*/ 9 h 15"/>
                  <a:gd name="T4" fmla="*/ 8 w 14"/>
                  <a:gd name="T5" fmla="*/ 4 h 15"/>
                  <a:gd name="T6" fmla="*/ 13 w 14"/>
                  <a:gd name="T7" fmla="*/ 0 h 15"/>
                  <a:gd name="T8" fmla="*/ 0 60000 65536"/>
                  <a:gd name="T9" fmla="*/ 0 60000 65536"/>
                  <a:gd name="T10" fmla="*/ 0 60000 65536"/>
                  <a:gd name="T11" fmla="*/ 0 60000 65536"/>
                  <a:gd name="T12" fmla="*/ 0 w 14"/>
                  <a:gd name="T13" fmla="*/ 0 h 15"/>
                  <a:gd name="T14" fmla="*/ 14 w 14"/>
                  <a:gd name="T15" fmla="*/ 15 h 15"/>
                </a:gdLst>
                <a:ahLst/>
                <a:cxnLst>
                  <a:cxn ang="T8">
                    <a:pos x="T0" y="T1"/>
                  </a:cxn>
                  <a:cxn ang="T9">
                    <a:pos x="T2" y="T3"/>
                  </a:cxn>
                  <a:cxn ang="T10">
                    <a:pos x="T4" y="T5"/>
                  </a:cxn>
                  <a:cxn ang="T11">
                    <a:pos x="T6" y="T7"/>
                  </a:cxn>
                </a:cxnLst>
                <a:rect l="T12" t="T13" r="T14" b="T15"/>
                <a:pathLst>
                  <a:path w="14" h="15">
                    <a:moveTo>
                      <a:pt x="0" y="14"/>
                    </a:moveTo>
                    <a:lnTo>
                      <a:pt x="3" y="9"/>
                    </a:lnTo>
                    <a:lnTo>
                      <a:pt x="8" y="4"/>
                    </a:lnTo>
                    <a:lnTo>
                      <a:pt x="13" y="0"/>
                    </a:lnTo>
                  </a:path>
                </a:pathLst>
              </a:custGeom>
              <a:noFill/>
              <a:ln w="9445">
                <a:solidFill>
                  <a:srgbClr val="4F4F4F"/>
                </a:solidFill>
                <a:round/>
                <a:headEnd/>
                <a:tailEnd/>
              </a:ln>
            </p:spPr>
            <p:txBody>
              <a:bodyPr/>
              <a:lstStyle/>
              <a:p>
                <a:endParaRPr lang="en-US"/>
              </a:p>
            </p:txBody>
          </p:sp>
          <p:sp>
            <p:nvSpPr>
              <p:cNvPr id="307243" name="Freeform 37"/>
              <p:cNvSpPr>
                <a:spLocks/>
              </p:cNvSpPr>
              <p:nvPr/>
            </p:nvSpPr>
            <p:spPr bwMode="auto">
              <a:xfrm>
                <a:off x="1185" y="2752"/>
                <a:ext cx="15" cy="17"/>
              </a:xfrm>
              <a:custGeom>
                <a:avLst/>
                <a:gdLst>
                  <a:gd name="T0" fmla="*/ 0 w 15"/>
                  <a:gd name="T1" fmla="*/ 16 h 17"/>
                  <a:gd name="T2" fmla="*/ 2 w 15"/>
                  <a:gd name="T3" fmla="*/ 9 h 17"/>
                  <a:gd name="T4" fmla="*/ 9 w 15"/>
                  <a:gd name="T5" fmla="*/ 4 h 17"/>
                  <a:gd name="T6" fmla="*/ 14 w 15"/>
                  <a:gd name="T7" fmla="*/ 0 h 17"/>
                  <a:gd name="T8" fmla="*/ 0 60000 65536"/>
                  <a:gd name="T9" fmla="*/ 0 60000 65536"/>
                  <a:gd name="T10" fmla="*/ 0 60000 65536"/>
                  <a:gd name="T11" fmla="*/ 0 60000 65536"/>
                  <a:gd name="T12" fmla="*/ 0 w 15"/>
                  <a:gd name="T13" fmla="*/ 0 h 17"/>
                  <a:gd name="T14" fmla="*/ 15 w 15"/>
                  <a:gd name="T15" fmla="*/ 17 h 17"/>
                </a:gdLst>
                <a:ahLst/>
                <a:cxnLst>
                  <a:cxn ang="T8">
                    <a:pos x="T0" y="T1"/>
                  </a:cxn>
                  <a:cxn ang="T9">
                    <a:pos x="T2" y="T3"/>
                  </a:cxn>
                  <a:cxn ang="T10">
                    <a:pos x="T4" y="T5"/>
                  </a:cxn>
                  <a:cxn ang="T11">
                    <a:pos x="T6" y="T7"/>
                  </a:cxn>
                </a:cxnLst>
                <a:rect l="T12" t="T13" r="T14" b="T15"/>
                <a:pathLst>
                  <a:path w="15" h="17">
                    <a:moveTo>
                      <a:pt x="0" y="16"/>
                    </a:moveTo>
                    <a:lnTo>
                      <a:pt x="2" y="9"/>
                    </a:lnTo>
                    <a:lnTo>
                      <a:pt x="9" y="4"/>
                    </a:lnTo>
                    <a:lnTo>
                      <a:pt x="14" y="0"/>
                    </a:lnTo>
                  </a:path>
                </a:pathLst>
              </a:custGeom>
              <a:noFill/>
              <a:ln w="9445">
                <a:solidFill>
                  <a:srgbClr val="4F4F4F"/>
                </a:solidFill>
                <a:round/>
                <a:headEnd/>
                <a:tailEnd/>
              </a:ln>
            </p:spPr>
            <p:txBody>
              <a:bodyPr/>
              <a:lstStyle/>
              <a:p>
                <a:endParaRPr lang="en-US"/>
              </a:p>
            </p:txBody>
          </p:sp>
          <p:sp>
            <p:nvSpPr>
              <p:cNvPr id="307244" name="Freeform 38"/>
              <p:cNvSpPr>
                <a:spLocks/>
              </p:cNvSpPr>
              <p:nvPr/>
            </p:nvSpPr>
            <p:spPr bwMode="auto">
              <a:xfrm>
                <a:off x="1171" y="2734"/>
                <a:ext cx="20" cy="16"/>
              </a:xfrm>
              <a:custGeom>
                <a:avLst/>
                <a:gdLst>
                  <a:gd name="T0" fmla="*/ 0 w 20"/>
                  <a:gd name="T1" fmla="*/ 15 h 16"/>
                  <a:gd name="T2" fmla="*/ 6 w 20"/>
                  <a:gd name="T3" fmla="*/ 7 h 16"/>
                  <a:gd name="T4" fmla="*/ 13 w 20"/>
                  <a:gd name="T5" fmla="*/ 2 h 16"/>
                  <a:gd name="T6" fmla="*/ 19 w 20"/>
                  <a:gd name="T7" fmla="*/ 0 h 16"/>
                  <a:gd name="T8" fmla="*/ 0 60000 65536"/>
                  <a:gd name="T9" fmla="*/ 0 60000 65536"/>
                  <a:gd name="T10" fmla="*/ 0 60000 65536"/>
                  <a:gd name="T11" fmla="*/ 0 60000 65536"/>
                  <a:gd name="T12" fmla="*/ 0 w 20"/>
                  <a:gd name="T13" fmla="*/ 0 h 16"/>
                  <a:gd name="T14" fmla="*/ 20 w 20"/>
                  <a:gd name="T15" fmla="*/ 16 h 16"/>
                </a:gdLst>
                <a:ahLst/>
                <a:cxnLst>
                  <a:cxn ang="T8">
                    <a:pos x="T0" y="T1"/>
                  </a:cxn>
                  <a:cxn ang="T9">
                    <a:pos x="T2" y="T3"/>
                  </a:cxn>
                  <a:cxn ang="T10">
                    <a:pos x="T4" y="T5"/>
                  </a:cxn>
                  <a:cxn ang="T11">
                    <a:pos x="T6" y="T7"/>
                  </a:cxn>
                </a:cxnLst>
                <a:rect l="T12" t="T13" r="T14" b="T15"/>
                <a:pathLst>
                  <a:path w="20" h="16">
                    <a:moveTo>
                      <a:pt x="0" y="15"/>
                    </a:moveTo>
                    <a:lnTo>
                      <a:pt x="6" y="7"/>
                    </a:lnTo>
                    <a:lnTo>
                      <a:pt x="13" y="2"/>
                    </a:lnTo>
                    <a:lnTo>
                      <a:pt x="19" y="0"/>
                    </a:lnTo>
                  </a:path>
                </a:pathLst>
              </a:custGeom>
              <a:noFill/>
              <a:ln w="9445">
                <a:solidFill>
                  <a:srgbClr val="4F4F4F"/>
                </a:solidFill>
                <a:round/>
                <a:headEnd/>
                <a:tailEnd/>
              </a:ln>
            </p:spPr>
            <p:txBody>
              <a:bodyPr/>
              <a:lstStyle/>
              <a:p>
                <a:endParaRPr lang="en-US"/>
              </a:p>
            </p:txBody>
          </p:sp>
          <p:sp>
            <p:nvSpPr>
              <p:cNvPr id="307245" name="Freeform 39"/>
              <p:cNvSpPr>
                <a:spLocks/>
              </p:cNvSpPr>
              <p:nvPr/>
            </p:nvSpPr>
            <p:spPr bwMode="auto">
              <a:xfrm>
                <a:off x="1166" y="2714"/>
                <a:ext cx="20" cy="16"/>
              </a:xfrm>
              <a:custGeom>
                <a:avLst/>
                <a:gdLst>
                  <a:gd name="T0" fmla="*/ 0 w 20"/>
                  <a:gd name="T1" fmla="*/ 15 h 16"/>
                  <a:gd name="T2" fmla="*/ 7 w 20"/>
                  <a:gd name="T3" fmla="*/ 7 h 16"/>
                  <a:gd name="T4" fmla="*/ 12 w 20"/>
                  <a:gd name="T5" fmla="*/ 4 h 16"/>
                  <a:gd name="T6" fmla="*/ 19 w 20"/>
                  <a:gd name="T7" fmla="*/ 0 h 16"/>
                  <a:gd name="T8" fmla="*/ 0 60000 65536"/>
                  <a:gd name="T9" fmla="*/ 0 60000 65536"/>
                  <a:gd name="T10" fmla="*/ 0 60000 65536"/>
                  <a:gd name="T11" fmla="*/ 0 60000 65536"/>
                  <a:gd name="T12" fmla="*/ 0 w 20"/>
                  <a:gd name="T13" fmla="*/ 0 h 16"/>
                  <a:gd name="T14" fmla="*/ 20 w 20"/>
                  <a:gd name="T15" fmla="*/ 16 h 16"/>
                </a:gdLst>
                <a:ahLst/>
                <a:cxnLst>
                  <a:cxn ang="T8">
                    <a:pos x="T0" y="T1"/>
                  </a:cxn>
                  <a:cxn ang="T9">
                    <a:pos x="T2" y="T3"/>
                  </a:cxn>
                  <a:cxn ang="T10">
                    <a:pos x="T4" y="T5"/>
                  </a:cxn>
                  <a:cxn ang="T11">
                    <a:pos x="T6" y="T7"/>
                  </a:cxn>
                </a:cxnLst>
                <a:rect l="T12" t="T13" r="T14" b="T15"/>
                <a:pathLst>
                  <a:path w="20" h="16">
                    <a:moveTo>
                      <a:pt x="0" y="15"/>
                    </a:moveTo>
                    <a:lnTo>
                      <a:pt x="7" y="7"/>
                    </a:lnTo>
                    <a:lnTo>
                      <a:pt x="12" y="4"/>
                    </a:lnTo>
                    <a:lnTo>
                      <a:pt x="19" y="0"/>
                    </a:lnTo>
                  </a:path>
                </a:pathLst>
              </a:custGeom>
              <a:noFill/>
              <a:ln w="9445">
                <a:solidFill>
                  <a:srgbClr val="4F4F4F"/>
                </a:solidFill>
                <a:round/>
                <a:headEnd/>
                <a:tailEnd/>
              </a:ln>
            </p:spPr>
            <p:txBody>
              <a:bodyPr/>
              <a:lstStyle/>
              <a:p>
                <a:endParaRPr lang="en-US"/>
              </a:p>
            </p:txBody>
          </p:sp>
          <p:sp>
            <p:nvSpPr>
              <p:cNvPr id="307246" name="Line 40"/>
              <p:cNvSpPr>
                <a:spLocks noChangeShapeType="1"/>
              </p:cNvSpPr>
              <p:nvPr/>
            </p:nvSpPr>
            <p:spPr bwMode="auto">
              <a:xfrm flipV="1">
                <a:off x="1162" y="2699"/>
                <a:ext cx="12" cy="9"/>
              </a:xfrm>
              <a:prstGeom prst="line">
                <a:avLst/>
              </a:prstGeom>
              <a:noFill/>
              <a:ln w="9445">
                <a:solidFill>
                  <a:srgbClr val="4F4F4F"/>
                </a:solidFill>
                <a:round/>
                <a:headEnd/>
                <a:tailEnd/>
              </a:ln>
            </p:spPr>
            <p:txBody>
              <a:bodyPr wrap="none" anchor="ctr"/>
              <a:lstStyle/>
              <a:p>
                <a:endParaRPr lang="en-US"/>
              </a:p>
            </p:txBody>
          </p:sp>
          <p:sp>
            <p:nvSpPr>
              <p:cNvPr id="307247" name="Freeform 41"/>
              <p:cNvSpPr>
                <a:spLocks/>
              </p:cNvSpPr>
              <p:nvPr/>
            </p:nvSpPr>
            <p:spPr bwMode="auto">
              <a:xfrm>
                <a:off x="1176" y="2681"/>
                <a:ext cx="15" cy="25"/>
              </a:xfrm>
              <a:custGeom>
                <a:avLst/>
                <a:gdLst>
                  <a:gd name="T0" fmla="*/ 0 w 15"/>
                  <a:gd name="T1" fmla="*/ 24 h 25"/>
                  <a:gd name="T2" fmla="*/ 4 w 15"/>
                  <a:gd name="T3" fmla="*/ 14 h 25"/>
                  <a:gd name="T4" fmla="*/ 7 w 15"/>
                  <a:gd name="T5" fmla="*/ 6 h 25"/>
                  <a:gd name="T6" fmla="*/ 14 w 15"/>
                  <a:gd name="T7" fmla="*/ 0 h 25"/>
                  <a:gd name="T8" fmla="*/ 0 60000 65536"/>
                  <a:gd name="T9" fmla="*/ 0 60000 65536"/>
                  <a:gd name="T10" fmla="*/ 0 60000 65536"/>
                  <a:gd name="T11" fmla="*/ 0 60000 65536"/>
                  <a:gd name="T12" fmla="*/ 0 w 15"/>
                  <a:gd name="T13" fmla="*/ 0 h 25"/>
                  <a:gd name="T14" fmla="*/ 15 w 15"/>
                  <a:gd name="T15" fmla="*/ 25 h 25"/>
                </a:gdLst>
                <a:ahLst/>
                <a:cxnLst>
                  <a:cxn ang="T8">
                    <a:pos x="T0" y="T1"/>
                  </a:cxn>
                  <a:cxn ang="T9">
                    <a:pos x="T2" y="T3"/>
                  </a:cxn>
                  <a:cxn ang="T10">
                    <a:pos x="T4" y="T5"/>
                  </a:cxn>
                  <a:cxn ang="T11">
                    <a:pos x="T6" y="T7"/>
                  </a:cxn>
                </a:cxnLst>
                <a:rect l="T12" t="T13" r="T14" b="T15"/>
                <a:pathLst>
                  <a:path w="15" h="25">
                    <a:moveTo>
                      <a:pt x="0" y="24"/>
                    </a:moveTo>
                    <a:lnTo>
                      <a:pt x="4" y="14"/>
                    </a:lnTo>
                    <a:lnTo>
                      <a:pt x="7" y="6"/>
                    </a:lnTo>
                    <a:lnTo>
                      <a:pt x="14" y="0"/>
                    </a:lnTo>
                  </a:path>
                </a:pathLst>
              </a:custGeom>
              <a:noFill/>
              <a:ln w="9445">
                <a:solidFill>
                  <a:srgbClr val="4F4F4F"/>
                </a:solidFill>
                <a:round/>
                <a:headEnd/>
                <a:tailEnd/>
              </a:ln>
            </p:spPr>
            <p:txBody>
              <a:bodyPr/>
              <a:lstStyle/>
              <a:p>
                <a:endParaRPr lang="en-US"/>
              </a:p>
            </p:txBody>
          </p:sp>
          <p:sp>
            <p:nvSpPr>
              <p:cNvPr id="307248" name="Freeform 42"/>
              <p:cNvSpPr>
                <a:spLocks/>
              </p:cNvSpPr>
              <p:nvPr/>
            </p:nvSpPr>
            <p:spPr bwMode="auto">
              <a:xfrm>
                <a:off x="1155" y="2662"/>
                <a:ext cx="22" cy="16"/>
              </a:xfrm>
              <a:custGeom>
                <a:avLst/>
                <a:gdLst>
                  <a:gd name="T0" fmla="*/ 0 w 22"/>
                  <a:gd name="T1" fmla="*/ 15 h 16"/>
                  <a:gd name="T2" fmla="*/ 8 w 22"/>
                  <a:gd name="T3" fmla="*/ 7 h 16"/>
                  <a:gd name="T4" fmla="*/ 16 w 22"/>
                  <a:gd name="T5" fmla="*/ 0 h 16"/>
                  <a:gd name="T6" fmla="*/ 21 w 22"/>
                  <a:gd name="T7" fmla="*/ 0 h 16"/>
                  <a:gd name="T8" fmla="*/ 0 60000 65536"/>
                  <a:gd name="T9" fmla="*/ 0 60000 65536"/>
                  <a:gd name="T10" fmla="*/ 0 60000 65536"/>
                  <a:gd name="T11" fmla="*/ 0 60000 65536"/>
                  <a:gd name="T12" fmla="*/ 0 w 22"/>
                  <a:gd name="T13" fmla="*/ 0 h 16"/>
                  <a:gd name="T14" fmla="*/ 22 w 22"/>
                  <a:gd name="T15" fmla="*/ 16 h 16"/>
                </a:gdLst>
                <a:ahLst/>
                <a:cxnLst>
                  <a:cxn ang="T8">
                    <a:pos x="T0" y="T1"/>
                  </a:cxn>
                  <a:cxn ang="T9">
                    <a:pos x="T2" y="T3"/>
                  </a:cxn>
                  <a:cxn ang="T10">
                    <a:pos x="T4" y="T5"/>
                  </a:cxn>
                  <a:cxn ang="T11">
                    <a:pos x="T6" y="T7"/>
                  </a:cxn>
                </a:cxnLst>
                <a:rect l="T12" t="T13" r="T14" b="T15"/>
                <a:pathLst>
                  <a:path w="22" h="16">
                    <a:moveTo>
                      <a:pt x="0" y="15"/>
                    </a:moveTo>
                    <a:lnTo>
                      <a:pt x="8" y="7"/>
                    </a:lnTo>
                    <a:lnTo>
                      <a:pt x="16" y="0"/>
                    </a:lnTo>
                    <a:lnTo>
                      <a:pt x="21" y="0"/>
                    </a:lnTo>
                  </a:path>
                </a:pathLst>
              </a:custGeom>
              <a:noFill/>
              <a:ln w="9445">
                <a:solidFill>
                  <a:srgbClr val="4F4F4F"/>
                </a:solidFill>
                <a:round/>
                <a:headEnd/>
                <a:tailEnd/>
              </a:ln>
            </p:spPr>
            <p:txBody>
              <a:bodyPr/>
              <a:lstStyle/>
              <a:p>
                <a:endParaRPr lang="en-US"/>
              </a:p>
            </p:txBody>
          </p:sp>
          <p:sp>
            <p:nvSpPr>
              <p:cNvPr id="307249" name="Freeform 43"/>
              <p:cNvSpPr>
                <a:spLocks/>
              </p:cNvSpPr>
              <p:nvPr/>
            </p:nvSpPr>
            <p:spPr bwMode="auto">
              <a:xfrm>
                <a:off x="1147" y="2642"/>
                <a:ext cx="25" cy="8"/>
              </a:xfrm>
              <a:custGeom>
                <a:avLst/>
                <a:gdLst>
                  <a:gd name="T0" fmla="*/ 0 w 25"/>
                  <a:gd name="T1" fmla="*/ 7 h 8"/>
                  <a:gd name="T2" fmla="*/ 7 w 25"/>
                  <a:gd name="T3" fmla="*/ 4 h 8"/>
                  <a:gd name="T4" fmla="*/ 17 w 25"/>
                  <a:gd name="T5" fmla="*/ 0 h 8"/>
                  <a:gd name="T6" fmla="*/ 24 w 25"/>
                  <a:gd name="T7" fmla="*/ 0 h 8"/>
                  <a:gd name="T8" fmla="*/ 0 60000 65536"/>
                  <a:gd name="T9" fmla="*/ 0 60000 65536"/>
                  <a:gd name="T10" fmla="*/ 0 60000 65536"/>
                  <a:gd name="T11" fmla="*/ 0 60000 65536"/>
                  <a:gd name="T12" fmla="*/ 0 w 25"/>
                  <a:gd name="T13" fmla="*/ 0 h 8"/>
                  <a:gd name="T14" fmla="*/ 25 w 25"/>
                  <a:gd name="T15" fmla="*/ 8 h 8"/>
                </a:gdLst>
                <a:ahLst/>
                <a:cxnLst>
                  <a:cxn ang="T8">
                    <a:pos x="T0" y="T1"/>
                  </a:cxn>
                  <a:cxn ang="T9">
                    <a:pos x="T2" y="T3"/>
                  </a:cxn>
                  <a:cxn ang="T10">
                    <a:pos x="T4" y="T5"/>
                  </a:cxn>
                  <a:cxn ang="T11">
                    <a:pos x="T6" y="T7"/>
                  </a:cxn>
                </a:cxnLst>
                <a:rect l="T12" t="T13" r="T14" b="T15"/>
                <a:pathLst>
                  <a:path w="25" h="8">
                    <a:moveTo>
                      <a:pt x="0" y="7"/>
                    </a:moveTo>
                    <a:lnTo>
                      <a:pt x="7" y="4"/>
                    </a:lnTo>
                    <a:lnTo>
                      <a:pt x="17" y="0"/>
                    </a:lnTo>
                    <a:lnTo>
                      <a:pt x="24" y="0"/>
                    </a:lnTo>
                  </a:path>
                </a:pathLst>
              </a:custGeom>
              <a:noFill/>
              <a:ln w="9445">
                <a:solidFill>
                  <a:srgbClr val="4F4F4F"/>
                </a:solidFill>
                <a:round/>
                <a:headEnd/>
                <a:tailEnd/>
              </a:ln>
            </p:spPr>
            <p:txBody>
              <a:bodyPr/>
              <a:lstStyle/>
              <a:p>
                <a:endParaRPr lang="en-US"/>
              </a:p>
            </p:txBody>
          </p:sp>
          <p:sp>
            <p:nvSpPr>
              <p:cNvPr id="307250" name="Freeform 44"/>
              <p:cNvSpPr>
                <a:spLocks/>
              </p:cNvSpPr>
              <p:nvPr/>
            </p:nvSpPr>
            <p:spPr bwMode="auto">
              <a:xfrm>
                <a:off x="1147" y="2624"/>
                <a:ext cx="25" cy="4"/>
              </a:xfrm>
              <a:custGeom>
                <a:avLst/>
                <a:gdLst>
                  <a:gd name="T0" fmla="*/ 0 w 25"/>
                  <a:gd name="T1" fmla="*/ 0 h 4"/>
                  <a:gd name="T2" fmla="*/ 11 w 25"/>
                  <a:gd name="T3" fmla="*/ 0 h 4"/>
                  <a:gd name="T4" fmla="*/ 18 w 25"/>
                  <a:gd name="T5" fmla="*/ 1 h 4"/>
                  <a:gd name="T6" fmla="*/ 24 w 25"/>
                  <a:gd name="T7" fmla="*/ 3 h 4"/>
                  <a:gd name="T8" fmla="*/ 0 60000 65536"/>
                  <a:gd name="T9" fmla="*/ 0 60000 65536"/>
                  <a:gd name="T10" fmla="*/ 0 60000 65536"/>
                  <a:gd name="T11" fmla="*/ 0 60000 65536"/>
                  <a:gd name="T12" fmla="*/ 0 w 25"/>
                  <a:gd name="T13" fmla="*/ 0 h 4"/>
                  <a:gd name="T14" fmla="*/ 25 w 25"/>
                  <a:gd name="T15" fmla="*/ 4 h 4"/>
                </a:gdLst>
                <a:ahLst/>
                <a:cxnLst>
                  <a:cxn ang="T8">
                    <a:pos x="T0" y="T1"/>
                  </a:cxn>
                  <a:cxn ang="T9">
                    <a:pos x="T2" y="T3"/>
                  </a:cxn>
                  <a:cxn ang="T10">
                    <a:pos x="T4" y="T5"/>
                  </a:cxn>
                  <a:cxn ang="T11">
                    <a:pos x="T6" y="T7"/>
                  </a:cxn>
                </a:cxnLst>
                <a:rect l="T12" t="T13" r="T14" b="T15"/>
                <a:pathLst>
                  <a:path w="25" h="4">
                    <a:moveTo>
                      <a:pt x="0" y="0"/>
                    </a:moveTo>
                    <a:lnTo>
                      <a:pt x="11" y="0"/>
                    </a:lnTo>
                    <a:lnTo>
                      <a:pt x="18" y="1"/>
                    </a:lnTo>
                    <a:lnTo>
                      <a:pt x="24" y="3"/>
                    </a:lnTo>
                  </a:path>
                </a:pathLst>
              </a:custGeom>
              <a:noFill/>
              <a:ln w="9445">
                <a:solidFill>
                  <a:srgbClr val="4F4F4F"/>
                </a:solidFill>
                <a:round/>
                <a:headEnd/>
                <a:tailEnd/>
              </a:ln>
            </p:spPr>
            <p:txBody>
              <a:bodyPr/>
              <a:lstStyle/>
              <a:p>
                <a:endParaRPr lang="en-US"/>
              </a:p>
            </p:txBody>
          </p:sp>
          <p:sp>
            <p:nvSpPr>
              <p:cNvPr id="307251" name="Freeform 45"/>
              <p:cNvSpPr>
                <a:spLocks/>
              </p:cNvSpPr>
              <p:nvPr/>
            </p:nvSpPr>
            <p:spPr bwMode="auto">
              <a:xfrm>
                <a:off x="1150" y="2605"/>
                <a:ext cx="28" cy="6"/>
              </a:xfrm>
              <a:custGeom>
                <a:avLst/>
                <a:gdLst>
                  <a:gd name="T0" fmla="*/ 0 w 28"/>
                  <a:gd name="T1" fmla="*/ 1 h 6"/>
                  <a:gd name="T2" fmla="*/ 9 w 28"/>
                  <a:gd name="T3" fmla="*/ 0 h 6"/>
                  <a:gd name="T4" fmla="*/ 19 w 28"/>
                  <a:gd name="T5" fmla="*/ 2 h 6"/>
                  <a:gd name="T6" fmla="*/ 27 w 28"/>
                  <a:gd name="T7" fmla="*/ 5 h 6"/>
                  <a:gd name="T8" fmla="*/ 0 60000 65536"/>
                  <a:gd name="T9" fmla="*/ 0 60000 65536"/>
                  <a:gd name="T10" fmla="*/ 0 60000 65536"/>
                  <a:gd name="T11" fmla="*/ 0 60000 65536"/>
                  <a:gd name="T12" fmla="*/ 0 w 28"/>
                  <a:gd name="T13" fmla="*/ 0 h 6"/>
                  <a:gd name="T14" fmla="*/ 28 w 28"/>
                  <a:gd name="T15" fmla="*/ 6 h 6"/>
                </a:gdLst>
                <a:ahLst/>
                <a:cxnLst>
                  <a:cxn ang="T8">
                    <a:pos x="T0" y="T1"/>
                  </a:cxn>
                  <a:cxn ang="T9">
                    <a:pos x="T2" y="T3"/>
                  </a:cxn>
                  <a:cxn ang="T10">
                    <a:pos x="T4" y="T5"/>
                  </a:cxn>
                  <a:cxn ang="T11">
                    <a:pos x="T6" y="T7"/>
                  </a:cxn>
                </a:cxnLst>
                <a:rect l="T12" t="T13" r="T14" b="T15"/>
                <a:pathLst>
                  <a:path w="28" h="6">
                    <a:moveTo>
                      <a:pt x="0" y="1"/>
                    </a:moveTo>
                    <a:lnTo>
                      <a:pt x="9" y="0"/>
                    </a:lnTo>
                    <a:lnTo>
                      <a:pt x="19" y="2"/>
                    </a:lnTo>
                    <a:lnTo>
                      <a:pt x="27" y="5"/>
                    </a:lnTo>
                  </a:path>
                </a:pathLst>
              </a:custGeom>
              <a:noFill/>
              <a:ln w="9445">
                <a:solidFill>
                  <a:srgbClr val="4F4F4F"/>
                </a:solidFill>
                <a:round/>
                <a:headEnd/>
                <a:tailEnd/>
              </a:ln>
            </p:spPr>
            <p:txBody>
              <a:bodyPr/>
              <a:lstStyle/>
              <a:p>
                <a:endParaRPr lang="en-US"/>
              </a:p>
            </p:txBody>
          </p:sp>
          <p:sp>
            <p:nvSpPr>
              <p:cNvPr id="307252" name="Freeform 46"/>
              <p:cNvSpPr>
                <a:spLocks/>
              </p:cNvSpPr>
              <p:nvPr/>
            </p:nvSpPr>
            <p:spPr bwMode="auto">
              <a:xfrm>
                <a:off x="1157" y="2589"/>
                <a:ext cx="29" cy="3"/>
              </a:xfrm>
              <a:custGeom>
                <a:avLst/>
                <a:gdLst>
                  <a:gd name="T0" fmla="*/ 0 w 29"/>
                  <a:gd name="T1" fmla="*/ 2 h 3"/>
                  <a:gd name="T2" fmla="*/ 9 w 29"/>
                  <a:gd name="T3" fmla="*/ 0 h 3"/>
                  <a:gd name="T4" fmla="*/ 20 w 29"/>
                  <a:gd name="T5" fmla="*/ 0 h 3"/>
                  <a:gd name="T6" fmla="*/ 28 w 29"/>
                  <a:gd name="T7" fmla="*/ 1 h 3"/>
                  <a:gd name="T8" fmla="*/ 0 60000 65536"/>
                  <a:gd name="T9" fmla="*/ 0 60000 65536"/>
                  <a:gd name="T10" fmla="*/ 0 60000 65536"/>
                  <a:gd name="T11" fmla="*/ 0 60000 65536"/>
                  <a:gd name="T12" fmla="*/ 0 w 29"/>
                  <a:gd name="T13" fmla="*/ 0 h 3"/>
                  <a:gd name="T14" fmla="*/ 29 w 29"/>
                  <a:gd name="T15" fmla="*/ 3 h 3"/>
                </a:gdLst>
                <a:ahLst/>
                <a:cxnLst>
                  <a:cxn ang="T8">
                    <a:pos x="T0" y="T1"/>
                  </a:cxn>
                  <a:cxn ang="T9">
                    <a:pos x="T2" y="T3"/>
                  </a:cxn>
                  <a:cxn ang="T10">
                    <a:pos x="T4" y="T5"/>
                  </a:cxn>
                  <a:cxn ang="T11">
                    <a:pos x="T6" y="T7"/>
                  </a:cxn>
                </a:cxnLst>
                <a:rect l="T12" t="T13" r="T14" b="T15"/>
                <a:pathLst>
                  <a:path w="29" h="3">
                    <a:moveTo>
                      <a:pt x="0" y="2"/>
                    </a:moveTo>
                    <a:lnTo>
                      <a:pt x="9" y="0"/>
                    </a:lnTo>
                    <a:lnTo>
                      <a:pt x="20" y="0"/>
                    </a:lnTo>
                    <a:lnTo>
                      <a:pt x="28" y="1"/>
                    </a:lnTo>
                  </a:path>
                </a:pathLst>
              </a:custGeom>
              <a:noFill/>
              <a:ln w="9445">
                <a:solidFill>
                  <a:srgbClr val="4F4F4F"/>
                </a:solidFill>
                <a:round/>
                <a:headEnd/>
                <a:tailEnd/>
              </a:ln>
            </p:spPr>
            <p:txBody>
              <a:bodyPr/>
              <a:lstStyle/>
              <a:p>
                <a:endParaRPr lang="en-US"/>
              </a:p>
            </p:txBody>
          </p:sp>
          <p:sp>
            <p:nvSpPr>
              <p:cNvPr id="307253" name="Freeform 47"/>
              <p:cNvSpPr>
                <a:spLocks/>
              </p:cNvSpPr>
              <p:nvPr/>
            </p:nvSpPr>
            <p:spPr bwMode="auto">
              <a:xfrm>
                <a:off x="1171" y="2576"/>
                <a:ext cx="22" cy="8"/>
              </a:xfrm>
              <a:custGeom>
                <a:avLst/>
                <a:gdLst>
                  <a:gd name="T0" fmla="*/ 0 w 22"/>
                  <a:gd name="T1" fmla="*/ 0 h 8"/>
                  <a:gd name="T2" fmla="*/ 11 w 22"/>
                  <a:gd name="T3" fmla="*/ 1 h 8"/>
                  <a:gd name="T4" fmla="*/ 18 w 22"/>
                  <a:gd name="T5" fmla="*/ 4 h 8"/>
                  <a:gd name="T6" fmla="*/ 21 w 22"/>
                  <a:gd name="T7" fmla="*/ 7 h 8"/>
                  <a:gd name="T8" fmla="*/ 0 60000 65536"/>
                  <a:gd name="T9" fmla="*/ 0 60000 65536"/>
                  <a:gd name="T10" fmla="*/ 0 60000 65536"/>
                  <a:gd name="T11" fmla="*/ 0 60000 65536"/>
                  <a:gd name="T12" fmla="*/ 0 w 22"/>
                  <a:gd name="T13" fmla="*/ 0 h 8"/>
                  <a:gd name="T14" fmla="*/ 22 w 22"/>
                  <a:gd name="T15" fmla="*/ 8 h 8"/>
                </a:gdLst>
                <a:ahLst/>
                <a:cxnLst>
                  <a:cxn ang="T8">
                    <a:pos x="T0" y="T1"/>
                  </a:cxn>
                  <a:cxn ang="T9">
                    <a:pos x="T2" y="T3"/>
                  </a:cxn>
                  <a:cxn ang="T10">
                    <a:pos x="T4" y="T5"/>
                  </a:cxn>
                  <a:cxn ang="T11">
                    <a:pos x="T6" y="T7"/>
                  </a:cxn>
                </a:cxnLst>
                <a:rect l="T12" t="T13" r="T14" b="T15"/>
                <a:pathLst>
                  <a:path w="22" h="8">
                    <a:moveTo>
                      <a:pt x="0" y="0"/>
                    </a:moveTo>
                    <a:lnTo>
                      <a:pt x="11" y="1"/>
                    </a:lnTo>
                    <a:lnTo>
                      <a:pt x="18" y="4"/>
                    </a:lnTo>
                    <a:lnTo>
                      <a:pt x="21" y="7"/>
                    </a:lnTo>
                  </a:path>
                </a:pathLst>
              </a:custGeom>
              <a:noFill/>
              <a:ln w="9445">
                <a:solidFill>
                  <a:srgbClr val="4F4F4F"/>
                </a:solidFill>
                <a:round/>
                <a:headEnd/>
                <a:tailEnd/>
              </a:ln>
            </p:spPr>
            <p:txBody>
              <a:bodyPr/>
              <a:lstStyle/>
              <a:p>
                <a:endParaRPr lang="en-US"/>
              </a:p>
            </p:txBody>
          </p:sp>
          <p:sp>
            <p:nvSpPr>
              <p:cNvPr id="307254" name="Freeform 48"/>
              <p:cNvSpPr>
                <a:spLocks/>
              </p:cNvSpPr>
              <p:nvPr/>
            </p:nvSpPr>
            <p:spPr bwMode="auto">
              <a:xfrm>
                <a:off x="1187" y="2567"/>
                <a:ext cx="16" cy="10"/>
              </a:xfrm>
              <a:custGeom>
                <a:avLst/>
                <a:gdLst>
                  <a:gd name="T0" fmla="*/ 0 w 16"/>
                  <a:gd name="T1" fmla="*/ 0 h 10"/>
                  <a:gd name="T2" fmla="*/ 9 w 16"/>
                  <a:gd name="T3" fmla="*/ 3 h 10"/>
                  <a:gd name="T4" fmla="*/ 14 w 16"/>
                  <a:gd name="T5" fmla="*/ 6 h 10"/>
                  <a:gd name="T6" fmla="*/ 15 w 16"/>
                  <a:gd name="T7" fmla="*/ 9 h 10"/>
                  <a:gd name="T8" fmla="*/ 0 60000 65536"/>
                  <a:gd name="T9" fmla="*/ 0 60000 65536"/>
                  <a:gd name="T10" fmla="*/ 0 60000 65536"/>
                  <a:gd name="T11" fmla="*/ 0 60000 65536"/>
                  <a:gd name="T12" fmla="*/ 0 w 16"/>
                  <a:gd name="T13" fmla="*/ 0 h 10"/>
                  <a:gd name="T14" fmla="*/ 16 w 16"/>
                  <a:gd name="T15" fmla="*/ 10 h 10"/>
                </a:gdLst>
                <a:ahLst/>
                <a:cxnLst>
                  <a:cxn ang="T8">
                    <a:pos x="T0" y="T1"/>
                  </a:cxn>
                  <a:cxn ang="T9">
                    <a:pos x="T2" y="T3"/>
                  </a:cxn>
                  <a:cxn ang="T10">
                    <a:pos x="T4" y="T5"/>
                  </a:cxn>
                  <a:cxn ang="T11">
                    <a:pos x="T6" y="T7"/>
                  </a:cxn>
                </a:cxnLst>
                <a:rect l="T12" t="T13" r="T14" b="T15"/>
                <a:pathLst>
                  <a:path w="16" h="10">
                    <a:moveTo>
                      <a:pt x="0" y="0"/>
                    </a:moveTo>
                    <a:lnTo>
                      <a:pt x="9" y="3"/>
                    </a:lnTo>
                    <a:lnTo>
                      <a:pt x="14" y="6"/>
                    </a:lnTo>
                    <a:lnTo>
                      <a:pt x="15" y="9"/>
                    </a:lnTo>
                  </a:path>
                </a:pathLst>
              </a:custGeom>
              <a:noFill/>
              <a:ln w="9445">
                <a:solidFill>
                  <a:srgbClr val="4F4F4F"/>
                </a:solidFill>
                <a:round/>
                <a:headEnd/>
                <a:tailEnd/>
              </a:ln>
            </p:spPr>
            <p:txBody>
              <a:bodyPr/>
              <a:lstStyle/>
              <a:p>
                <a:endParaRPr lang="en-US"/>
              </a:p>
            </p:txBody>
          </p:sp>
          <p:sp>
            <p:nvSpPr>
              <p:cNvPr id="307255" name="Line 49"/>
              <p:cNvSpPr>
                <a:spLocks noChangeShapeType="1"/>
              </p:cNvSpPr>
              <p:nvPr/>
            </p:nvSpPr>
            <p:spPr bwMode="auto">
              <a:xfrm>
                <a:off x="1202" y="2561"/>
                <a:ext cx="7" cy="3"/>
              </a:xfrm>
              <a:prstGeom prst="line">
                <a:avLst/>
              </a:prstGeom>
              <a:noFill/>
              <a:ln w="9445">
                <a:solidFill>
                  <a:srgbClr val="4F4F4F"/>
                </a:solidFill>
                <a:round/>
                <a:headEnd/>
                <a:tailEnd/>
              </a:ln>
            </p:spPr>
            <p:txBody>
              <a:bodyPr wrap="none" anchor="ctr"/>
              <a:lstStyle/>
              <a:p>
                <a:endParaRPr lang="en-US"/>
              </a:p>
            </p:txBody>
          </p:sp>
          <p:sp>
            <p:nvSpPr>
              <p:cNvPr id="307256" name="Freeform 50"/>
              <p:cNvSpPr>
                <a:spLocks/>
              </p:cNvSpPr>
              <p:nvPr/>
            </p:nvSpPr>
            <p:spPr bwMode="auto">
              <a:xfrm>
                <a:off x="1242" y="2586"/>
                <a:ext cx="15" cy="10"/>
              </a:xfrm>
              <a:custGeom>
                <a:avLst/>
                <a:gdLst>
                  <a:gd name="T0" fmla="*/ 14 w 15"/>
                  <a:gd name="T1" fmla="*/ 0 h 10"/>
                  <a:gd name="T2" fmla="*/ 8 w 15"/>
                  <a:gd name="T3" fmla="*/ 6 h 10"/>
                  <a:gd name="T4" fmla="*/ 0 w 15"/>
                  <a:gd name="T5" fmla="*/ 9 h 10"/>
                  <a:gd name="T6" fmla="*/ 0 60000 65536"/>
                  <a:gd name="T7" fmla="*/ 0 60000 65536"/>
                  <a:gd name="T8" fmla="*/ 0 60000 65536"/>
                  <a:gd name="T9" fmla="*/ 0 w 15"/>
                  <a:gd name="T10" fmla="*/ 0 h 10"/>
                  <a:gd name="T11" fmla="*/ 15 w 15"/>
                  <a:gd name="T12" fmla="*/ 10 h 10"/>
                </a:gdLst>
                <a:ahLst/>
                <a:cxnLst>
                  <a:cxn ang="T6">
                    <a:pos x="T0" y="T1"/>
                  </a:cxn>
                  <a:cxn ang="T7">
                    <a:pos x="T2" y="T3"/>
                  </a:cxn>
                  <a:cxn ang="T8">
                    <a:pos x="T4" y="T5"/>
                  </a:cxn>
                </a:cxnLst>
                <a:rect l="T9" t="T10" r="T11" b="T12"/>
                <a:pathLst>
                  <a:path w="15" h="10">
                    <a:moveTo>
                      <a:pt x="14" y="0"/>
                    </a:moveTo>
                    <a:lnTo>
                      <a:pt x="8" y="6"/>
                    </a:lnTo>
                    <a:lnTo>
                      <a:pt x="0" y="9"/>
                    </a:lnTo>
                  </a:path>
                </a:pathLst>
              </a:custGeom>
              <a:noFill/>
              <a:ln w="9445">
                <a:solidFill>
                  <a:srgbClr val="4F4F4F"/>
                </a:solidFill>
                <a:round/>
                <a:headEnd/>
                <a:tailEnd/>
              </a:ln>
            </p:spPr>
            <p:txBody>
              <a:bodyPr/>
              <a:lstStyle/>
              <a:p>
                <a:endParaRPr lang="en-US"/>
              </a:p>
            </p:txBody>
          </p:sp>
          <p:sp>
            <p:nvSpPr>
              <p:cNvPr id="307257" name="Freeform 51"/>
              <p:cNvSpPr>
                <a:spLocks/>
              </p:cNvSpPr>
              <p:nvPr/>
            </p:nvSpPr>
            <p:spPr bwMode="auto">
              <a:xfrm>
                <a:off x="1238" y="2611"/>
                <a:ext cx="24" cy="3"/>
              </a:xfrm>
              <a:custGeom>
                <a:avLst/>
                <a:gdLst>
                  <a:gd name="T0" fmla="*/ 23 w 24"/>
                  <a:gd name="T1" fmla="*/ 0 h 3"/>
                  <a:gd name="T2" fmla="*/ 18 w 24"/>
                  <a:gd name="T3" fmla="*/ 1 h 3"/>
                  <a:gd name="T4" fmla="*/ 8 w 24"/>
                  <a:gd name="T5" fmla="*/ 2 h 3"/>
                  <a:gd name="T6" fmla="*/ 0 w 24"/>
                  <a:gd name="T7" fmla="*/ 0 h 3"/>
                  <a:gd name="T8" fmla="*/ 0 60000 65536"/>
                  <a:gd name="T9" fmla="*/ 0 60000 65536"/>
                  <a:gd name="T10" fmla="*/ 0 60000 65536"/>
                  <a:gd name="T11" fmla="*/ 0 60000 65536"/>
                  <a:gd name="T12" fmla="*/ 0 w 24"/>
                  <a:gd name="T13" fmla="*/ 0 h 3"/>
                  <a:gd name="T14" fmla="*/ 24 w 24"/>
                  <a:gd name="T15" fmla="*/ 3 h 3"/>
                </a:gdLst>
                <a:ahLst/>
                <a:cxnLst>
                  <a:cxn ang="T8">
                    <a:pos x="T0" y="T1"/>
                  </a:cxn>
                  <a:cxn ang="T9">
                    <a:pos x="T2" y="T3"/>
                  </a:cxn>
                  <a:cxn ang="T10">
                    <a:pos x="T4" y="T5"/>
                  </a:cxn>
                  <a:cxn ang="T11">
                    <a:pos x="T6" y="T7"/>
                  </a:cxn>
                </a:cxnLst>
                <a:rect l="T12" t="T13" r="T14" b="T15"/>
                <a:pathLst>
                  <a:path w="24" h="3">
                    <a:moveTo>
                      <a:pt x="23" y="0"/>
                    </a:moveTo>
                    <a:lnTo>
                      <a:pt x="18" y="1"/>
                    </a:lnTo>
                    <a:lnTo>
                      <a:pt x="8" y="2"/>
                    </a:lnTo>
                    <a:lnTo>
                      <a:pt x="0" y="0"/>
                    </a:lnTo>
                  </a:path>
                </a:pathLst>
              </a:custGeom>
              <a:noFill/>
              <a:ln w="9445">
                <a:solidFill>
                  <a:srgbClr val="4F4F4F"/>
                </a:solidFill>
                <a:round/>
                <a:headEnd/>
                <a:tailEnd/>
              </a:ln>
            </p:spPr>
            <p:txBody>
              <a:bodyPr/>
              <a:lstStyle/>
              <a:p>
                <a:endParaRPr lang="en-US"/>
              </a:p>
            </p:txBody>
          </p:sp>
          <p:sp>
            <p:nvSpPr>
              <p:cNvPr id="307258" name="Freeform 52"/>
              <p:cNvSpPr>
                <a:spLocks/>
              </p:cNvSpPr>
              <p:nvPr/>
            </p:nvSpPr>
            <p:spPr bwMode="auto">
              <a:xfrm>
                <a:off x="1228" y="2628"/>
                <a:ext cx="27" cy="3"/>
              </a:xfrm>
              <a:custGeom>
                <a:avLst/>
                <a:gdLst>
                  <a:gd name="T0" fmla="*/ 26 w 27"/>
                  <a:gd name="T1" fmla="*/ 0 h 3"/>
                  <a:gd name="T2" fmla="*/ 18 w 27"/>
                  <a:gd name="T3" fmla="*/ 2 h 3"/>
                  <a:gd name="T4" fmla="*/ 9 w 27"/>
                  <a:gd name="T5" fmla="*/ 2 h 3"/>
                  <a:gd name="T6" fmla="*/ 0 w 27"/>
                  <a:gd name="T7" fmla="*/ 0 h 3"/>
                  <a:gd name="T8" fmla="*/ 0 60000 65536"/>
                  <a:gd name="T9" fmla="*/ 0 60000 65536"/>
                  <a:gd name="T10" fmla="*/ 0 60000 65536"/>
                  <a:gd name="T11" fmla="*/ 0 60000 65536"/>
                  <a:gd name="T12" fmla="*/ 0 w 27"/>
                  <a:gd name="T13" fmla="*/ 0 h 3"/>
                  <a:gd name="T14" fmla="*/ 27 w 27"/>
                  <a:gd name="T15" fmla="*/ 3 h 3"/>
                </a:gdLst>
                <a:ahLst/>
                <a:cxnLst>
                  <a:cxn ang="T8">
                    <a:pos x="T0" y="T1"/>
                  </a:cxn>
                  <a:cxn ang="T9">
                    <a:pos x="T2" y="T3"/>
                  </a:cxn>
                  <a:cxn ang="T10">
                    <a:pos x="T4" y="T5"/>
                  </a:cxn>
                  <a:cxn ang="T11">
                    <a:pos x="T6" y="T7"/>
                  </a:cxn>
                </a:cxnLst>
                <a:rect l="T12" t="T13" r="T14" b="T15"/>
                <a:pathLst>
                  <a:path w="27" h="3">
                    <a:moveTo>
                      <a:pt x="26" y="0"/>
                    </a:moveTo>
                    <a:lnTo>
                      <a:pt x="18" y="2"/>
                    </a:lnTo>
                    <a:lnTo>
                      <a:pt x="9" y="2"/>
                    </a:lnTo>
                    <a:lnTo>
                      <a:pt x="0" y="0"/>
                    </a:lnTo>
                  </a:path>
                </a:pathLst>
              </a:custGeom>
              <a:noFill/>
              <a:ln w="9445">
                <a:solidFill>
                  <a:srgbClr val="4F4F4F"/>
                </a:solidFill>
                <a:round/>
                <a:headEnd/>
                <a:tailEnd/>
              </a:ln>
            </p:spPr>
            <p:txBody>
              <a:bodyPr/>
              <a:lstStyle/>
              <a:p>
                <a:endParaRPr lang="en-US"/>
              </a:p>
            </p:txBody>
          </p:sp>
          <p:sp>
            <p:nvSpPr>
              <p:cNvPr id="307259" name="Freeform 53"/>
              <p:cNvSpPr>
                <a:spLocks/>
              </p:cNvSpPr>
              <p:nvPr/>
            </p:nvSpPr>
            <p:spPr bwMode="auto">
              <a:xfrm>
                <a:off x="1218" y="2637"/>
                <a:ext cx="18" cy="7"/>
              </a:xfrm>
              <a:custGeom>
                <a:avLst/>
                <a:gdLst>
                  <a:gd name="T0" fmla="*/ 17 w 18"/>
                  <a:gd name="T1" fmla="*/ 6 h 7"/>
                  <a:gd name="T2" fmla="*/ 9 w 18"/>
                  <a:gd name="T3" fmla="*/ 4 h 7"/>
                  <a:gd name="T4" fmla="*/ 0 w 18"/>
                  <a:gd name="T5" fmla="*/ 0 h 7"/>
                  <a:gd name="T6" fmla="*/ 0 60000 65536"/>
                  <a:gd name="T7" fmla="*/ 0 60000 65536"/>
                  <a:gd name="T8" fmla="*/ 0 60000 65536"/>
                  <a:gd name="T9" fmla="*/ 0 w 18"/>
                  <a:gd name="T10" fmla="*/ 0 h 7"/>
                  <a:gd name="T11" fmla="*/ 18 w 18"/>
                  <a:gd name="T12" fmla="*/ 7 h 7"/>
                </a:gdLst>
                <a:ahLst/>
                <a:cxnLst>
                  <a:cxn ang="T6">
                    <a:pos x="T0" y="T1"/>
                  </a:cxn>
                  <a:cxn ang="T7">
                    <a:pos x="T2" y="T3"/>
                  </a:cxn>
                  <a:cxn ang="T8">
                    <a:pos x="T4" y="T5"/>
                  </a:cxn>
                </a:cxnLst>
                <a:rect l="T9" t="T10" r="T11" b="T12"/>
                <a:pathLst>
                  <a:path w="18" h="7">
                    <a:moveTo>
                      <a:pt x="17" y="6"/>
                    </a:moveTo>
                    <a:lnTo>
                      <a:pt x="9" y="4"/>
                    </a:lnTo>
                    <a:lnTo>
                      <a:pt x="0" y="0"/>
                    </a:lnTo>
                  </a:path>
                </a:pathLst>
              </a:custGeom>
              <a:noFill/>
              <a:ln w="9445">
                <a:solidFill>
                  <a:srgbClr val="4F4F4F"/>
                </a:solidFill>
                <a:round/>
                <a:headEnd/>
                <a:tailEnd/>
              </a:ln>
            </p:spPr>
            <p:txBody>
              <a:bodyPr/>
              <a:lstStyle/>
              <a:p>
                <a:endParaRPr lang="en-US"/>
              </a:p>
            </p:txBody>
          </p:sp>
          <p:sp>
            <p:nvSpPr>
              <p:cNvPr id="307260" name="Freeform 54"/>
              <p:cNvSpPr>
                <a:spLocks/>
              </p:cNvSpPr>
              <p:nvPr/>
            </p:nvSpPr>
            <p:spPr bwMode="auto">
              <a:xfrm>
                <a:off x="1200" y="2651"/>
                <a:ext cx="21" cy="8"/>
              </a:xfrm>
              <a:custGeom>
                <a:avLst/>
                <a:gdLst>
                  <a:gd name="T0" fmla="*/ 20 w 21"/>
                  <a:gd name="T1" fmla="*/ 7 h 8"/>
                  <a:gd name="T2" fmla="*/ 10 w 21"/>
                  <a:gd name="T3" fmla="*/ 5 h 8"/>
                  <a:gd name="T4" fmla="*/ 0 w 21"/>
                  <a:gd name="T5" fmla="*/ 0 h 8"/>
                  <a:gd name="T6" fmla="*/ 0 60000 65536"/>
                  <a:gd name="T7" fmla="*/ 0 60000 65536"/>
                  <a:gd name="T8" fmla="*/ 0 60000 65536"/>
                  <a:gd name="T9" fmla="*/ 0 w 21"/>
                  <a:gd name="T10" fmla="*/ 0 h 8"/>
                  <a:gd name="T11" fmla="*/ 21 w 21"/>
                  <a:gd name="T12" fmla="*/ 8 h 8"/>
                </a:gdLst>
                <a:ahLst/>
                <a:cxnLst>
                  <a:cxn ang="T6">
                    <a:pos x="T0" y="T1"/>
                  </a:cxn>
                  <a:cxn ang="T7">
                    <a:pos x="T2" y="T3"/>
                  </a:cxn>
                  <a:cxn ang="T8">
                    <a:pos x="T4" y="T5"/>
                  </a:cxn>
                </a:cxnLst>
                <a:rect l="T9" t="T10" r="T11" b="T12"/>
                <a:pathLst>
                  <a:path w="21" h="8">
                    <a:moveTo>
                      <a:pt x="20" y="7"/>
                    </a:moveTo>
                    <a:lnTo>
                      <a:pt x="10" y="5"/>
                    </a:lnTo>
                    <a:lnTo>
                      <a:pt x="0" y="0"/>
                    </a:lnTo>
                  </a:path>
                </a:pathLst>
              </a:custGeom>
              <a:noFill/>
              <a:ln w="9445">
                <a:solidFill>
                  <a:srgbClr val="4F4F4F"/>
                </a:solidFill>
                <a:round/>
                <a:headEnd/>
                <a:tailEnd/>
              </a:ln>
            </p:spPr>
            <p:txBody>
              <a:bodyPr/>
              <a:lstStyle/>
              <a:p>
                <a:endParaRPr lang="en-US"/>
              </a:p>
            </p:txBody>
          </p:sp>
          <p:sp>
            <p:nvSpPr>
              <p:cNvPr id="307261" name="Freeform 55"/>
              <p:cNvSpPr>
                <a:spLocks/>
              </p:cNvSpPr>
              <p:nvPr/>
            </p:nvSpPr>
            <p:spPr bwMode="auto">
              <a:xfrm>
                <a:off x="1185" y="2657"/>
                <a:ext cx="23" cy="11"/>
              </a:xfrm>
              <a:custGeom>
                <a:avLst/>
                <a:gdLst>
                  <a:gd name="T0" fmla="*/ 22 w 23"/>
                  <a:gd name="T1" fmla="*/ 10 h 11"/>
                  <a:gd name="T2" fmla="*/ 13 w 23"/>
                  <a:gd name="T3" fmla="*/ 7 h 11"/>
                  <a:gd name="T4" fmla="*/ 7 w 23"/>
                  <a:gd name="T5" fmla="*/ 5 h 11"/>
                  <a:gd name="T6" fmla="*/ 0 w 23"/>
                  <a:gd name="T7" fmla="*/ 0 h 11"/>
                  <a:gd name="T8" fmla="*/ 0 60000 65536"/>
                  <a:gd name="T9" fmla="*/ 0 60000 65536"/>
                  <a:gd name="T10" fmla="*/ 0 60000 65536"/>
                  <a:gd name="T11" fmla="*/ 0 60000 65536"/>
                  <a:gd name="T12" fmla="*/ 0 w 23"/>
                  <a:gd name="T13" fmla="*/ 0 h 11"/>
                  <a:gd name="T14" fmla="*/ 23 w 23"/>
                  <a:gd name="T15" fmla="*/ 11 h 11"/>
                </a:gdLst>
                <a:ahLst/>
                <a:cxnLst>
                  <a:cxn ang="T8">
                    <a:pos x="T0" y="T1"/>
                  </a:cxn>
                  <a:cxn ang="T9">
                    <a:pos x="T2" y="T3"/>
                  </a:cxn>
                  <a:cxn ang="T10">
                    <a:pos x="T4" y="T5"/>
                  </a:cxn>
                  <a:cxn ang="T11">
                    <a:pos x="T6" y="T7"/>
                  </a:cxn>
                </a:cxnLst>
                <a:rect l="T12" t="T13" r="T14" b="T15"/>
                <a:pathLst>
                  <a:path w="23" h="11">
                    <a:moveTo>
                      <a:pt x="22" y="10"/>
                    </a:moveTo>
                    <a:lnTo>
                      <a:pt x="13" y="7"/>
                    </a:lnTo>
                    <a:lnTo>
                      <a:pt x="7" y="5"/>
                    </a:lnTo>
                    <a:lnTo>
                      <a:pt x="0" y="0"/>
                    </a:lnTo>
                  </a:path>
                </a:pathLst>
              </a:custGeom>
              <a:noFill/>
              <a:ln w="9445">
                <a:solidFill>
                  <a:srgbClr val="4F4F4F"/>
                </a:solidFill>
                <a:round/>
                <a:headEnd/>
                <a:tailEnd/>
              </a:ln>
            </p:spPr>
            <p:txBody>
              <a:bodyPr/>
              <a:lstStyle/>
              <a:p>
                <a:endParaRPr lang="en-US"/>
              </a:p>
            </p:txBody>
          </p:sp>
          <p:sp>
            <p:nvSpPr>
              <p:cNvPr id="307262" name="Freeform 56"/>
              <p:cNvSpPr>
                <a:spLocks/>
              </p:cNvSpPr>
              <p:nvPr/>
            </p:nvSpPr>
            <p:spPr bwMode="auto">
              <a:xfrm>
                <a:off x="1314" y="2767"/>
                <a:ext cx="20" cy="12"/>
              </a:xfrm>
              <a:custGeom>
                <a:avLst/>
                <a:gdLst>
                  <a:gd name="T0" fmla="*/ 0 w 20"/>
                  <a:gd name="T1" fmla="*/ 11 h 12"/>
                  <a:gd name="T2" fmla="*/ 5 w 20"/>
                  <a:gd name="T3" fmla="*/ 9 h 12"/>
                  <a:gd name="T4" fmla="*/ 11 w 20"/>
                  <a:gd name="T5" fmla="*/ 6 h 12"/>
                  <a:gd name="T6" fmla="*/ 19 w 20"/>
                  <a:gd name="T7" fmla="*/ 0 h 12"/>
                  <a:gd name="T8" fmla="*/ 0 60000 65536"/>
                  <a:gd name="T9" fmla="*/ 0 60000 65536"/>
                  <a:gd name="T10" fmla="*/ 0 60000 65536"/>
                  <a:gd name="T11" fmla="*/ 0 60000 65536"/>
                  <a:gd name="T12" fmla="*/ 0 w 20"/>
                  <a:gd name="T13" fmla="*/ 0 h 12"/>
                  <a:gd name="T14" fmla="*/ 20 w 20"/>
                  <a:gd name="T15" fmla="*/ 12 h 12"/>
                </a:gdLst>
                <a:ahLst/>
                <a:cxnLst>
                  <a:cxn ang="T8">
                    <a:pos x="T0" y="T1"/>
                  </a:cxn>
                  <a:cxn ang="T9">
                    <a:pos x="T2" y="T3"/>
                  </a:cxn>
                  <a:cxn ang="T10">
                    <a:pos x="T4" y="T5"/>
                  </a:cxn>
                  <a:cxn ang="T11">
                    <a:pos x="T6" y="T7"/>
                  </a:cxn>
                </a:cxnLst>
                <a:rect l="T12" t="T13" r="T14" b="T15"/>
                <a:pathLst>
                  <a:path w="20" h="12">
                    <a:moveTo>
                      <a:pt x="0" y="11"/>
                    </a:moveTo>
                    <a:lnTo>
                      <a:pt x="5" y="9"/>
                    </a:lnTo>
                    <a:lnTo>
                      <a:pt x="11" y="6"/>
                    </a:lnTo>
                    <a:lnTo>
                      <a:pt x="19" y="0"/>
                    </a:lnTo>
                  </a:path>
                </a:pathLst>
              </a:custGeom>
              <a:noFill/>
              <a:ln w="9445">
                <a:solidFill>
                  <a:srgbClr val="4F4F4F"/>
                </a:solidFill>
                <a:round/>
                <a:headEnd/>
                <a:tailEnd/>
              </a:ln>
            </p:spPr>
            <p:txBody>
              <a:bodyPr/>
              <a:lstStyle/>
              <a:p>
                <a:endParaRPr lang="en-US"/>
              </a:p>
            </p:txBody>
          </p:sp>
          <p:sp>
            <p:nvSpPr>
              <p:cNvPr id="307263" name="Freeform 57"/>
              <p:cNvSpPr>
                <a:spLocks/>
              </p:cNvSpPr>
              <p:nvPr/>
            </p:nvSpPr>
            <p:spPr bwMode="auto">
              <a:xfrm>
                <a:off x="1311" y="2744"/>
                <a:ext cx="17" cy="19"/>
              </a:xfrm>
              <a:custGeom>
                <a:avLst/>
                <a:gdLst>
                  <a:gd name="T0" fmla="*/ 0 w 17"/>
                  <a:gd name="T1" fmla="*/ 18 h 19"/>
                  <a:gd name="T2" fmla="*/ 7 w 17"/>
                  <a:gd name="T3" fmla="*/ 16 h 19"/>
                  <a:gd name="T4" fmla="*/ 13 w 17"/>
                  <a:gd name="T5" fmla="*/ 8 h 19"/>
                  <a:gd name="T6" fmla="*/ 16 w 17"/>
                  <a:gd name="T7" fmla="*/ 0 h 19"/>
                  <a:gd name="T8" fmla="*/ 0 60000 65536"/>
                  <a:gd name="T9" fmla="*/ 0 60000 65536"/>
                  <a:gd name="T10" fmla="*/ 0 60000 65536"/>
                  <a:gd name="T11" fmla="*/ 0 60000 65536"/>
                  <a:gd name="T12" fmla="*/ 0 w 17"/>
                  <a:gd name="T13" fmla="*/ 0 h 19"/>
                  <a:gd name="T14" fmla="*/ 17 w 17"/>
                  <a:gd name="T15" fmla="*/ 19 h 19"/>
                </a:gdLst>
                <a:ahLst/>
                <a:cxnLst>
                  <a:cxn ang="T8">
                    <a:pos x="T0" y="T1"/>
                  </a:cxn>
                  <a:cxn ang="T9">
                    <a:pos x="T2" y="T3"/>
                  </a:cxn>
                  <a:cxn ang="T10">
                    <a:pos x="T4" y="T5"/>
                  </a:cxn>
                  <a:cxn ang="T11">
                    <a:pos x="T6" y="T7"/>
                  </a:cxn>
                </a:cxnLst>
                <a:rect l="T12" t="T13" r="T14" b="T15"/>
                <a:pathLst>
                  <a:path w="17" h="19">
                    <a:moveTo>
                      <a:pt x="0" y="18"/>
                    </a:moveTo>
                    <a:lnTo>
                      <a:pt x="7" y="16"/>
                    </a:lnTo>
                    <a:lnTo>
                      <a:pt x="13" y="8"/>
                    </a:lnTo>
                    <a:lnTo>
                      <a:pt x="16" y="0"/>
                    </a:lnTo>
                  </a:path>
                </a:pathLst>
              </a:custGeom>
              <a:noFill/>
              <a:ln w="9445">
                <a:solidFill>
                  <a:srgbClr val="4F4F4F"/>
                </a:solidFill>
                <a:round/>
                <a:headEnd/>
                <a:tailEnd/>
              </a:ln>
            </p:spPr>
            <p:txBody>
              <a:bodyPr/>
              <a:lstStyle/>
              <a:p>
                <a:endParaRPr lang="en-US"/>
              </a:p>
            </p:txBody>
          </p:sp>
          <p:sp>
            <p:nvSpPr>
              <p:cNvPr id="307264" name="Freeform 58"/>
              <p:cNvSpPr>
                <a:spLocks/>
              </p:cNvSpPr>
              <p:nvPr/>
            </p:nvSpPr>
            <p:spPr bwMode="auto">
              <a:xfrm>
                <a:off x="1302" y="2716"/>
                <a:ext cx="17" cy="20"/>
              </a:xfrm>
              <a:custGeom>
                <a:avLst/>
                <a:gdLst>
                  <a:gd name="T0" fmla="*/ 0 w 17"/>
                  <a:gd name="T1" fmla="*/ 19 h 20"/>
                  <a:gd name="T2" fmla="*/ 8 w 17"/>
                  <a:gd name="T3" fmla="*/ 14 h 20"/>
                  <a:gd name="T4" fmla="*/ 12 w 17"/>
                  <a:gd name="T5" fmla="*/ 8 h 20"/>
                  <a:gd name="T6" fmla="*/ 16 w 17"/>
                  <a:gd name="T7" fmla="*/ 0 h 20"/>
                  <a:gd name="T8" fmla="*/ 0 60000 65536"/>
                  <a:gd name="T9" fmla="*/ 0 60000 65536"/>
                  <a:gd name="T10" fmla="*/ 0 60000 65536"/>
                  <a:gd name="T11" fmla="*/ 0 60000 65536"/>
                  <a:gd name="T12" fmla="*/ 0 w 17"/>
                  <a:gd name="T13" fmla="*/ 0 h 20"/>
                  <a:gd name="T14" fmla="*/ 17 w 17"/>
                  <a:gd name="T15" fmla="*/ 20 h 20"/>
                </a:gdLst>
                <a:ahLst/>
                <a:cxnLst>
                  <a:cxn ang="T8">
                    <a:pos x="T0" y="T1"/>
                  </a:cxn>
                  <a:cxn ang="T9">
                    <a:pos x="T2" y="T3"/>
                  </a:cxn>
                  <a:cxn ang="T10">
                    <a:pos x="T4" y="T5"/>
                  </a:cxn>
                  <a:cxn ang="T11">
                    <a:pos x="T6" y="T7"/>
                  </a:cxn>
                </a:cxnLst>
                <a:rect l="T12" t="T13" r="T14" b="T15"/>
                <a:pathLst>
                  <a:path w="17" h="20">
                    <a:moveTo>
                      <a:pt x="0" y="19"/>
                    </a:moveTo>
                    <a:lnTo>
                      <a:pt x="8" y="14"/>
                    </a:lnTo>
                    <a:lnTo>
                      <a:pt x="12" y="8"/>
                    </a:lnTo>
                    <a:lnTo>
                      <a:pt x="16" y="0"/>
                    </a:lnTo>
                  </a:path>
                </a:pathLst>
              </a:custGeom>
              <a:noFill/>
              <a:ln w="9445">
                <a:solidFill>
                  <a:srgbClr val="4F4F4F"/>
                </a:solidFill>
                <a:round/>
                <a:headEnd/>
                <a:tailEnd/>
              </a:ln>
            </p:spPr>
            <p:txBody>
              <a:bodyPr/>
              <a:lstStyle/>
              <a:p>
                <a:endParaRPr lang="en-US"/>
              </a:p>
            </p:txBody>
          </p:sp>
          <p:sp>
            <p:nvSpPr>
              <p:cNvPr id="307265" name="Freeform 59"/>
              <p:cNvSpPr>
                <a:spLocks/>
              </p:cNvSpPr>
              <p:nvPr/>
            </p:nvSpPr>
            <p:spPr bwMode="auto">
              <a:xfrm>
                <a:off x="1294" y="2699"/>
                <a:ext cx="15" cy="18"/>
              </a:xfrm>
              <a:custGeom>
                <a:avLst/>
                <a:gdLst>
                  <a:gd name="T0" fmla="*/ 0 w 15"/>
                  <a:gd name="T1" fmla="*/ 17 h 18"/>
                  <a:gd name="T2" fmla="*/ 4 w 15"/>
                  <a:gd name="T3" fmla="*/ 14 h 18"/>
                  <a:gd name="T4" fmla="*/ 10 w 15"/>
                  <a:gd name="T5" fmla="*/ 7 h 18"/>
                  <a:gd name="T6" fmla="*/ 14 w 15"/>
                  <a:gd name="T7" fmla="*/ 0 h 18"/>
                  <a:gd name="T8" fmla="*/ 0 60000 65536"/>
                  <a:gd name="T9" fmla="*/ 0 60000 65536"/>
                  <a:gd name="T10" fmla="*/ 0 60000 65536"/>
                  <a:gd name="T11" fmla="*/ 0 60000 65536"/>
                  <a:gd name="T12" fmla="*/ 0 w 15"/>
                  <a:gd name="T13" fmla="*/ 0 h 18"/>
                  <a:gd name="T14" fmla="*/ 15 w 15"/>
                  <a:gd name="T15" fmla="*/ 18 h 18"/>
                </a:gdLst>
                <a:ahLst/>
                <a:cxnLst>
                  <a:cxn ang="T8">
                    <a:pos x="T0" y="T1"/>
                  </a:cxn>
                  <a:cxn ang="T9">
                    <a:pos x="T2" y="T3"/>
                  </a:cxn>
                  <a:cxn ang="T10">
                    <a:pos x="T4" y="T5"/>
                  </a:cxn>
                  <a:cxn ang="T11">
                    <a:pos x="T6" y="T7"/>
                  </a:cxn>
                </a:cxnLst>
                <a:rect l="T12" t="T13" r="T14" b="T15"/>
                <a:pathLst>
                  <a:path w="15" h="18">
                    <a:moveTo>
                      <a:pt x="0" y="17"/>
                    </a:moveTo>
                    <a:lnTo>
                      <a:pt x="4" y="14"/>
                    </a:lnTo>
                    <a:lnTo>
                      <a:pt x="10" y="7"/>
                    </a:lnTo>
                    <a:lnTo>
                      <a:pt x="14" y="0"/>
                    </a:lnTo>
                  </a:path>
                </a:pathLst>
              </a:custGeom>
              <a:noFill/>
              <a:ln w="9445">
                <a:solidFill>
                  <a:srgbClr val="4F4F4F"/>
                </a:solidFill>
                <a:round/>
                <a:headEnd/>
                <a:tailEnd/>
              </a:ln>
            </p:spPr>
            <p:txBody>
              <a:bodyPr/>
              <a:lstStyle/>
              <a:p>
                <a:endParaRPr lang="en-US"/>
              </a:p>
            </p:txBody>
          </p:sp>
          <p:sp>
            <p:nvSpPr>
              <p:cNvPr id="307266" name="Freeform 60"/>
              <p:cNvSpPr>
                <a:spLocks/>
              </p:cNvSpPr>
              <p:nvPr/>
            </p:nvSpPr>
            <p:spPr bwMode="auto">
              <a:xfrm>
                <a:off x="1279" y="2681"/>
                <a:ext cx="20" cy="17"/>
              </a:xfrm>
              <a:custGeom>
                <a:avLst/>
                <a:gdLst>
                  <a:gd name="T0" fmla="*/ 0 w 20"/>
                  <a:gd name="T1" fmla="*/ 16 h 17"/>
                  <a:gd name="T2" fmla="*/ 7 w 20"/>
                  <a:gd name="T3" fmla="*/ 13 h 17"/>
                  <a:gd name="T4" fmla="*/ 14 w 20"/>
                  <a:gd name="T5" fmla="*/ 7 h 17"/>
                  <a:gd name="T6" fmla="*/ 19 w 20"/>
                  <a:gd name="T7" fmla="*/ 0 h 17"/>
                  <a:gd name="T8" fmla="*/ 0 60000 65536"/>
                  <a:gd name="T9" fmla="*/ 0 60000 65536"/>
                  <a:gd name="T10" fmla="*/ 0 60000 65536"/>
                  <a:gd name="T11" fmla="*/ 0 60000 65536"/>
                  <a:gd name="T12" fmla="*/ 0 w 20"/>
                  <a:gd name="T13" fmla="*/ 0 h 17"/>
                  <a:gd name="T14" fmla="*/ 20 w 20"/>
                  <a:gd name="T15" fmla="*/ 17 h 17"/>
                </a:gdLst>
                <a:ahLst/>
                <a:cxnLst>
                  <a:cxn ang="T8">
                    <a:pos x="T0" y="T1"/>
                  </a:cxn>
                  <a:cxn ang="T9">
                    <a:pos x="T2" y="T3"/>
                  </a:cxn>
                  <a:cxn ang="T10">
                    <a:pos x="T4" y="T5"/>
                  </a:cxn>
                  <a:cxn ang="T11">
                    <a:pos x="T6" y="T7"/>
                  </a:cxn>
                </a:cxnLst>
                <a:rect l="T12" t="T13" r="T14" b="T15"/>
                <a:pathLst>
                  <a:path w="20" h="17">
                    <a:moveTo>
                      <a:pt x="0" y="16"/>
                    </a:moveTo>
                    <a:lnTo>
                      <a:pt x="7" y="13"/>
                    </a:lnTo>
                    <a:lnTo>
                      <a:pt x="14" y="7"/>
                    </a:lnTo>
                    <a:lnTo>
                      <a:pt x="19" y="0"/>
                    </a:lnTo>
                  </a:path>
                </a:pathLst>
              </a:custGeom>
              <a:noFill/>
              <a:ln w="9445">
                <a:solidFill>
                  <a:srgbClr val="4F4F4F"/>
                </a:solidFill>
                <a:round/>
                <a:headEnd/>
                <a:tailEnd/>
              </a:ln>
            </p:spPr>
            <p:txBody>
              <a:bodyPr/>
              <a:lstStyle/>
              <a:p>
                <a:endParaRPr lang="en-US"/>
              </a:p>
            </p:txBody>
          </p:sp>
          <p:sp>
            <p:nvSpPr>
              <p:cNvPr id="307267" name="Freeform 61"/>
              <p:cNvSpPr>
                <a:spLocks/>
              </p:cNvSpPr>
              <p:nvPr/>
            </p:nvSpPr>
            <p:spPr bwMode="auto">
              <a:xfrm>
                <a:off x="1271" y="2664"/>
                <a:ext cx="24" cy="10"/>
              </a:xfrm>
              <a:custGeom>
                <a:avLst/>
                <a:gdLst>
                  <a:gd name="T0" fmla="*/ 0 w 24"/>
                  <a:gd name="T1" fmla="*/ 9 h 10"/>
                  <a:gd name="T2" fmla="*/ 8 w 24"/>
                  <a:gd name="T3" fmla="*/ 6 h 10"/>
                  <a:gd name="T4" fmla="*/ 15 w 24"/>
                  <a:gd name="T5" fmla="*/ 4 h 10"/>
                  <a:gd name="T6" fmla="*/ 23 w 24"/>
                  <a:gd name="T7" fmla="*/ 0 h 10"/>
                  <a:gd name="T8" fmla="*/ 0 60000 65536"/>
                  <a:gd name="T9" fmla="*/ 0 60000 65536"/>
                  <a:gd name="T10" fmla="*/ 0 60000 65536"/>
                  <a:gd name="T11" fmla="*/ 0 60000 65536"/>
                  <a:gd name="T12" fmla="*/ 0 w 24"/>
                  <a:gd name="T13" fmla="*/ 0 h 10"/>
                  <a:gd name="T14" fmla="*/ 24 w 24"/>
                  <a:gd name="T15" fmla="*/ 10 h 10"/>
                </a:gdLst>
                <a:ahLst/>
                <a:cxnLst>
                  <a:cxn ang="T8">
                    <a:pos x="T0" y="T1"/>
                  </a:cxn>
                  <a:cxn ang="T9">
                    <a:pos x="T2" y="T3"/>
                  </a:cxn>
                  <a:cxn ang="T10">
                    <a:pos x="T4" y="T5"/>
                  </a:cxn>
                  <a:cxn ang="T11">
                    <a:pos x="T6" y="T7"/>
                  </a:cxn>
                </a:cxnLst>
                <a:rect l="T12" t="T13" r="T14" b="T15"/>
                <a:pathLst>
                  <a:path w="24" h="10">
                    <a:moveTo>
                      <a:pt x="0" y="9"/>
                    </a:moveTo>
                    <a:lnTo>
                      <a:pt x="8" y="6"/>
                    </a:lnTo>
                    <a:lnTo>
                      <a:pt x="15" y="4"/>
                    </a:lnTo>
                    <a:lnTo>
                      <a:pt x="23" y="0"/>
                    </a:lnTo>
                  </a:path>
                </a:pathLst>
              </a:custGeom>
              <a:noFill/>
              <a:ln w="9445">
                <a:solidFill>
                  <a:srgbClr val="4F4F4F"/>
                </a:solidFill>
                <a:round/>
                <a:headEnd/>
                <a:tailEnd/>
              </a:ln>
            </p:spPr>
            <p:txBody>
              <a:bodyPr/>
              <a:lstStyle/>
              <a:p>
                <a:endParaRPr lang="en-US"/>
              </a:p>
            </p:txBody>
          </p:sp>
          <p:sp>
            <p:nvSpPr>
              <p:cNvPr id="307268" name="Freeform 62"/>
              <p:cNvSpPr>
                <a:spLocks/>
              </p:cNvSpPr>
              <p:nvPr/>
            </p:nvSpPr>
            <p:spPr bwMode="auto">
              <a:xfrm>
                <a:off x="1266" y="2643"/>
                <a:ext cx="29" cy="7"/>
              </a:xfrm>
              <a:custGeom>
                <a:avLst/>
                <a:gdLst>
                  <a:gd name="T0" fmla="*/ 0 w 29"/>
                  <a:gd name="T1" fmla="*/ 6 h 7"/>
                  <a:gd name="T2" fmla="*/ 9 w 29"/>
                  <a:gd name="T3" fmla="*/ 6 h 7"/>
                  <a:gd name="T4" fmla="*/ 20 w 29"/>
                  <a:gd name="T5" fmla="*/ 3 h 7"/>
                  <a:gd name="T6" fmla="*/ 28 w 29"/>
                  <a:gd name="T7" fmla="*/ 0 h 7"/>
                  <a:gd name="T8" fmla="*/ 0 60000 65536"/>
                  <a:gd name="T9" fmla="*/ 0 60000 65536"/>
                  <a:gd name="T10" fmla="*/ 0 60000 65536"/>
                  <a:gd name="T11" fmla="*/ 0 60000 65536"/>
                  <a:gd name="T12" fmla="*/ 0 w 29"/>
                  <a:gd name="T13" fmla="*/ 0 h 7"/>
                  <a:gd name="T14" fmla="*/ 29 w 29"/>
                  <a:gd name="T15" fmla="*/ 7 h 7"/>
                </a:gdLst>
                <a:ahLst/>
                <a:cxnLst>
                  <a:cxn ang="T8">
                    <a:pos x="T0" y="T1"/>
                  </a:cxn>
                  <a:cxn ang="T9">
                    <a:pos x="T2" y="T3"/>
                  </a:cxn>
                  <a:cxn ang="T10">
                    <a:pos x="T4" y="T5"/>
                  </a:cxn>
                  <a:cxn ang="T11">
                    <a:pos x="T6" y="T7"/>
                  </a:cxn>
                </a:cxnLst>
                <a:rect l="T12" t="T13" r="T14" b="T15"/>
                <a:pathLst>
                  <a:path w="29" h="7">
                    <a:moveTo>
                      <a:pt x="0" y="6"/>
                    </a:moveTo>
                    <a:lnTo>
                      <a:pt x="9" y="6"/>
                    </a:lnTo>
                    <a:lnTo>
                      <a:pt x="20" y="3"/>
                    </a:lnTo>
                    <a:lnTo>
                      <a:pt x="28" y="0"/>
                    </a:lnTo>
                  </a:path>
                </a:pathLst>
              </a:custGeom>
              <a:noFill/>
              <a:ln w="9445">
                <a:solidFill>
                  <a:srgbClr val="4F4F4F"/>
                </a:solidFill>
                <a:round/>
                <a:headEnd/>
                <a:tailEnd/>
              </a:ln>
            </p:spPr>
            <p:txBody>
              <a:bodyPr/>
              <a:lstStyle/>
              <a:p>
                <a:endParaRPr lang="en-US"/>
              </a:p>
            </p:txBody>
          </p:sp>
          <p:sp>
            <p:nvSpPr>
              <p:cNvPr id="307269" name="Freeform 63"/>
              <p:cNvSpPr>
                <a:spLocks/>
              </p:cNvSpPr>
              <p:nvPr/>
            </p:nvSpPr>
            <p:spPr bwMode="auto">
              <a:xfrm>
                <a:off x="1275" y="2628"/>
                <a:ext cx="24" cy="4"/>
              </a:xfrm>
              <a:custGeom>
                <a:avLst/>
                <a:gdLst>
                  <a:gd name="T0" fmla="*/ 0 w 24"/>
                  <a:gd name="T1" fmla="*/ 0 h 4"/>
                  <a:gd name="T2" fmla="*/ 5 w 24"/>
                  <a:gd name="T3" fmla="*/ 3 h 4"/>
                  <a:gd name="T4" fmla="*/ 16 w 24"/>
                  <a:gd name="T5" fmla="*/ 3 h 4"/>
                  <a:gd name="T6" fmla="*/ 23 w 24"/>
                  <a:gd name="T7" fmla="*/ 1 h 4"/>
                  <a:gd name="T8" fmla="*/ 0 60000 65536"/>
                  <a:gd name="T9" fmla="*/ 0 60000 65536"/>
                  <a:gd name="T10" fmla="*/ 0 60000 65536"/>
                  <a:gd name="T11" fmla="*/ 0 60000 65536"/>
                  <a:gd name="T12" fmla="*/ 0 w 24"/>
                  <a:gd name="T13" fmla="*/ 0 h 4"/>
                  <a:gd name="T14" fmla="*/ 24 w 24"/>
                  <a:gd name="T15" fmla="*/ 4 h 4"/>
                </a:gdLst>
                <a:ahLst/>
                <a:cxnLst>
                  <a:cxn ang="T8">
                    <a:pos x="T0" y="T1"/>
                  </a:cxn>
                  <a:cxn ang="T9">
                    <a:pos x="T2" y="T3"/>
                  </a:cxn>
                  <a:cxn ang="T10">
                    <a:pos x="T4" y="T5"/>
                  </a:cxn>
                  <a:cxn ang="T11">
                    <a:pos x="T6" y="T7"/>
                  </a:cxn>
                </a:cxnLst>
                <a:rect l="T12" t="T13" r="T14" b="T15"/>
                <a:pathLst>
                  <a:path w="24" h="4">
                    <a:moveTo>
                      <a:pt x="0" y="0"/>
                    </a:moveTo>
                    <a:lnTo>
                      <a:pt x="5" y="3"/>
                    </a:lnTo>
                    <a:lnTo>
                      <a:pt x="16" y="3"/>
                    </a:lnTo>
                    <a:lnTo>
                      <a:pt x="23" y="1"/>
                    </a:lnTo>
                  </a:path>
                </a:pathLst>
              </a:custGeom>
              <a:noFill/>
              <a:ln w="9445">
                <a:solidFill>
                  <a:srgbClr val="4F4F4F"/>
                </a:solidFill>
                <a:round/>
                <a:headEnd/>
                <a:tailEnd/>
              </a:ln>
            </p:spPr>
            <p:txBody>
              <a:bodyPr/>
              <a:lstStyle/>
              <a:p>
                <a:endParaRPr lang="en-US"/>
              </a:p>
            </p:txBody>
          </p:sp>
          <p:sp>
            <p:nvSpPr>
              <p:cNvPr id="307270" name="Freeform 64"/>
              <p:cNvSpPr>
                <a:spLocks/>
              </p:cNvSpPr>
              <p:nvPr/>
            </p:nvSpPr>
            <p:spPr bwMode="auto">
              <a:xfrm>
                <a:off x="1280" y="2613"/>
                <a:ext cx="23" cy="2"/>
              </a:xfrm>
              <a:custGeom>
                <a:avLst/>
                <a:gdLst>
                  <a:gd name="T0" fmla="*/ 0 w 23"/>
                  <a:gd name="T1" fmla="*/ 1 h 2"/>
                  <a:gd name="T2" fmla="*/ 12 w 23"/>
                  <a:gd name="T3" fmla="*/ 0 h 2"/>
                  <a:gd name="T4" fmla="*/ 22 w 23"/>
                  <a:gd name="T5" fmla="*/ 1 h 2"/>
                  <a:gd name="T6" fmla="*/ 0 60000 65536"/>
                  <a:gd name="T7" fmla="*/ 0 60000 65536"/>
                  <a:gd name="T8" fmla="*/ 0 60000 65536"/>
                  <a:gd name="T9" fmla="*/ 0 w 23"/>
                  <a:gd name="T10" fmla="*/ 0 h 2"/>
                  <a:gd name="T11" fmla="*/ 23 w 23"/>
                  <a:gd name="T12" fmla="*/ 2 h 2"/>
                </a:gdLst>
                <a:ahLst/>
                <a:cxnLst>
                  <a:cxn ang="T6">
                    <a:pos x="T0" y="T1"/>
                  </a:cxn>
                  <a:cxn ang="T7">
                    <a:pos x="T2" y="T3"/>
                  </a:cxn>
                  <a:cxn ang="T8">
                    <a:pos x="T4" y="T5"/>
                  </a:cxn>
                </a:cxnLst>
                <a:rect l="T9" t="T10" r="T11" b="T12"/>
                <a:pathLst>
                  <a:path w="23" h="2">
                    <a:moveTo>
                      <a:pt x="0" y="1"/>
                    </a:moveTo>
                    <a:lnTo>
                      <a:pt x="12" y="0"/>
                    </a:lnTo>
                    <a:lnTo>
                      <a:pt x="22" y="1"/>
                    </a:lnTo>
                  </a:path>
                </a:pathLst>
              </a:custGeom>
              <a:noFill/>
              <a:ln w="9445">
                <a:solidFill>
                  <a:srgbClr val="4F4F4F"/>
                </a:solidFill>
                <a:round/>
                <a:headEnd/>
                <a:tailEnd/>
              </a:ln>
            </p:spPr>
            <p:txBody>
              <a:bodyPr/>
              <a:lstStyle/>
              <a:p>
                <a:endParaRPr lang="en-US"/>
              </a:p>
            </p:txBody>
          </p:sp>
          <p:sp>
            <p:nvSpPr>
              <p:cNvPr id="307271" name="Freeform 65"/>
              <p:cNvSpPr>
                <a:spLocks/>
              </p:cNvSpPr>
              <p:nvPr/>
            </p:nvSpPr>
            <p:spPr bwMode="auto">
              <a:xfrm>
                <a:off x="1624" y="2533"/>
                <a:ext cx="3" cy="23"/>
              </a:xfrm>
              <a:custGeom>
                <a:avLst/>
                <a:gdLst>
                  <a:gd name="T0" fmla="*/ 0 w 3"/>
                  <a:gd name="T1" fmla="*/ 0 h 23"/>
                  <a:gd name="T2" fmla="*/ 2 w 3"/>
                  <a:gd name="T3" fmla="*/ 7 h 23"/>
                  <a:gd name="T4" fmla="*/ 1 w 3"/>
                  <a:gd name="T5" fmla="*/ 16 h 23"/>
                  <a:gd name="T6" fmla="*/ 0 w 3"/>
                  <a:gd name="T7" fmla="*/ 22 h 23"/>
                  <a:gd name="T8" fmla="*/ 0 60000 65536"/>
                  <a:gd name="T9" fmla="*/ 0 60000 65536"/>
                  <a:gd name="T10" fmla="*/ 0 60000 65536"/>
                  <a:gd name="T11" fmla="*/ 0 60000 65536"/>
                  <a:gd name="T12" fmla="*/ 0 w 3"/>
                  <a:gd name="T13" fmla="*/ 0 h 23"/>
                  <a:gd name="T14" fmla="*/ 3 w 3"/>
                  <a:gd name="T15" fmla="*/ 23 h 23"/>
                </a:gdLst>
                <a:ahLst/>
                <a:cxnLst>
                  <a:cxn ang="T8">
                    <a:pos x="T0" y="T1"/>
                  </a:cxn>
                  <a:cxn ang="T9">
                    <a:pos x="T2" y="T3"/>
                  </a:cxn>
                  <a:cxn ang="T10">
                    <a:pos x="T4" y="T5"/>
                  </a:cxn>
                  <a:cxn ang="T11">
                    <a:pos x="T6" y="T7"/>
                  </a:cxn>
                </a:cxnLst>
                <a:rect l="T12" t="T13" r="T14" b="T15"/>
                <a:pathLst>
                  <a:path w="3" h="23">
                    <a:moveTo>
                      <a:pt x="0" y="0"/>
                    </a:moveTo>
                    <a:lnTo>
                      <a:pt x="2" y="7"/>
                    </a:lnTo>
                    <a:lnTo>
                      <a:pt x="1" y="16"/>
                    </a:lnTo>
                    <a:lnTo>
                      <a:pt x="0" y="22"/>
                    </a:lnTo>
                  </a:path>
                </a:pathLst>
              </a:custGeom>
              <a:noFill/>
              <a:ln w="9445">
                <a:solidFill>
                  <a:srgbClr val="4F4F4F"/>
                </a:solidFill>
                <a:round/>
                <a:headEnd/>
                <a:tailEnd/>
              </a:ln>
            </p:spPr>
            <p:txBody>
              <a:bodyPr/>
              <a:lstStyle/>
              <a:p>
                <a:endParaRPr lang="en-US"/>
              </a:p>
            </p:txBody>
          </p:sp>
          <p:sp>
            <p:nvSpPr>
              <p:cNvPr id="307272" name="Freeform 66"/>
              <p:cNvSpPr>
                <a:spLocks/>
              </p:cNvSpPr>
              <p:nvPr/>
            </p:nvSpPr>
            <p:spPr bwMode="auto">
              <a:xfrm>
                <a:off x="1642" y="2535"/>
                <a:ext cx="5" cy="27"/>
              </a:xfrm>
              <a:custGeom>
                <a:avLst/>
                <a:gdLst>
                  <a:gd name="T0" fmla="*/ 0 w 5"/>
                  <a:gd name="T1" fmla="*/ 0 h 27"/>
                  <a:gd name="T2" fmla="*/ 2 w 5"/>
                  <a:gd name="T3" fmla="*/ 7 h 27"/>
                  <a:gd name="T4" fmla="*/ 4 w 5"/>
                  <a:gd name="T5" fmla="*/ 17 h 27"/>
                  <a:gd name="T6" fmla="*/ 4 w 5"/>
                  <a:gd name="T7" fmla="*/ 26 h 27"/>
                  <a:gd name="T8" fmla="*/ 0 60000 65536"/>
                  <a:gd name="T9" fmla="*/ 0 60000 65536"/>
                  <a:gd name="T10" fmla="*/ 0 60000 65536"/>
                  <a:gd name="T11" fmla="*/ 0 60000 65536"/>
                  <a:gd name="T12" fmla="*/ 0 w 5"/>
                  <a:gd name="T13" fmla="*/ 0 h 27"/>
                  <a:gd name="T14" fmla="*/ 5 w 5"/>
                  <a:gd name="T15" fmla="*/ 27 h 27"/>
                </a:gdLst>
                <a:ahLst/>
                <a:cxnLst>
                  <a:cxn ang="T8">
                    <a:pos x="T0" y="T1"/>
                  </a:cxn>
                  <a:cxn ang="T9">
                    <a:pos x="T2" y="T3"/>
                  </a:cxn>
                  <a:cxn ang="T10">
                    <a:pos x="T4" y="T5"/>
                  </a:cxn>
                  <a:cxn ang="T11">
                    <a:pos x="T6" y="T7"/>
                  </a:cxn>
                </a:cxnLst>
                <a:rect l="T12" t="T13" r="T14" b="T15"/>
                <a:pathLst>
                  <a:path w="5" h="27">
                    <a:moveTo>
                      <a:pt x="0" y="0"/>
                    </a:moveTo>
                    <a:lnTo>
                      <a:pt x="2" y="7"/>
                    </a:lnTo>
                    <a:lnTo>
                      <a:pt x="4" y="17"/>
                    </a:lnTo>
                    <a:lnTo>
                      <a:pt x="4" y="26"/>
                    </a:lnTo>
                  </a:path>
                </a:pathLst>
              </a:custGeom>
              <a:noFill/>
              <a:ln w="9445">
                <a:solidFill>
                  <a:srgbClr val="4F4F4F"/>
                </a:solidFill>
                <a:round/>
                <a:headEnd/>
                <a:tailEnd/>
              </a:ln>
            </p:spPr>
            <p:txBody>
              <a:bodyPr/>
              <a:lstStyle/>
              <a:p>
                <a:endParaRPr lang="en-US"/>
              </a:p>
            </p:txBody>
          </p:sp>
          <p:sp>
            <p:nvSpPr>
              <p:cNvPr id="307273" name="Freeform 67"/>
              <p:cNvSpPr>
                <a:spLocks/>
              </p:cNvSpPr>
              <p:nvPr/>
            </p:nvSpPr>
            <p:spPr bwMode="auto">
              <a:xfrm>
                <a:off x="1658" y="2537"/>
                <a:ext cx="10" cy="20"/>
              </a:xfrm>
              <a:custGeom>
                <a:avLst/>
                <a:gdLst>
                  <a:gd name="T0" fmla="*/ 0 w 10"/>
                  <a:gd name="T1" fmla="*/ 0 h 20"/>
                  <a:gd name="T2" fmla="*/ 3 w 10"/>
                  <a:gd name="T3" fmla="*/ 8 h 20"/>
                  <a:gd name="T4" fmla="*/ 5 w 10"/>
                  <a:gd name="T5" fmla="*/ 14 h 20"/>
                  <a:gd name="T6" fmla="*/ 9 w 10"/>
                  <a:gd name="T7" fmla="*/ 19 h 20"/>
                  <a:gd name="T8" fmla="*/ 0 60000 65536"/>
                  <a:gd name="T9" fmla="*/ 0 60000 65536"/>
                  <a:gd name="T10" fmla="*/ 0 60000 65536"/>
                  <a:gd name="T11" fmla="*/ 0 60000 65536"/>
                  <a:gd name="T12" fmla="*/ 0 w 10"/>
                  <a:gd name="T13" fmla="*/ 0 h 20"/>
                  <a:gd name="T14" fmla="*/ 10 w 10"/>
                  <a:gd name="T15" fmla="*/ 20 h 20"/>
                </a:gdLst>
                <a:ahLst/>
                <a:cxnLst>
                  <a:cxn ang="T8">
                    <a:pos x="T0" y="T1"/>
                  </a:cxn>
                  <a:cxn ang="T9">
                    <a:pos x="T2" y="T3"/>
                  </a:cxn>
                  <a:cxn ang="T10">
                    <a:pos x="T4" y="T5"/>
                  </a:cxn>
                  <a:cxn ang="T11">
                    <a:pos x="T6" y="T7"/>
                  </a:cxn>
                </a:cxnLst>
                <a:rect l="T12" t="T13" r="T14" b="T15"/>
                <a:pathLst>
                  <a:path w="10" h="20">
                    <a:moveTo>
                      <a:pt x="0" y="0"/>
                    </a:moveTo>
                    <a:lnTo>
                      <a:pt x="3" y="8"/>
                    </a:lnTo>
                    <a:lnTo>
                      <a:pt x="5" y="14"/>
                    </a:lnTo>
                    <a:lnTo>
                      <a:pt x="9" y="19"/>
                    </a:lnTo>
                  </a:path>
                </a:pathLst>
              </a:custGeom>
              <a:noFill/>
              <a:ln w="9445">
                <a:solidFill>
                  <a:srgbClr val="4F4F4F"/>
                </a:solidFill>
                <a:round/>
                <a:headEnd/>
                <a:tailEnd/>
              </a:ln>
            </p:spPr>
            <p:txBody>
              <a:bodyPr/>
              <a:lstStyle/>
              <a:p>
                <a:endParaRPr lang="en-US"/>
              </a:p>
            </p:txBody>
          </p:sp>
          <p:sp>
            <p:nvSpPr>
              <p:cNvPr id="307274" name="Freeform 68"/>
              <p:cNvSpPr>
                <a:spLocks/>
              </p:cNvSpPr>
              <p:nvPr/>
            </p:nvSpPr>
            <p:spPr bwMode="auto">
              <a:xfrm>
                <a:off x="1677" y="2535"/>
                <a:ext cx="14" cy="13"/>
              </a:xfrm>
              <a:custGeom>
                <a:avLst/>
                <a:gdLst>
                  <a:gd name="T0" fmla="*/ 0 w 14"/>
                  <a:gd name="T1" fmla="*/ 0 h 13"/>
                  <a:gd name="T2" fmla="*/ 6 w 14"/>
                  <a:gd name="T3" fmla="*/ 9 h 13"/>
                  <a:gd name="T4" fmla="*/ 13 w 14"/>
                  <a:gd name="T5" fmla="*/ 12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0"/>
                    </a:moveTo>
                    <a:lnTo>
                      <a:pt x="6" y="9"/>
                    </a:lnTo>
                    <a:lnTo>
                      <a:pt x="13" y="12"/>
                    </a:lnTo>
                  </a:path>
                </a:pathLst>
              </a:custGeom>
              <a:noFill/>
              <a:ln w="9445">
                <a:solidFill>
                  <a:srgbClr val="4F4F4F"/>
                </a:solidFill>
                <a:round/>
                <a:headEnd/>
                <a:tailEnd/>
              </a:ln>
            </p:spPr>
            <p:txBody>
              <a:bodyPr/>
              <a:lstStyle/>
              <a:p>
                <a:endParaRPr lang="en-US"/>
              </a:p>
            </p:txBody>
          </p:sp>
          <p:sp>
            <p:nvSpPr>
              <p:cNvPr id="307275" name="Freeform 69"/>
              <p:cNvSpPr>
                <a:spLocks/>
              </p:cNvSpPr>
              <p:nvPr/>
            </p:nvSpPr>
            <p:spPr bwMode="auto">
              <a:xfrm>
                <a:off x="1658" y="2547"/>
                <a:ext cx="64" cy="69"/>
              </a:xfrm>
              <a:custGeom>
                <a:avLst/>
                <a:gdLst>
                  <a:gd name="T0" fmla="*/ 0 w 64"/>
                  <a:gd name="T1" fmla="*/ 17 h 69"/>
                  <a:gd name="T2" fmla="*/ 39 w 64"/>
                  <a:gd name="T3" fmla="*/ 68 h 69"/>
                  <a:gd name="T4" fmla="*/ 63 w 64"/>
                  <a:gd name="T5" fmla="*/ 52 h 69"/>
                  <a:gd name="T6" fmla="*/ 35 w 64"/>
                  <a:gd name="T7" fmla="*/ 0 h 69"/>
                  <a:gd name="T8" fmla="*/ 0 60000 65536"/>
                  <a:gd name="T9" fmla="*/ 0 60000 65536"/>
                  <a:gd name="T10" fmla="*/ 0 60000 65536"/>
                  <a:gd name="T11" fmla="*/ 0 60000 65536"/>
                  <a:gd name="T12" fmla="*/ 0 w 64"/>
                  <a:gd name="T13" fmla="*/ 0 h 69"/>
                  <a:gd name="T14" fmla="*/ 64 w 64"/>
                  <a:gd name="T15" fmla="*/ 69 h 69"/>
                </a:gdLst>
                <a:ahLst/>
                <a:cxnLst>
                  <a:cxn ang="T8">
                    <a:pos x="T0" y="T1"/>
                  </a:cxn>
                  <a:cxn ang="T9">
                    <a:pos x="T2" y="T3"/>
                  </a:cxn>
                  <a:cxn ang="T10">
                    <a:pos x="T4" y="T5"/>
                  </a:cxn>
                  <a:cxn ang="T11">
                    <a:pos x="T6" y="T7"/>
                  </a:cxn>
                </a:cxnLst>
                <a:rect l="T12" t="T13" r="T14" b="T15"/>
                <a:pathLst>
                  <a:path w="64" h="69">
                    <a:moveTo>
                      <a:pt x="0" y="17"/>
                    </a:moveTo>
                    <a:lnTo>
                      <a:pt x="39" y="68"/>
                    </a:lnTo>
                    <a:lnTo>
                      <a:pt x="63" y="52"/>
                    </a:lnTo>
                    <a:lnTo>
                      <a:pt x="35" y="0"/>
                    </a:lnTo>
                  </a:path>
                </a:pathLst>
              </a:custGeom>
              <a:noFill/>
              <a:ln w="9445">
                <a:solidFill>
                  <a:srgbClr val="4F4F4F"/>
                </a:solidFill>
                <a:round/>
                <a:headEnd/>
                <a:tailEnd/>
              </a:ln>
            </p:spPr>
            <p:txBody>
              <a:bodyPr/>
              <a:lstStyle/>
              <a:p>
                <a:endParaRPr lang="en-US"/>
              </a:p>
            </p:txBody>
          </p:sp>
          <p:sp>
            <p:nvSpPr>
              <p:cNvPr id="307276" name="Freeform 70"/>
              <p:cNvSpPr>
                <a:spLocks/>
              </p:cNvSpPr>
              <p:nvPr/>
            </p:nvSpPr>
            <p:spPr bwMode="auto">
              <a:xfrm>
                <a:off x="1189" y="2545"/>
                <a:ext cx="63" cy="109"/>
              </a:xfrm>
              <a:custGeom>
                <a:avLst/>
                <a:gdLst>
                  <a:gd name="T0" fmla="*/ 1 w 63"/>
                  <a:gd name="T1" fmla="*/ 108 h 109"/>
                  <a:gd name="T2" fmla="*/ 0 w 63"/>
                  <a:gd name="T3" fmla="*/ 88 h 109"/>
                  <a:gd name="T4" fmla="*/ 2 w 63"/>
                  <a:gd name="T5" fmla="*/ 79 h 109"/>
                  <a:gd name="T6" fmla="*/ 5 w 63"/>
                  <a:gd name="T7" fmla="*/ 59 h 109"/>
                  <a:gd name="T8" fmla="*/ 10 w 63"/>
                  <a:gd name="T9" fmla="*/ 45 h 109"/>
                  <a:gd name="T10" fmla="*/ 18 w 63"/>
                  <a:gd name="T11" fmla="*/ 25 h 109"/>
                  <a:gd name="T12" fmla="*/ 24 w 63"/>
                  <a:gd name="T13" fmla="*/ 11 h 109"/>
                  <a:gd name="T14" fmla="*/ 29 w 63"/>
                  <a:gd name="T15" fmla="*/ 7 h 109"/>
                  <a:gd name="T16" fmla="*/ 34 w 63"/>
                  <a:gd name="T17" fmla="*/ 4 h 109"/>
                  <a:gd name="T18" fmla="*/ 38 w 63"/>
                  <a:gd name="T19" fmla="*/ 1 h 109"/>
                  <a:gd name="T20" fmla="*/ 43 w 63"/>
                  <a:gd name="T21" fmla="*/ 0 h 109"/>
                  <a:gd name="T22" fmla="*/ 52 w 63"/>
                  <a:gd name="T23" fmla="*/ 1 h 109"/>
                  <a:gd name="T24" fmla="*/ 59 w 63"/>
                  <a:gd name="T25" fmla="*/ 7 h 109"/>
                  <a:gd name="T26" fmla="*/ 62 w 63"/>
                  <a:gd name="T27" fmla="*/ 15 h 109"/>
                  <a:gd name="T28" fmla="*/ 62 w 63"/>
                  <a:gd name="T29" fmla="*/ 21 h 109"/>
                  <a:gd name="T30" fmla="*/ 62 w 63"/>
                  <a:gd name="T31" fmla="*/ 27 h 109"/>
                  <a:gd name="T32" fmla="*/ 55 w 63"/>
                  <a:gd name="T33" fmla="*/ 40 h 109"/>
                  <a:gd name="T34" fmla="*/ 52 w 63"/>
                  <a:gd name="T35" fmla="*/ 50 h 109"/>
                  <a:gd name="T36" fmla="*/ 49 w 63"/>
                  <a:gd name="T37" fmla="*/ 59 h 109"/>
                  <a:gd name="T38" fmla="*/ 47 w 63"/>
                  <a:gd name="T39" fmla="*/ 69 h 109"/>
                  <a:gd name="T40" fmla="*/ 46 w 63"/>
                  <a:gd name="T41" fmla="*/ 72 h 10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109"/>
                  <a:gd name="T65" fmla="*/ 63 w 63"/>
                  <a:gd name="T66" fmla="*/ 109 h 10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109">
                    <a:moveTo>
                      <a:pt x="1" y="108"/>
                    </a:moveTo>
                    <a:lnTo>
                      <a:pt x="0" y="88"/>
                    </a:lnTo>
                    <a:lnTo>
                      <a:pt x="2" y="79"/>
                    </a:lnTo>
                    <a:lnTo>
                      <a:pt x="5" y="59"/>
                    </a:lnTo>
                    <a:lnTo>
                      <a:pt x="10" y="45"/>
                    </a:lnTo>
                    <a:lnTo>
                      <a:pt x="18" y="25"/>
                    </a:lnTo>
                    <a:lnTo>
                      <a:pt x="24" y="11"/>
                    </a:lnTo>
                    <a:lnTo>
                      <a:pt x="29" y="7"/>
                    </a:lnTo>
                    <a:lnTo>
                      <a:pt x="34" y="4"/>
                    </a:lnTo>
                    <a:lnTo>
                      <a:pt x="38" y="1"/>
                    </a:lnTo>
                    <a:lnTo>
                      <a:pt x="43" y="0"/>
                    </a:lnTo>
                    <a:lnTo>
                      <a:pt x="52" y="1"/>
                    </a:lnTo>
                    <a:lnTo>
                      <a:pt x="59" y="7"/>
                    </a:lnTo>
                    <a:lnTo>
                      <a:pt x="62" y="15"/>
                    </a:lnTo>
                    <a:lnTo>
                      <a:pt x="62" y="21"/>
                    </a:lnTo>
                    <a:lnTo>
                      <a:pt x="62" y="27"/>
                    </a:lnTo>
                    <a:lnTo>
                      <a:pt x="55" y="40"/>
                    </a:lnTo>
                    <a:lnTo>
                      <a:pt x="52" y="50"/>
                    </a:lnTo>
                    <a:lnTo>
                      <a:pt x="49" y="59"/>
                    </a:lnTo>
                    <a:lnTo>
                      <a:pt x="47" y="69"/>
                    </a:lnTo>
                    <a:lnTo>
                      <a:pt x="46" y="72"/>
                    </a:lnTo>
                  </a:path>
                </a:pathLst>
              </a:custGeom>
              <a:noFill/>
              <a:ln w="9445">
                <a:solidFill>
                  <a:srgbClr val="4F4F4F"/>
                </a:solidFill>
                <a:round/>
                <a:headEnd/>
                <a:tailEnd/>
              </a:ln>
            </p:spPr>
            <p:txBody>
              <a:bodyPr/>
              <a:lstStyle/>
              <a:p>
                <a:endParaRPr lang="en-US"/>
              </a:p>
            </p:txBody>
          </p:sp>
          <p:sp>
            <p:nvSpPr>
              <p:cNvPr id="307277" name="Freeform 71"/>
              <p:cNvSpPr>
                <a:spLocks/>
              </p:cNvSpPr>
              <p:nvPr/>
            </p:nvSpPr>
            <p:spPr bwMode="auto">
              <a:xfrm>
                <a:off x="1193" y="2482"/>
                <a:ext cx="137" cy="111"/>
              </a:xfrm>
              <a:custGeom>
                <a:avLst/>
                <a:gdLst>
                  <a:gd name="T0" fmla="*/ 27 w 137"/>
                  <a:gd name="T1" fmla="*/ 67 h 111"/>
                  <a:gd name="T2" fmla="*/ 20 w 137"/>
                  <a:gd name="T3" fmla="*/ 65 h 111"/>
                  <a:gd name="T4" fmla="*/ 15 w 137"/>
                  <a:gd name="T5" fmla="*/ 65 h 111"/>
                  <a:gd name="T6" fmla="*/ 12 w 137"/>
                  <a:gd name="T7" fmla="*/ 65 h 111"/>
                  <a:gd name="T8" fmla="*/ 0 w 137"/>
                  <a:gd name="T9" fmla="*/ 67 h 111"/>
                  <a:gd name="T10" fmla="*/ 8 w 137"/>
                  <a:gd name="T11" fmla="*/ 58 h 111"/>
                  <a:gd name="T12" fmla="*/ 14 w 137"/>
                  <a:gd name="T13" fmla="*/ 51 h 111"/>
                  <a:gd name="T14" fmla="*/ 19 w 137"/>
                  <a:gd name="T15" fmla="*/ 45 h 111"/>
                  <a:gd name="T16" fmla="*/ 29 w 137"/>
                  <a:gd name="T17" fmla="*/ 35 h 111"/>
                  <a:gd name="T18" fmla="*/ 38 w 137"/>
                  <a:gd name="T19" fmla="*/ 29 h 111"/>
                  <a:gd name="T20" fmla="*/ 50 w 137"/>
                  <a:gd name="T21" fmla="*/ 20 h 111"/>
                  <a:gd name="T22" fmla="*/ 59 w 137"/>
                  <a:gd name="T23" fmla="*/ 17 h 111"/>
                  <a:gd name="T24" fmla="*/ 70 w 137"/>
                  <a:gd name="T25" fmla="*/ 12 h 111"/>
                  <a:gd name="T26" fmla="*/ 78 w 137"/>
                  <a:gd name="T27" fmla="*/ 9 h 111"/>
                  <a:gd name="T28" fmla="*/ 87 w 137"/>
                  <a:gd name="T29" fmla="*/ 6 h 111"/>
                  <a:gd name="T30" fmla="*/ 96 w 137"/>
                  <a:gd name="T31" fmla="*/ 4 h 111"/>
                  <a:gd name="T32" fmla="*/ 107 w 137"/>
                  <a:gd name="T33" fmla="*/ 1 h 111"/>
                  <a:gd name="T34" fmla="*/ 118 w 137"/>
                  <a:gd name="T35" fmla="*/ 0 h 111"/>
                  <a:gd name="T36" fmla="*/ 123 w 137"/>
                  <a:gd name="T37" fmla="*/ 0 h 111"/>
                  <a:gd name="T38" fmla="*/ 136 w 137"/>
                  <a:gd name="T39" fmla="*/ 4 h 111"/>
                  <a:gd name="T40" fmla="*/ 125 w 137"/>
                  <a:gd name="T41" fmla="*/ 13 h 111"/>
                  <a:gd name="T42" fmla="*/ 118 w 137"/>
                  <a:gd name="T43" fmla="*/ 21 h 111"/>
                  <a:gd name="T44" fmla="*/ 115 w 137"/>
                  <a:gd name="T45" fmla="*/ 26 h 111"/>
                  <a:gd name="T46" fmla="*/ 109 w 137"/>
                  <a:gd name="T47" fmla="*/ 34 h 111"/>
                  <a:gd name="T48" fmla="*/ 105 w 137"/>
                  <a:gd name="T49" fmla="*/ 42 h 111"/>
                  <a:gd name="T50" fmla="*/ 101 w 137"/>
                  <a:gd name="T51" fmla="*/ 49 h 111"/>
                  <a:gd name="T52" fmla="*/ 95 w 137"/>
                  <a:gd name="T53" fmla="*/ 60 h 111"/>
                  <a:gd name="T54" fmla="*/ 90 w 137"/>
                  <a:gd name="T55" fmla="*/ 73 h 111"/>
                  <a:gd name="T56" fmla="*/ 88 w 137"/>
                  <a:gd name="T57" fmla="*/ 84 h 111"/>
                  <a:gd name="T58" fmla="*/ 86 w 137"/>
                  <a:gd name="T59" fmla="*/ 92 h 111"/>
                  <a:gd name="T60" fmla="*/ 84 w 137"/>
                  <a:gd name="T61" fmla="*/ 100 h 111"/>
                  <a:gd name="T62" fmla="*/ 83 w 137"/>
                  <a:gd name="T63" fmla="*/ 110 h 111"/>
                  <a:gd name="T64" fmla="*/ 79 w 137"/>
                  <a:gd name="T65" fmla="*/ 104 h 111"/>
                  <a:gd name="T66" fmla="*/ 75 w 137"/>
                  <a:gd name="T67" fmla="*/ 97 h 111"/>
                  <a:gd name="T68" fmla="*/ 68 w 137"/>
                  <a:gd name="T69" fmla="*/ 91 h 111"/>
                  <a:gd name="T70" fmla="*/ 58 w 137"/>
                  <a:gd name="T71" fmla="*/ 90 h 11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7"/>
                  <a:gd name="T109" fmla="*/ 0 h 111"/>
                  <a:gd name="T110" fmla="*/ 137 w 137"/>
                  <a:gd name="T111" fmla="*/ 111 h 11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7" h="111">
                    <a:moveTo>
                      <a:pt x="27" y="67"/>
                    </a:moveTo>
                    <a:lnTo>
                      <a:pt x="20" y="65"/>
                    </a:lnTo>
                    <a:lnTo>
                      <a:pt x="15" y="65"/>
                    </a:lnTo>
                    <a:lnTo>
                      <a:pt x="12" y="65"/>
                    </a:lnTo>
                    <a:lnTo>
                      <a:pt x="0" y="67"/>
                    </a:lnTo>
                    <a:lnTo>
                      <a:pt x="8" y="58"/>
                    </a:lnTo>
                    <a:lnTo>
                      <a:pt x="14" y="51"/>
                    </a:lnTo>
                    <a:lnTo>
                      <a:pt x="19" y="45"/>
                    </a:lnTo>
                    <a:lnTo>
                      <a:pt x="29" y="35"/>
                    </a:lnTo>
                    <a:lnTo>
                      <a:pt x="38" y="29"/>
                    </a:lnTo>
                    <a:lnTo>
                      <a:pt x="50" y="20"/>
                    </a:lnTo>
                    <a:lnTo>
                      <a:pt x="59" y="17"/>
                    </a:lnTo>
                    <a:lnTo>
                      <a:pt x="70" y="12"/>
                    </a:lnTo>
                    <a:lnTo>
                      <a:pt x="78" y="9"/>
                    </a:lnTo>
                    <a:lnTo>
                      <a:pt x="87" y="6"/>
                    </a:lnTo>
                    <a:lnTo>
                      <a:pt x="96" y="4"/>
                    </a:lnTo>
                    <a:lnTo>
                      <a:pt x="107" y="1"/>
                    </a:lnTo>
                    <a:lnTo>
                      <a:pt x="118" y="0"/>
                    </a:lnTo>
                    <a:lnTo>
                      <a:pt x="123" y="0"/>
                    </a:lnTo>
                    <a:lnTo>
                      <a:pt x="136" y="4"/>
                    </a:lnTo>
                    <a:lnTo>
                      <a:pt x="125" y="13"/>
                    </a:lnTo>
                    <a:lnTo>
                      <a:pt x="118" y="21"/>
                    </a:lnTo>
                    <a:lnTo>
                      <a:pt x="115" y="26"/>
                    </a:lnTo>
                    <a:lnTo>
                      <a:pt x="109" y="34"/>
                    </a:lnTo>
                    <a:lnTo>
                      <a:pt x="105" y="42"/>
                    </a:lnTo>
                    <a:lnTo>
                      <a:pt x="101" y="49"/>
                    </a:lnTo>
                    <a:lnTo>
                      <a:pt x="95" y="60"/>
                    </a:lnTo>
                    <a:lnTo>
                      <a:pt x="90" y="73"/>
                    </a:lnTo>
                    <a:lnTo>
                      <a:pt x="88" y="84"/>
                    </a:lnTo>
                    <a:lnTo>
                      <a:pt x="86" y="92"/>
                    </a:lnTo>
                    <a:lnTo>
                      <a:pt x="84" y="100"/>
                    </a:lnTo>
                    <a:lnTo>
                      <a:pt x="83" y="110"/>
                    </a:lnTo>
                    <a:lnTo>
                      <a:pt x="79" y="104"/>
                    </a:lnTo>
                    <a:lnTo>
                      <a:pt x="75" y="97"/>
                    </a:lnTo>
                    <a:lnTo>
                      <a:pt x="68" y="91"/>
                    </a:lnTo>
                    <a:lnTo>
                      <a:pt x="58" y="90"/>
                    </a:lnTo>
                  </a:path>
                </a:pathLst>
              </a:custGeom>
              <a:noFill/>
              <a:ln w="9445">
                <a:solidFill>
                  <a:srgbClr val="4F4F4F"/>
                </a:solidFill>
                <a:round/>
                <a:headEnd/>
                <a:tailEnd/>
              </a:ln>
            </p:spPr>
            <p:txBody>
              <a:bodyPr/>
              <a:lstStyle/>
              <a:p>
                <a:endParaRPr lang="en-US"/>
              </a:p>
            </p:txBody>
          </p:sp>
          <p:sp>
            <p:nvSpPr>
              <p:cNvPr id="307278" name="Freeform 72"/>
              <p:cNvSpPr>
                <a:spLocks/>
              </p:cNvSpPr>
              <p:nvPr/>
            </p:nvSpPr>
            <p:spPr bwMode="auto">
              <a:xfrm>
                <a:off x="1166" y="2752"/>
                <a:ext cx="13" cy="13"/>
              </a:xfrm>
              <a:custGeom>
                <a:avLst/>
                <a:gdLst>
                  <a:gd name="T0" fmla="*/ 3 w 13"/>
                  <a:gd name="T1" fmla="*/ 0 h 13"/>
                  <a:gd name="T2" fmla="*/ 0 w 13"/>
                  <a:gd name="T3" fmla="*/ 12 h 13"/>
                  <a:gd name="T4" fmla="*/ 12 w 13"/>
                  <a:gd name="T5" fmla="*/ 12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3" y="0"/>
                    </a:moveTo>
                    <a:lnTo>
                      <a:pt x="0" y="12"/>
                    </a:lnTo>
                    <a:lnTo>
                      <a:pt x="12" y="12"/>
                    </a:lnTo>
                  </a:path>
                </a:pathLst>
              </a:custGeom>
              <a:noFill/>
              <a:ln w="9445">
                <a:solidFill>
                  <a:srgbClr val="4F4F4F"/>
                </a:solidFill>
                <a:round/>
                <a:headEnd/>
                <a:tailEnd/>
              </a:ln>
            </p:spPr>
            <p:txBody>
              <a:bodyPr/>
              <a:lstStyle/>
              <a:p>
                <a:endParaRPr lang="en-US"/>
              </a:p>
            </p:txBody>
          </p:sp>
          <p:sp>
            <p:nvSpPr>
              <p:cNvPr id="307279" name="Freeform 73"/>
              <p:cNvSpPr>
                <a:spLocks/>
              </p:cNvSpPr>
              <p:nvPr/>
            </p:nvSpPr>
            <p:spPr bwMode="auto">
              <a:xfrm>
                <a:off x="1209" y="2754"/>
                <a:ext cx="284" cy="102"/>
              </a:xfrm>
              <a:custGeom>
                <a:avLst/>
                <a:gdLst>
                  <a:gd name="T0" fmla="*/ 0 w 284"/>
                  <a:gd name="T1" fmla="*/ 10 h 102"/>
                  <a:gd name="T2" fmla="*/ 5 w 284"/>
                  <a:gd name="T3" fmla="*/ 10 h 102"/>
                  <a:gd name="T4" fmla="*/ 23 w 284"/>
                  <a:gd name="T5" fmla="*/ 15 h 102"/>
                  <a:gd name="T6" fmla="*/ 32 w 284"/>
                  <a:gd name="T7" fmla="*/ 19 h 102"/>
                  <a:gd name="T8" fmla="*/ 42 w 284"/>
                  <a:gd name="T9" fmla="*/ 27 h 102"/>
                  <a:gd name="T10" fmla="*/ 52 w 284"/>
                  <a:gd name="T11" fmla="*/ 33 h 102"/>
                  <a:gd name="T12" fmla="*/ 62 w 284"/>
                  <a:gd name="T13" fmla="*/ 39 h 102"/>
                  <a:gd name="T14" fmla="*/ 70 w 284"/>
                  <a:gd name="T15" fmla="*/ 45 h 102"/>
                  <a:gd name="T16" fmla="*/ 87 w 284"/>
                  <a:gd name="T17" fmla="*/ 56 h 102"/>
                  <a:gd name="T18" fmla="*/ 98 w 284"/>
                  <a:gd name="T19" fmla="*/ 62 h 102"/>
                  <a:gd name="T20" fmla="*/ 104 w 284"/>
                  <a:gd name="T21" fmla="*/ 66 h 102"/>
                  <a:gd name="T22" fmla="*/ 115 w 284"/>
                  <a:gd name="T23" fmla="*/ 69 h 102"/>
                  <a:gd name="T24" fmla="*/ 127 w 284"/>
                  <a:gd name="T25" fmla="*/ 74 h 102"/>
                  <a:gd name="T26" fmla="*/ 144 w 284"/>
                  <a:gd name="T27" fmla="*/ 75 h 102"/>
                  <a:gd name="T28" fmla="*/ 156 w 284"/>
                  <a:gd name="T29" fmla="*/ 73 h 102"/>
                  <a:gd name="T30" fmla="*/ 165 w 284"/>
                  <a:gd name="T31" fmla="*/ 71 h 102"/>
                  <a:gd name="T32" fmla="*/ 184 w 284"/>
                  <a:gd name="T33" fmla="*/ 68 h 102"/>
                  <a:gd name="T34" fmla="*/ 183 w 284"/>
                  <a:gd name="T35" fmla="*/ 76 h 102"/>
                  <a:gd name="T36" fmla="*/ 180 w 284"/>
                  <a:gd name="T37" fmla="*/ 81 h 102"/>
                  <a:gd name="T38" fmla="*/ 176 w 284"/>
                  <a:gd name="T39" fmla="*/ 90 h 102"/>
                  <a:gd name="T40" fmla="*/ 170 w 284"/>
                  <a:gd name="T41" fmla="*/ 101 h 102"/>
                  <a:gd name="T42" fmla="*/ 186 w 284"/>
                  <a:gd name="T43" fmla="*/ 95 h 102"/>
                  <a:gd name="T44" fmla="*/ 195 w 284"/>
                  <a:gd name="T45" fmla="*/ 93 h 102"/>
                  <a:gd name="T46" fmla="*/ 209 w 284"/>
                  <a:gd name="T47" fmla="*/ 88 h 102"/>
                  <a:gd name="T48" fmla="*/ 220 w 284"/>
                  <a:gd name="T49" fmla="*/ 84 h 102"/>
                  <a:gd name="T50" fmla="*/ 234 w 284"/>
                  <a:gd name="T51" fmla="*/ 76 h 102"/>
                  <a:gd name="T52" fmla="*/ 245 w 284"/>
                  <a:gd name="T53" fmla="*/ 69 h 102"/>
                  <a:gd name="T54" fmla="*/ 255 w 284"/>
                  <a:gd name="T55" fmla="*/ 62 h 102"/>
                  <a:gd name="T56" fmla="*/ 263 w 284"/>
                  <a:gd name="T57" fmla="*/ 53 h 102"/>
                  <a:gd name="T58" fmla="*/ 270 w 284"/>
                  <a:gd name="T59" fmla="*/ 43 h 102"/>
                  <a:gd name="T60" fmla="*/ 272 w 284"/>
                  <a:gd name="T61" fmla="*/ 38 h 102"/>
                  <a:gd name="T62" fmla="*/ 276 w 284"/>
                  <a:gd name="T63" fmla="*/ 30 h 102"/>
                  <a:gd name="T64" fmla="*/ 283 w 284"/>
                  <a:gd name="T65" fmla="*/ 12 h 102"/>
                  <a:gd name="T66" fmla="*/ 270 w 284"/>
                  <a:gd name="T67" fmla="*/ 19 h 102"/>
                  <a:gd name="T68" fmla="*/ 256 w 284"/>
                  <a:gd name="T69" fmla="*/ 21 h 102"/>
                  <a:gd name="T70" fmla="*/ 247 w 284"/>
                  <a:gd name="T71" fmla="*/ 22 h 102"/>
                  <a:gd name="T72" fmla="*/ 241 w 284"/>
                  <a:gd name="T73" fmla="*/ 22 h 102"/>
                  <a:gd name="T74" fmla="*/ 226 w 284"/>
                  <a:gd name="T75" fmla="*/ 21 h 102"/>
                  <a:gd name="T76" fmla="*/ 218 w 284"/>
                  <a:gd name="T77" fmla="*/ 20 h 102"/>
                  <a:gd name="T78" fmla="*/ 208 w 284"/>
                  <a:gd name="T79" fmla="*/ 19 h 102"/>
                  <a:gd name="T80" fmla="*/ 198 w 284"/>
                  <a:gd name="T81" fmla="*/ 17 h 102"/>
                  <a:gd name="T82" fmla="*/ 189 w 284"/>
                  <a:gd name="T83" fmla="*/ 16 h 102"/>
                  <a:gd name="T84" fmla="*/ 174 w 284"/>
                  <a:gd name="T85" fmla="*/ 10 h 102"/>
                  <a:gd name="T86" fmla="*/ 169 w 284"/>
                  <a:gd name="T87" fmla="*/ 6 h 102"/>
                  <a:gd name="T88" fmla="*/ 155 w 284"/>
                  <a:gd name="T89" fmla="*/ 0 h 102"/>
                  <a:gd name="T90" fmla="*/ 160 w 284"/>
                  <a:gd name="T91" fmla="*/ 15 h 102"/>
                  <a:gd name="T92" fmla="*/ 165 w 284"/>
                  <a:gd name="T93" fmla="*/ 24 h 102"/>
                  <a:gd name="T94" fmla="*/ 170 w 284"/>
                  <a:gd name="T95" fmla="*/ 34 h 102"/>
                  <a:gd name="T96" fmla="*/ 174 w 284"/>
                  <a:gd name="T97" fmla="*/ 43 h 10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4"/>
                  <a:gd name="T148" fmla="*/ 0 h 102"/>
                  <a:gd name="T149" fmla="*/ 284 w 284"/>
                  <a:gd name="T150" fmla="*/ 102 h 10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4" h="102">
                    <a:moveTo>
                      <a:pt x="0" y="10"/>
                    </a:moveTo>
                    <a:lnTo>
                      <a:pt x="5" y="10"/>
                    </a:lnTo>
                    <a:lnTo>
                      <a:pt x="23" y="15"/>
                    </a:lnTo>
                    <a:lnTo>
                      <a:pt x="32" y="19"/>
                    </a:lnTo>
                    <a:lnTo>
                      <a:pt x="42" y="27"/>
                    </a:lnTo>
                    <a:lnTo>
                      <a:pt x="52" y="33"/>
                    </a:lnTo>
                    <a:lnTo>
                      <a:pt x="62" y="39"/>
                    </a:lnTo>
                    <a:lnTo>
                      <a:pt x="70" y="45"/>
                    </a:lnTo>
                    <a:lnTo>
                      <a:pt x="87" y="56"/>
                    </a:lnTo>
                    <a:lnTo>
                      <a:pt x="98" y="62"/>
                    </a:lnTo>
                    <a:lnTo>
                      <a:pt x="104" y="66"/>
                    </a:lnTo>
                    <a:lnTo>
                      <a:pt x="115" y="69"/>
                    </a:lnTo>
                    <a:lnTo>
                      <a:pt x="127" y="74"/>
                    </a:lnTo>
                    <a:lnTo>
                      <a:pt x="144" y="75"/>
                    </a:lnTo>
                    <a:lnTo>
                      <a:pt x="156" y="73"/>
                    </a:lnTo>
                    <a:lnTo>
                      <a:pt x="165" y="71"/>
                    </a:lnTo>
                    <a:lnTo>
                      <a:pt x="184" y="68"/>
                    </a:lnTo>
                    <a:lnTo>
                      <a:pt x="183" y="76"/>
                    </a:lnTo>
                    <a:lnTo>
                      <a:pt x="180" y="81"/>
                    </a:lnTo>
                    <a:lnTo>
                      <a:pt x="176" y="90"/>
                    </a:lnTo>
                    <a:lnTo>
                      <a:pt x="170" y="101"/>
                    </a:lnTo>
                    <a:lnTo>
                      <a:pt x="186" y="95"/>
                    </a:lnTo>
                    <a:lnTo>
                      <a:pt x="195" y="93"/>
                    </a:lnTo>
                    <a:lnTo>
                      <a:pt x="209" y="88"/>
                    </a:lnTo>
                    <a:lnTo>
                      <a:pt x="220" y="84"/>
                    </a:lnTo>
                    <a:lnTo>
                      <a:pt x="234" y="76"/>
                    </a:lnTo>
                    <a:lnTo>
                      <a:pt x="245" y="69"/>
                    </a:lnTo>
                    <a:lnTo>
                      <a:pt x="255" y="62"/>
                    </a:lnTo>
                    <a:lnTo>
                      <a:pt x="263" y="53"/>
                    </a:lnTo>
                    <a:lnTo>
                      <a:pt x="270" y="43"/>
                    </a:lnTo>
                    <a:lnTo>
                      <a:pt x="272" y="38"/>
                    </a:lnTo>
                    <a:lnTo>
                      <a:pt x="276" y="30"/>
                    </a:lnTo>
                    <a:lnTo>
                      <a:pt x="283" y="12"/>
                    </a:lnTo>
                    <a:lnTo>
                      <a:pt x="270" y="19"/>
                    </a:lnTo>
                    <a:lnTo>
                      <a:pt x="256" y="21"/>
                    </a:lnTo>
                    <a:lnTo>
                      <a:pt x="247" y="22"/>
                    </a:lnTo>
                    <a:lnTo>
                      <a:pt x="241" y="22"/>
                    </a:lnTo>
                    <a:lnTo>
                      <a:pt x="226" y="21"/>
                    </a:lnTo>
                    <a:lnTo>
                      <a:pt x="218" y="20"/>
                    </a:lnTo>
                    <a:lnTo>
                      <a:pt x="208" y="19"/>
                    </a:lnTo>
                    <a:lnTo>
                      <a:pt x="198" y="17"/>
                    </a:lnTo>
                    <a:lnTo>
                      <a:pt x="189" y="16"/>
                    </a:lnTo>
                    <a:lnTo>
                      <a:pt x="174" y="10"/>
                    </a:lnTo>
                    <a:lnTo>
                      <a:pt x="169" y="6"/>
                    </a:lnTo>
                    <a:lnTo>
                      <a:pt x="155" y="0"/>
                    </a:lnTo>
                    <a:lnTo>
                      <a:pt x="160" y="15"/>
                    </a:lnTo>
                    <a:lnTo>
                      <a:pt x="165" y="24"/>
                    </a:lnTo>
                    <a:lnTo>
                      <a:pt x="170" y="34"/>
                    </a:lnTo>
                    <a:lnTo>
                      <a:pt x="174" y="43"/>
                    </a:lnTo>
                  </a:path>
                </a:pathLst>
              </a:custGeom>
              <a:noFill/>
              <a:ln w="9445">
                <a:solidFill>
                  <a:srgbClr val="4F4F4F"/>
                </a:solidFill>
                <a:round/>
                <a:headEnd/>
                <a:tailEnd/>
              </a:ln>
            </p:spPr>
            <p:txBody>
              <a:bodyPr/>
              <a:lstStyle/>
              <a:p>
                <a:endParaRPr lang="en-US"/>
              </a:p>
            </p:txBody>
          </p:sp>
          <p:sp>
            <p:nvSpPr>
              <p:cNvPr id="307280" name="Freeform 74"/>
              <p:cNvSpPr>
                <a:spLocks/>
              </p:cNvSpPr>
              <p:nvPr/>
            </p:nvSpPr>
            <p:spPr bwMode="auto">
              <a:xfrm>
                <a:off x="1293" y="2730"/>
                <a:ext cx="93" cy="68"/>
              </a:xfrm>
              <a:custGeom>
                <a:avLst/>
                <a:gdLst>
                  <a:gd name="T0" fmla="*/ 92 w 93"/>
                  <a:gd name="T1" fmla="*/ 67 h 68"/>
                  <a:gd name="T2" fmla="*/ 81 w 93"/>
                  <a:gd name="T3" fmla="*/ 67 h 68"/>
                  <a:gd name="T4" fmla="*/ 71 w 93"/>
                  <a:gd name="T5" fmla="*/ 67 h 68"/>
                  <a:gd name="T6" fmla="*/ 62 w 93"/>
                  <a:gd name="T7" fmla="*/ 66 h 68"/>
                  <a:gd name="T8" fmla="*/ 48 w 93"/>
                  <a:gd name="T9" fmla="*/ 63 h 68"/>
                  <a:gd name="T10" fmla="*/ 34 w 93"/>
                  <a:gd name="T11" fmla="*/ 58 h 68"/>
                  <a:gd name="T12" fmla="*/ 25 w 93"/>
                  <a:gd name="T13" fmla="*/ 53 h 68"/>
                  <a:gd name="T14" fmla="*/ 15 w 93"/>
                  <a:gd name="T15" fmla="*/ 43 h 68"/>
                  <a:gd name="T16" fmla="*/ 10 w 93"/>
                  <a:gd name="T17" fmla="*/ 39 h 68"/>
                  <a:gd name="T18" fmla="*/ 4 w 93"/>
                  <a:gd name="T19" fmla="*/ 30 h 68"/>
                  <a:gd name="T20" fmla="*/ 1 w 93"/>
                  <a:gd name="T21" fmla="*/ 20 h 68"/>
                  <a:gd name="T22" fmla="*/ 0 w 93"/>
                  <a:gd name="T23" fmla="*/ 14 h 68"/>
                  <a:gd name="T24" fmla="*/ 2 w 93"/>
                  <a:gd name="T25" fmla="*/ 8 h 68"/>
                  <a:gd name="T26" fmla="*/ 5 w 93"/>
                  <a:gd name="T27" fmla="*/ 0 h 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3"/>
                  <a:gd name="T43" fmla="*/ 0 h 68"/>
                  <a:gd name="T44" fmla="*/ 93 w 93"/>
                  <a:gd name="T45" fmla="*/ 68 h 6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3" h="68">
                    <a:moveTo>
                      <a:pt x="92" y="67"/>
                    </a:moveTo>
                    <a:lnTo>
                      <a:pt x="81" y="67"/>
                    </a:lnTo>
                    <a:lnTo>
                      <a:pt x="71" y="67"/>
                    </a:lnTo>
                    <a:lnTo>
                      <a:pt x="62" y="66"/>
                    </a:lnTo>
                    <a:lnTo>
                      <a:pt x="48" y="63"/>
                    </a:lnTo>
                    <a:lnTo>
                      <a:pt x="34" y="58"/>
                    </a:lnTo>
                    <a:lnTo>
                      <a:pt x="25" y="53"/>
                    </a:lnTo>
                    <a:lnTo>
                      <a:pt x="15" y="43"/>
                    </a:lnTo>
                    <a:lnTo>
                      <a:pt x="10" y="39"/>
                    </a:lnTo>
                    <a:lnTo>
                      <a:pt x="4" y="30"/>
                    </a:lnTo>
                    <a:lnTo>
                      <a:pt x="1" y="20"/>
                    </a:lnTo>
                    <a:lnTo>
                      <a:pt x="0" y="14"/>
                    </a:lnTo>
                    <a:lnTo>
                      <a:pt x="2" y="8"/>
                    </a:lnTo>
                    <a:lnTo>
                      <a:pt x="5" y="0"/>
                    </a:lnTo>
                  </a:path>
                </a:pathLst>
              </a:custGeom>
              <a:noFill/>
              <a:ln w="9445">
                <a:solidFill>
                  <a:srgbClr val="4F4F4F"/>
                </a:solidFill>
                <a:round/>
                <a:headEnd/>
                <a:tailEnd/>
              </a:ln>
            </p:spPr>
            <p:txBody>
              <a:bodyPr/>
              <a:lstStyle/>
              <a:p>
                <a:endParaRPr lang="en-US"/>
              </a:p>
            </p:txBody>
          </p:sp>
          <p:sp>
            <p:nvSpPr>
              <p:cNvPr id="307281" name="Freeform 75"/>
              <p:cNvSpPr>
                <a:spLocks/>
              </p:cNvSpPr>
              <p:nvPr/>
            </p:nvSpPr>
            <p:spPr bwMode="auto">
              <a:xfrm>
                <a:off x="1318" y="2697"/>
                <a:ext cx="16" cy="9"/>
              </a:xfrm>
              <a:custGeom>
                <a:avLst/>
                <a:gdLst>
                  <a:gd name="T0" fmla="*/ 0 w 16"/>
                  <a:gd name="T1" fmla="*/ 8 h 9"/>
                  <a:gd name="T2" fmla="*/ 3 w 16"/>
                  <a:gd name="T3" fmla="*/ 4 h 9"/>
                  <a:gd name="T4" fmla="*/ 15 w 16"/>
                  <a:gd name="T5" fmla="*/ 0 h 9"/>
                  <a:gd name="T6" fmla="*/ 13 w 16"/>
                  <a:gd name="T7" fmla="*/ 0 h 9"/>
                  <a:gd name="T8" fmla="*/ 0 60000 65536"/>
                  <a:gd name="T9" fmla="*/ 0 60000 65536"/>
                  <a:gd name="T10" fmla="*/ 0 60000 65536"/>
                  <a:gd name="T11" fmla="*/ 0 60000 65536"/>
                  <a:gd name="T12" fmla="*/ 0 w 16"/>
                  <a:gd name="T13" fmla="*/ 0 h 9"/>
                  <a:gd name="T14" fmla="*/ 16 w 16"/>
                  <a:gd name="T15" fmla="*/ 9 h 9"/>
                </a:gdLst>
                <a:ahLst/>
                <a:cxnLst>
                  <a:cxn ang="T8">
                    <a:pos x="T0" y="T1"/>
                  </a:cxn>
                  <a:cxn ang="T9">
                    <a:pos x="T2" y="T3"/>
                  </a:cxn>
                  <a:cxn ang="T10">
                    <a:pos x="T4" y="T5"/>
                  </a:cxn>
                  <a:cxn ang="T11">
                    <a:pos x="T6" y="T7"/>
                  </a:cxn>
                </a:cxnLst>
                <a:rect l="T12" t="T13" r="T14" b="T15"/>
                <a:pathLst>
                  <a:path w="16" h="9">
                    <a:moveTo>
                      <a:pt x="0" y="8"/>
                    </a:moveTo>
                    <a:lnTo>
                      <a:pt x="3" y="4"/>
                    </a:lnTo>
                    <a:lnTo>
                      <a:pt x="15" y="0"/>
                    </a:lnTo>
                    <a:lnTo>
                      <a:pt x="13" y="0"/>
                    </a:lnTo>
                  </a:path>
                </a:pathLst>
              </a:custGeom>
              <a:noFill/>
              <a:ln w="9445">
                <a:solidFill>
                  <a:srgbClr val="4F4F4F"/>
                </a:solidFill>
                <a:round/>
                <a:headEnd/>
                <a:tailEnd/>
              </a:ln>
            </p:spPr>
            <p:txBody>
              <a:bodyPr/>
              <a:lstStyle/>
              <a:p>
                <a:endParaRPr lang="en-US"/>
              </a:p>
            </p:txBody>
          </p:sp>
          <p:sp>
            <p:nvSpPr>
              <p:cNvPr id="307282" name="Line 76"/>
              <p:cNvSpPr>
                <a:spLocks noChangeShapeType="1"/>
              </p:cNvSpPr>
              <p:nvPr/>
            </p:nvSpPr>
            <p:spPr bwMode="auto">
              <a:xfrm flipV="1">
                <a:off x="1297" y="2657"/>
                <a:ext cx="16" cy="10"/>
              </a:xfrm>
              <a:prstGeom prst="line">
                <a:avLst/>
              </a:prstGeom>
              <a:noFill/>
              <a:ln w="9445">
                <a:solidFill>
                  <a:srgbClr val="4F4F4F"/>
                </a:solidFill>
                <a:round/>
                <a:headEnd/>
                <a:tailEnd/>
              </a:ln>
            </p:spPr>
            <p:txBody>
              <a:bodyPr wrap="none" anchor="ctr"/>
              <a:lstStyle/>
              <a:p>
                <a:endParaRPr lang="en-US"/>
              </a:p>
            </p:txBody>
          </p:sp>
          <p:sp>
            <p:nvSpPr>
              <p:cNvPr id="307283" name="Freeform 77"/>
              <p:cNvSpPr>
                <a:spLocks/>
              </p:cNvSpPr>
              <p:nvPr/>
            </p:nvSpPr>
            <p:spPr bwMode="auto">
              <a:xfrm>
                <a:off x="1598" y="2511"/>
                <a:ext cx="124" cy="56"/>
              </a:xfrm>
              <a:custGeom>
                <a:avLst/>
                <a:gdLst>
                  <a:gd name="T0" fmla="*/ 122 w 124"/>
                  <a:gd name="T1" fmla="*/ 0 h 56"/>
                  <a:gd name="T2" fmla="*/ 123 w 124"/>
                  <a:gd name="T3" fmla="*/ 8 h 56"/>
                  <a:gd name="T4" fmla="*/ 121 w 124"/>
                  <a:gd name="T5" fmla="*/ 13 h 56"/>
                  <a:gd name="T6" fmla="*/ 116 w 124"/>
                  <a:gd name="T7" fmla="*/ 17 h 56"/>
                  <a:gd name="T8" fmla="*/ 110 w 124"/>
                  <a:gd name="T9" fmla="*/ 18 h 56"/>
                  <a:gd name="T10" fmla="*/ 112 w 124"/>
                  <a:gd name="T11" fmla="*/ 22 h 56"/>
                  <a:gd name="T12" fmla="*/ 112 w 124"/>
                  <a:gd name="T13" fmla="*/ 28 h 56"/>
                  <a:gd name="T14" fmla="*/ 107 w 124"/>
                  <a:gd name="T15" fmla="*/ 34 h 56"/>
                  <a:gd name="T16" fmla="*/ 98 w 124"/>
                  <a:gd name="T17" fmla="*/ 38 h 56"/>
                  <a:gd name="T18" fmla="*/ 92 w 124"/>
                  <a:gd name="T19" fmla="*/ 36 h 56"/>
                  <a:gd name="T20" fmla="*/ 90 w 124"/>
                  <a:gd name="T21" fmla="*/ 44 h 56"/>
                  <a:gd name="T22" fmla="*/ 84 w 124"/>
                  <a:gd name="T23" fmla="*/ 49 h 56"/>
                  <a:gd name="T24" fmla="*/ 74 w 124"/>
                  <a:gd name="T25" fmla="*/ 49 h 56"/>
                  <a:gd name="T26" fmla="*/ 69 w 124"/>
                  <a:gd name="T27" fmla="*/ 45 h 56"/>
                  <a:gd name="T28" fmla="*/ 66 w 124"/>
                  <a:gd name="T29" fmla="*/ 51 h 56"/>
                  <a:gd name="T30" fmla="*/ 60 w 124"/>
                  <a:gd name="T31" fmla="*/ 55 h 56"/>
                  <a:gd name="T32" fmla="*/ 55 w 124"/>
                  <a:gd name="T33" fmla="*/ 55 h 56"/>
                  <a:gd name="T34" fmla="*/ 53 w 124"/>
                  <a:gd name="T35" fmla="*/ 53 h 56"/>
                  <a:gd name="T36" fmla="*/ 48 w 124"/>
                  <a:gd name="T37" fmla="*/ 50 h 56"/>
                  <a:gd name="T38" fmla="*/ 45 w 124"/>
                  <a:gd name="T39" fmla="*/ 53 h 56"/>
                  <a:gd name="T40" fmla="*/ 40 w 124"/>
                  <a:gd name="T41" fmla="*/ 55 h 56"/>
                  <a:gd name="T42" fmla="*/ 32 w 124"/>
                  <a:gd name="T43" fmla="*/ 53 h 56"/>
                  <a:gd name="T44" fmla="*/ 37 w 124"/>
                  <a:gd name="T45" fmla="*/ 55 h 56"/>
                  <a:gd name="T46" fmla="*/ 27 w 124"/>
                  <a:gd name="T47" fmla="*/ 50 h 56"/>
                  <a:gd name="T48" fmla="*/ 24 w 124"/>
                  <a:gd name="T49" fmla="*/ 43 h 56"/>
                  <a:gd name="T50" fmla="*/ 17 w 124"/>
                  <a:gd name="T51" fmla="*/ 44 h 56"/>
                  <a:gd name="T52" fmla="*/ 16 w 124"/>
                  <a:gd name="T53" fmla="*/ 47 h 56"/>
                  <a:gd name="T54" fmla="*/ 12 w 124"/>
                  <a:gd name="T55" fmla="*/ 45 h 56"/>
                  <a:gd name="T56" fmla="*/ 8 w 124"/>
                  <a:gd name="T57" fmla="*/ 41 h 56"/>
                  <a:gd name="T58" fmla="*/ 0 w 124"/>
                  <a:gd name="T59" fmla="*/ 36 h 5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4"/>
                  <a:gd name="T91" fmla="*/ 0 h 56"/>
                  <a:gd name="T92" fmla="*/ 124 w 124"/>
                  <a:gd name="T93" fmla="*/ 56 h 5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4" h="56">
                    <a:moveTo>
                      <a:pt x="122" y="0"/>
                    </a:moveTo>
                    <a:lnTo>
                      <a:pt x="123" y="8"/>
                    </a:lnTo>
                    <a:lnTo>
                      <a:pt x="121" y="13"/>
                    </a:lnTo>
                    <a:lnTo>
                      <a:pt x="116" y="17"/>
                    </a:lnTo>
                    <a:lnTo>
                      <a:pt x="110" y="18"/>
                    </a:lnTo>
                    <a:lnTo>
                      <a:pt x="112" y="22"/>
                    </a:lnTo>
                    <a:lnTo>
                      <a:pt x="112" y="28"/>
                    </a:lnTo>
                    <a:lnTo>
                      <a:pt x="107" y="34"/>
                    </a:lnTo>
                    <a:lnTo>
                      <a:pt x="98" y="38"/>
                    </a:lnTo>
                    <a:lnTo>
                      <a:pt x="92" y="36"/>
                    </a:lnTo>
                    <a:lnTo>
                      <a:pt x="90" y="44"/>
                    </a:lnTo>
                    <a:lnTo>
                      <a:pt x="84" y="49"/>
                    </a:lnTo>
                    <a:lnTo>
                      <a:pt x="74" y="49"/>
                    </a:lnTo>
                    <a:lnTo>
                      <a:pt x="69" y="45"/>
                    </a:lnTo>
                    <a:lnTo>
                      <a:pt x="66" y="51"/>
                    </a:lnTo>
                    <a:lnTo>
                      <a:pt x="60" y="55"/>
                    </a:lnTo>
                    <a:lnTo>
                      <a:pt x="55" y="55"/>
                    </a:lnTo>
                    <a:lnTo>
                      <a:pt x="53" y="53"/>
                    </a:lnTo>
                    <a:lnTo>
                      <a:pt x="48" y="50"/>
                    </a:lnTo>
                    <a:lnTo>
                      <a:pt x="45" y="53"/>
                    </a:lnTo>
                    <a:lnTo>
                      <a:pt x="40" y="55"/>
                    </a:lnTo>
                    <a:lnTo>
                      <a:pt x="32" y="53"/>
                    </a:lnTo>
                    <a:lnTo>
                      <a:pt x="37" y="55"/>
                    </a:lnTo>
                    <a:lnTo>
                      <a:pt x="27" y="50"/>
                    </a:lnTo>
                    <a:lnTo>
                      <a:pt x="24" y="43"/>
                    </a:lnTo>
                    <a:lnTo>
                      <a:pt x="17" y="44"/>
                    </a:lnTo>
                    <a:lnTo>
                      <a:pt x="16" y="47"/>
                    </a:lnTo>
                    <a:lnTo>
                      <a:pt x="12" y="45"/>
                    </a:lnTo>
                    <a:lnTo>
                      <a:pt x="8" y="41"/>
                    </a:lnTo>
                    <a:lnTo>
                      <a:pt x="0" y="36"/>
                    </a:lnTo>
                  </a:path>
                </a:pathLst>
              </a:custGeom>
              <a:noFill/>
              <a:ln w="9445">
                <a:solidFill>
                  <a:srgbClr val="4F4F4F"/>
                </a:solidFill>
                <a:round/>
                <a:headEnd/>
                <a:tailEnd/>
              </a:ln>
            </p:spPr>
            <p:txBody>
              <a:bodyPr/>
              <a:lstStyle/>
              <a:p>
                <a:endParaRPr lang="en-US"/>
              </a:p>
            </p:txBody>
          </p:sp>
          <p:sp>
            <p:nvSpPr>
              <p:cNvPr id="307284" name="Freeform 78"/>
              <p:cNvSpPr>
                <a:spLocks/>
              </p:cNvSpPr>
              <p:nvPr/>
            </p:nvSpPr>
            <p:spPr bwMode="auto">
              <a:xfrm>
                <a:off x="1605" y="2520"/>
                <a:ext cx="13" cy="30"/>
              </a:xfrm>
              <a:custGeom>
                <a:avLst/>
                <a:gdLst>
                  <a:gd name="T0" fmla="*/ 12 w 13"/>
                  <a:gd name="T1" fmla="*/ 0 h 30"/>
                  <a:gd name="T2" fmla="*/ 9 w 13"/>
                  <a:gd name="T3" fmla="*/ 10 h 30"/>
                  <a:gd name="T4" fmla="*/ 5 w 13"/>
                  <a:gd name="T5" fmla="*/ 22 h 30"/>
                  <a:gd name="T6" fmla="*/ 0 w 13"/>
                  <a:gd name="T7" fmla="*/ 29 h 30"/>
                  <a:gd name="T8" fmla="*/ 0 60000 65536"/>
                  <a:gd name="T9" fmla="*/ 0 60000 65536"/>
                  <a:gd name="T10" fmla="*/ 0 60000 65536"/>
                  <a:gd name="T11" fmla="*/ 0 60000 65536"/>
                  <a:gd name="T12" fmla="*/ 0 w 13"/>
                  <a:gd name="T13" fmla="*/ 0 h 30"/>
                  <a:gd name="T14" fmla="*/ 13 w 13"/>
                  <a:gd name="T15" fmla="*/ 30 h 30"/>
                </a:gdLst>
                <a:ahLst/>
                <a:cxnLst>
                  <a:cxn ang="T8">
                    <a:pos x="T0" y="T1"/>
                  </a:cxn>
                  <a:cxn ang="T9">
                    <a:pos x="T2" y="T3"/>
                  </a:cxn>
                  <a:cxn ang="T10">
                    <a:pos x="T4" y="T5"/>
                  </a:cxn>
                  <a:cxn ang="T11">
                    <a:pos x="T6" y="T7"/>
                  </a:cxn>
                </a:cxnLst>
                <a:rect l="T12" t="T13" r="T14" b="T15"/>
                <a:pathLst>
                  <a:path w="13" h="30">
                    <a:moveTo>
                      <a:pt x="12" y="0"/>
                    </a:moveTo>
                    <a:lnTo>
                      <a:pt x="9" y="10"/>
                    </a:lnTo>
                    <a:lnTo>
                      <a:pt x="5" y="22"/>
                    </a:lnTo>
                    <a:lnTo>
                      <a:pt x="0" y="29"/>
                    </a:lnTo>
                  </a:path>
                </a:pathLst>
              </a:custGeom>
              <a:noFill/>
              <a:ln w="9445">
                <a:solidFill>
                  <a:srgbClr val="4F4F4F"/>
                </a:solidFill>
                <a:round/>
                <a:headEnd/>
                <a:tailEnd/>
              </a:ln>
            </p:spPr>
            <p:txBody>
              <a:bodyPr/>
              <a:lstStyle/>
              <a:p>
                <a:endParaRPr lang="en-US"/>
              </a:p>
            </p:txBody>
          </p:sp>
          <p:sp>
            <p:nvSpPr>
              <p:cNvPr id="307285" name="Freeform 79"/>
              <p:cNvSpPr>
                <a:spLocks/>
              </p:cNvSpPr>
              <p:nvPr/>
            </p:nvSpPr>
            <p:spPr bwMode="auto">
              <a:xfrm>
                <a:off x="1232" y="2646"/>
                <a:ext cx="39" cy="33"/>
              </a:xfrm>
              <a:custGeom>
                <a:avLst/>
                <a:gdLst>
                  <a:gd name="T0" fmla="*/ 1 w 39"/>
                  <a:gd name="T1" fmla="*/ 0 h 33"/>
                  <a:gd name="T2" fmla="*/ 0 w 39"/>
                  <a:gd name="T3" fmla="*/ 10 h 33"/>
                  <a:gd name="T4" fmla="*/ 7 w 39"/>
                  <a:gd name="T5" fmla="*/ 21 h 33"/>
                  <a:gd name="T6" fmla="*/ 11 w 39"/>
                  <a:gd name="T7" fmla="*/ 24 h 33"/>
                  <a:gd name="T8" fmla="*/ 20 w 39"/>
                  <a:gd name="T9" fmla="*/ 30 h 33"/>
                  <a:gd name="T10" fmla="*/ 29 w 39"/>
                  <a:gd name="T11" fmla="*/ 32 h 33"/>
                  <a:gd name="T12" fmla="*/ 36 w 39"/>
                  <a:gd name="T13" fmla="*/ 32 h 33"/>
                  <a:gd name="T14" fmla="*/ 38 w 39"/>
                  <a:gd name="T15" fmla="*/ 30 h 33"/>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33"/>
                  <a:gd name="T26" fmla="*/ 39 w 39"/>
                  <a:gd name="T27" fmla="*/ 33 h 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33">
                    <a:moveTo>
                      <a:pt x="1" y="0"/>
                    </a:moveTo>
                    <a:lnTo>
                      <a:pt x="0" y="10"/>
                    </a:lnTo>
                    <a:lnTo>
                      <a:pt x="7" y="21"/>
                    </a:lnTo>
                    <a:lnTo>
                      <a:pt x="11" y="24"/>
                    </a:lnTo>
                    <a:lnTo>
                      <a:pt x="20" y="30"/>
                    </a:lnTo>
                    <a:lnTo>
                      <a:pt x="29" y="32"/>
                    </a:lnTo>
                    <a:lnTo>
                      <a:pt x="36" y="32"/>
                    </a:lnTo>
                    <a:lnTo>
                      <a:pt x="38" y="30"/>
                    </a:lnTo>
                  </a:path>
                </a:pathLst>
              </a:custGeom>
              <a:noFill/>
              <a:ln w="9445">
                <a:solidFill>
                  <a:srgbClr val="4F4F4F"/>
                </a:solidFill>
                <a:round/>
                <a:headEnd/>
                <a:tailEnd/>
              </a:ln>
            </p:spPr>
            <p:txBody>
              <a:bodyPr/>
              <a:lstStyle/>
              <a:p>
                <a:endParaRPr lang="en-US"/>
              </a:p>
            </p:txBody>
          </p:sp>
          <p:sp>
            <p:nvSpPr>
              <p:cNvPr id="307286" name="Freeform 80"/>
              <p:cNvSpPr>
                <a:spLocks/>
              </p:cNvSpPr>
              <p:nvPr/>
            </p:nvSpPr>
            <p:spPr bwMode="auto">
              <a:xfrm>
                <a:off x="1360" y="2460"/>
                <a:ext cx="213" cy="281"/>
              </a:xfrm>
              <a:custGeom>
                <a:avLst/>
                <a:gdLst>
                  <a:gd name="T0" fmla="*/ 146 w 213"/>
                  <a:gd name="T1" fmla="*/ 269 h 281"/>
                  <a:gd name="T2" fmla="*/ 156 w 213"/>
                  <a:gd name="T3" fmla="*/ 241 h 281"/>
                  <a:gd name="T4" fmla="*/ 170 w 213"/>
                  <a:gd name="T5" fmla="*/ 237 h 281"/>
                  <a:gd name="T6" fmla="*/ 179 w 213"/>
                  <a:gd name="T7" fmla="*/ 222 h 281"/>
                  <a:gd name="T8" fmla="*/ 198 w 213"/>
                  <a:gd name="T9" fmla="*/ 202 h 281"/>
                  <a:gd name="T10" fmla="*/ 208 w 213"/>
                  <a:gd name="T11" fmla="*/ 178 h 281"/>
                  <a:gd name="T12" fmla="*/ 209 w 213"/>
                  <a:gd name="T13" fmla="*/ 168 h 281"/>
                  <a:gd name="T14" fmla="*/ 189 w 213"/>
                  <a:gd name="T15" fmla="*/ 155 h 281"/>
                  <a:gd name="T16" fmla="*/ 170 w 213"/>
                  <a:gd name="T17" fmla="*/ 145 h 281"/>
                  <a:gd name="T18" fmla="*/ 156 w 213"/>
                  <a:gd name="T19" fmla="*/ 135 h 281"/>
                  <a:gd name="T20" fmla="*/ 137 w 213"/>
                  <a:gd name="T21" fmla="*/ 131 h 281"/>
                  <a:gd name="T22" fmla="*/ 113 w 213"/>
                  <a:gd name="T23" fmla="*/ 131 h 281"/>
                  <a:gd name="T24" fmla="*/ 96 w 213"/>
                  <a:gd name="T25" fmla="*/ 119 h 281"/>
                  <a:gd name="T26" fmla="*/ 85 w 213"/>
                  <a:gd name="T27" fmla="*/ 110 h 281"/>
                  <a:gd name="T28" fmla="*/ 66 w 213"/>
                  <a:gd name="T29" fmla="*/ 106 h 281"/>
                  <a:gd name="T30" fmla="*/ 75 w 213"/>
                  <a:gd name="T31" fmla="*/ 96 h 281"/>
                  <a:gd name="T32" fmla="*/ 99 w 213"/>
                  <a:gd name="T33" fmla="*/ 92 h 281"/>
                  <a:gd name="T34" fmla="*/ 108 w 213"/>
                  <a:gd name="T35" fmla="*/ 106 h 281"/>
                  <a:gd name="T36" fmla="*/ 108 w 213"/>
                  <a:gd name="T37" fmla="*/ 102 h 281"/>
                  <a:gd name="T38" fmla="*/ 99 w 213"/>
                  <a:gd name="T39" fmla="*/ 82 h 281"/>
                  <a:gd name="T40" fmla="*/ 104 w 213"/>
                  <a:gd name="T41" fmla="*/ 68 h 281"/>
                  <a:gd name="T42" fmla="*/ 115 w 213"/>
                  <a:gd name="T43" fmla="*/ 48 h 281"/>
                  <a:gd name="T44" fmla="*/ 131 w 213"/>
                  <a:gd name="T45" fmla="*/ 35 h 281"/>
                  <a:gd name="T46" fmla="*/ 108 w 213"/>
                  <a:gd name="T47" fmla="*/ 20 h 281"/>
                  <a:gd name="T48" fmla="*/ 104 w 213"/>
                  <a:gd name="T49" fmla="*/ 24 h 281"/>
                  <a:gd name="T50" fmla="*/ 89 w 213"/>
                  <a:gd name="T51" fmla="*/ 35 h 281"/>
                  <a:gd name="T52" fmla="*/ 75 w 213"/>
                  <a:gd name="T53" fmla="*/ 29 h 281"/>
                  <a:gd name="T54" fmla="*/ 75 w 213"/>
                  <a:gd name="T55" fmla="*/ 14 h 281"/>
                  <a:gd name="T56" fmla="*/ 47 w 213"/>
                  <a:gd name="T57" fmla="*/ 0 h 281"/>
                  <a:gd name="T58" fmla="*/ 14 w 213"/>
                  <a:gd name="T59" fmla="*/ 10 h 281"/>
                  <a:gd name="T60" fmla="*/ 4 w 213"/>
                  <a:gd name="T61" fmla="*/ 24 h 281"/>
                  <a:gd name="T62" fmla="*/ 4 w 213"/>
                  <a:gd name="T63" fmla="*/ 48 h 281"/>
                  <a:gd name="T64" fmla="*/ 0 w 213"/>
                  <a:gd name="T65" fmla="*/ 68 h 281"/>
                  <a:gd name="T66" fmla="*/ 14 w 213"/>
                  <a:gd name="T67" fmla="*/ 96 h 281"/>
                  <a:gd name="T68" fmla="*/ 25 w 213"/>
                  <a:gd name="T69" fmla="*/ 96 h 281"/>
                  <a:gd name="T70" fmla="*/ 23 w 213"/>
                  <a:gd name="T71" fmla="*/ 87 h 281"/>
                  <a:gd name="T72" fmla="*/ 42 w 213"/>
                  <a:gd name="T73" fmla="*/ 102 h 281"/>
                  <a:gd name="T74" fmla="*/ 52 w 213"/>
                  <a:gd name="T75" fmla="*/ 121 h 281"/>
                  <a:gd name="T76" fmla="*/ 79 w 213"/>
                  <a:gd name="T77" fmla="*/ 121 h 281"/>
                  <a:gd name="T78" fmla="*/ 100 w 213"/>
                  <a:gd name="T79" fmla="*/ 134 h 281"/>
                  <a:gd name="T80" fmla="*/ 118 w 213"/>
                  <a:gd name="T81" fmla="*/ 140 h 281"/>
                  <a:gd name="T82" fmla="*/ 108 w 213"/>
                  <a:gd name="T83" fmla="*/ 159 h 281"/>
                  <a:gd name="T84" fmla="*/ 113 w 213"/>
                  <a:gd name="T85" fmla="*/ 174 h 281"/>
                  <a:gd name="T86" fmla="*/ 127 w 213"/>
                  <a:gd name="T87" fmla="*/ 193 h 281"/>
                  <a:gd name="T88" fmla="*/ 139 w 213"/>
                  <a:gd name="T89" fmla="*/ 218 h 281"/>
                  <a:gd name="T90" fmla="*/ 131 w 213"/>
                  <a:gd name="T91" fmla="*/ 237 h 281"/>
                  <a:gd name="T92" fmla="*/ 137 w 213"/>
                  <a:gd name="T93" fmla="*/ 260 h 281"/>
                  <a:gd name="T94" fmla="*/ 144 w 213"/>
                  <a:gd name="T95" fmla="*/ 277 h 28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13"/>
                  <a:gd name="T145" fmla="*/ 0 h 281"/>
                  <a:gd name="T146" fmla="*/ 213 w 213"/>
                  <a:gd name="T147" fmla="*/ 281 h 28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13" h="281">
                    <a:moveTo>
                      <a:pt x="151" y="280"/>
                    </a:moveTo>
                    <a:lnTo>
                      <a:pt x="158" y="275"/>
                    </a:lnTo>
                    <a:lnTo>
                      <a:pt x="146" y="269"/>
                    </a:lnTo>
                    <a:lnTo>
                      <a:pt x="148" y="255"/>
                    </a:lnTo>
                    <a:lnTo>
                      <a:pt x="151" y="246"/>
                    </a:lnTo>
                    <a:lnTo>
                      <a:pt x="156" y="241"/>
                    </a:lnTo>
                    <a:lnTo>
                      <a:pt x="160" y="237"/>
                    </a:lnTo>
                    <a:lnTo>
                      <a:pt x="166" y="237"/>
                    </a:lnTo>
                    <a:lnTo>
                      <a:pt x="170" y="237"/>
                    </a:lnTo>
                    <a:lnTo>
                      <a:pt x="176" y="230"/>
                    </a:lnTo>
                    <a:lnTo>
                      <a:pt x="174" y="222"/>
                    </a:lnTo>
                    <a:lnTo>
                      <a:pt x="179" y="222"/>
                    </a:lnTo>
                    <a:lnTo>
                      <a:pt x="185" y="217"/>
                    </a:lnTo>
                    <a:lnTo>
                      <a:pt x="195" y="208"/>
                    </a:lnTo>
                    <a:lnTo>
                      <a:pt x="198" y="202"/>
                    </a:lnTo>
                    <a:lnTo>
                      <a:pt x="198" y="193"/>
                    </a:lnTo>
                    <a:lnTo>
                      <a:pt x="203" y="183"/>
                    </a:lnTo>
                    <a:lnTo>
                      <a:pt x="208" y="178"/>
                    </a:lnTo>
                    <a:lnTo>
                      <a:pt x="212" y="178"/>
                    </a:lnTo>
                    <a:lnTo>
                      <a:pt x="212" y="173"/>
                    </a:lnTo>
                    <a:lnTo>
                      <a:pt x="209" y="168"/>
                    </a:lnTo>
                    <a:lnTo>
                      <a:pt x="203" y="163"/>
                    </a:lnTo>
                    <a:lnTo>
                      <a:pt x="198" y="158"/>
                    </a:lnTo>
                    <a:lnTo>
                      <a:pt x="189" y="155"/>
                    </a:lnTo>
                    <a:lnTo>
                      <a:pt x="183" y="150"/>
                    </a:lnTo>
                    <a:lnTo>
                      <a:pt x="174" y="145"/>
                    </a:lnTo>
                    <a:lnTo>
                      <a:pt x="170" y="145"/>
                    </a:lnTo>
                    <a:lnTo>
                      <a:pt x="165" y="140"/>
                    </a:lnTo>
                    <a:lnTo>
                      <a:pt x="160" y="140"/>
                    </a:lnTo>
                    <a:lnTo>
                      <a:pt x="156" y="135"/>
                    </a:lnTo>
                    <a:lnTo>
                      <a:pt x="151" y="131"/>
                    </a:lnTo>
                    <a:lnTo>
                      <a:pt x="141" y="127"/>
                    </a:lnTo>
                    <a:lnTo>
                      <a:pt x="137" y="131"/>
                    </a:lnTo>
                    <a:lnTo>
                      <a:pt x="128" y="129"/>
                    </a:lnTo>
                    <a:lnTo>
                      <a:pt x="118" y="131"/>
                    </a:lnTo>
                    <a:lnTo>
                      <a:pt x="113" y="131"/>
                    </a:lnTo>
                    <a:lnTo>
                      <a:pt x="104" y="125"/>
                    </a:lnTo>
                    <a:lnTo>
                      <a:pt x="104" y="121"/>
                    </a:lnTo>
                    <a:lnTo>
                      <a:pt x="96" y="119"/>
                    </a:lnTo>
                    <a:lnTo>
                      <a:pt x="92" y="118"/>
                    </a:lnTo>
                    <a:lnTo>
                      <a:pt x="89" y="112"/>
                    </a:lnTo>
                    <a:lnTo>
                      <a:pt x="85" y="110"/>
                    </a:lnTo>
                    <a:lnTo>
                      <a:pt x="79" y="112"/>
                    </a:lnTo>
                    <a:lnTo>
                      <a:pt x="70" y="114"/>
                    </a:lnTo>
                    <a:lnTo>
                      <a:pt x="66" y="106"/>
                    </a:lnTo>
                    <a:lnTo>
                      <a:pt x="66" y="102"/>
                    </a:lnTo>
                    <a:lnTo>
                      <a:pt x="70" y="96"/>
                    </a:lnTo>
                    <a:lnTo>
                      <a:pt x="75" y="96"/>
                    </a:lnTo>
                    <a:lnTo>
                      <a:pt x="85" y="92"/>
                    </a:lnTo>
                    <a:lnTo>
                      <a:pt x="89" y="87"/>
                    </a:lnTo>
                    <a:lnTo>
                      <a:pt x="99" y="92"/>
                    </a:lnTo>
                    <a:lnTo>
                      <a:pt x="99" y="102"/>
                    </a:lnTo>
                    <a:lnTo>
                      <a:pt x="102" y="104"/>
                    </a:lnTo>
                    <a:lnTo>
                      <a:pt x="108" y="106"/>
                    </a:lnTo>
                    <a:lnTo>
                      <a:pt x="113" y="106"/>
                    </a:lnTo>
                    <a:lnTo>
                      <a:pt x="113" y="102"/>
                    </a:lnTo>
                    <a:lnTo>
                      <a:pt x="108" y="102"/>
                    </a:lnTo>
                    <a:lnTo>
                      <a:pt x="104" y="96"/>
                    </a:lnTo>
                    <a:lnTo>
                      <a:pt x="104" y="87"/>
                    </a:lnTo>
                    <a:lnTo>
                      <a:pt x="99" y="82"/>
                    </a:lnTo>
                    <a:lnTo>
                      <a:pt x="99" y="78"/>
                    </a:lnTo>
                    <a:lnTo>
                      <a:pt x="104" y="73"/>
                    </a:lnTo>
                    <a:lnTo>
                      <a:pt x="104" y="68"/>
                    </a:lnTo>
                    <a:lnTo>
                      <a:pt x="108" y="64"/>
                    </a:lnTo>
                    <a:lnTo>
                      <a:pt x="108" y="53"/>
                    </a:lnTo>
                    <a:lnTo>
                      <a:pt x="115" y="48"/>
                    </a:lnTo>
                    <a:lnTo>
                      <a:pt x="118" y="39"/>
                    </a:lnTo>
                    <a:lnTo>
                      <a:pt x="128" y="39"/>
                    </a:lnTo>
                    <a:lnTo>
                      <a:pt x="131" y="35"/>
                    </a:lnTo>
                    <a:lnTo>
                      <a:pt x="120" y="30"/>
                    </a:lnTo>
                    <a:lnTo>
                      <a:pt x="118" y="24"/>
                    </a:lnTo>
                    <a:lnTo>
                      <a:pt x="108" y="20"/>
                    </a:lnTo>
                    <a:lnTo>
                      <a:pt x="104" y="19"/>
                    </a:lnTo>
                    <a:lnTo>
                      <a:pt x="99" y="20"/>
                    </a:lnTo>
                    <a:lnTo>
                      <a:pt x="104" y="24"/>
                    </a:lnTo>
                    <a:lnTo>
                      <a:pt x="104" y="29"/>
                    </a:lnTo>
                    <a:lnTo>
                      <a:pt x="99" y="35"/>
                    </a:lnTo>
                    <a:lnTo>
                      <a:pt x="89" y="35"/>
                    </a:lnTo>
                    <a:lnTo>
                      <a:pt x="89" y="29"/>
                    </a:lnTo>
                    <a:lnTo>
                      <a:pt x="83" y="28"/>
                    </a:lnTo>
                    <a:lnTo>
                      <a:pt x="75" y="29"/>
                    </a:lnTo>
                    <a:lnTo>
                      <a:pt x="70" y="24"/>
                    </a:lnTo>
                    <a:lnTo>
                      <a:pt x="70" y="20"/>
                    </a:lnTo>
                    <a:lnTo>
                      <a:pt x="75" y="14"/>
                    </a:lnTo>
                    <a:lnTo>
                      <a:pt x="68" y="6"/>
                    </a:lnTo>
                    <a:lnTo>
                      <a:pt x="56" y="6"/>
                    </a:lnTo>
                    <a:lnTo>
                      <a:pt x="47" y="0"/>
                    </a:lnTo>
                    <a:lnTo>
                      <a:pt x="37" y="0"/>
                    </a:lnTo>
                    <a:lnTo>
                      <a:pt x="23" y="6"/>
                    </a:lnTo>
                    <a:lnTo>
                      <a:pt x="14" y="10"/>
                    </a:lnTo>
                    <a:lnTo>
                      <a:pt x="4" y="15"/>
                    </a:lnTo>
                    <a:lnTo>
                      <a:pt x="0" y="24"/>
                    </a:lnTo>
                    <a:lnTo>
                      <a:pt x="4" y="24"/>
                    </a:lnTo>
                    <a:lnTo>
                      <a:pt x="10" y="30"/>
                    </a:lnTo>
                    <a:lnTo>
                      <a:pt x="10" y="38"/>
                    </a:lnTo>
                    <a:lnTo>
                      <a:pt x="4" y="48"/>
                    </a:lnTo>
                    <a:lnTo>
                      <a:pt x="0" y="59"/>
                    </a:lnTo>
                    <a:lnTo>
                      <a:pt x="0" y="64"/>
                    </a:lnTo>
                    <a:lnTo>
                      <a:pt x="0" y="68"/>
                    </a:lnTo>
                    <a:lnTo>
                      <a:pt x="4" y="82"/>
                    </a:lnTo>
                    <a:lnTo>
                      <a:pt x="9" y="87"/>
                    </a:lnTo>
                    <a:lnTo>
                      <a:pt x="14" y="96"/>
                    </a:lnTo>
                    <a:lnTo>
                      <a:pt x="19" y="102"/>
                    </a:lnTo>
                    <a:lnTo>
                      <a:pt x="23" y="102"/>
                    </a:lnTo>
                    <a:lnTo>
                      <a:pt x="25" y="96"/>
                    </a:lnTo>
                    <a:lnTo>
                      <a:pt x="19" y="92"/>
                    </a:lnTo>
                    <a:lnTo>
                      <a:pt x="19" y="87"/>
                    </a:lnTo>
                    <a:lnTo>
                      <a:pt x="23" y="87"/>
                    </a:lnTo>
                    <a:lnTo>
                      <a:pt x="33" y="96"/>
                    </a:lnTo>
                    <a:lnTo>
                      <a:pt x="39" y="97"/>
                    </a:lnTo>
                    <a:lnTo>
                      <a:pt x="42" y="102"/>
                    </a:lnTo>
                    <a:lnTo>
                      <a:pt x="42" y="110"/>
                    </a:lnTo>
                    <a:lnTo>
                      <a:pt x="47" y="116"/>
                    </a:lnTo>
                    <a:lnTo>
                      <a:pt x="52" y="121"/>
                    </a:lnTo>
                    <a:lnTo>
                      <a:pt x="64" y="122"/>
                    </a:lnTo>
                    <a:lnTo>
                      <a:pt x="72" y="121"/>
                    </a:lnTo>
                    <a:lnTo>
                      <a:pt x="79" y="121"/>
                    </a:lnTo>
                    <a:lnTo>
                      <a:pt x="85" y="121"/>
                    </a:lnTo>
                    <a:lnTo>
                      <a:pt x="94" y="125"/>
                    </a:lnTo>
                    <a:lnTo>
                      <a:pt x="100" y="134"/>
                    </a:lnTo>
                    <a:lnTo>
                      <a:pt x="107" y="135"/>
                    </a:lnTo>
                    <a:lnTo>
                      <a:pt x="113" y="135"/>
                    </a:lnTo>
                    <a:lnTo>
                      <a:pt x="118" y="140"/>
                    </a:lnTo>
                    <a:lnTo>
                      <a:pt x="120" y="146"/>
                    </a:lnTo>
                    <a:lnTo>
                      <a:pt x="114" y="152"/>
                    </a:lnTo>
                    <a:lnTo>
                      <a:pt x="108" y="159"/>
                    </a:lnTo>
                    <a:lnTo>
                      <a:pt x="108" y="164"/>
                    </a:lnTo>
                    <a:lnTo>
                      <a:pt x="114" y="169"/>
                    </a:lnTo>
                    <a:lnTo>
                      <a:pt x="113" y="174"/>
                    </a:lnTo>
                    <a:lnTo>
                      <a:pt x="114" y="182"/>
                    </a:lnTo>
                    <a:lnTo>
                      <a:pt x="122" y="189"/>
                    </a:lnTo>
                    <a:lnTo>
                      <a:pt x="127" y="193"/>
                    </a:lnTo>
                    <a:lnTo>
                      <a:pt x="131" y="202"/>
                    </a:lnTo>
                    <a:lnTo>
                      <a:pt x="137" y="207"/>
                    </a:lnTo>
                    <a:lnTo>
                      <a:pt x="139" y="218"/>
                    </a:lnTo>
                    <a:lnTo>
                      <a:pt x="137" y="222"/>
                    </a:lnTo>
                    <a:lnTo>
                      <a:pt x="137" y="230"/>
                    </a:lnTo>
                    <a:lnTo>
                      <a:pt x="131" y="237"/>
                    </a:lnTo>
                    <a:lnTo>
                      <a:pt x="131" y="241"/>
                    </a:lnTo>
                    <a:lnTo>
                      <a:pt x="137" y="251"/>
                    </a:lnTo>
                    <a:lnTo>
                      <a:pt x="137" y="260"/>
                    </a:lnTo>
                    <a:lnTo>
                      <a:pt x="140" y="273"/>
                    </a:lnTo>
                    <a:lnTo>
                      <a:pt x="143" y="275"/>
                    </a:lnTo>
                    <a:lnTo>
                      <a:pt x="144" y="277"/>
                    </a:lnTo>
                    <a:lnTo>
                      <a:pt x="151" y="280"/>
                    </a:lnTo>
                  </a:path>
                </a:pathLst>
              </a:custGeom>
              <a:solidFill>
                <a:srgbClr val="000000"/>
              </a:solidFill>
              <a:ln w="9445">
                <a:solidFill>
                  <a:srgbClr val="4F4F4F"/>
                </a:solidFill>
                <a:round/>
                <a:headEnd/>
                <a:tailEnd/>
              </a:ln>
            </p:spPr>
            <p:txBody>
              <a:bodyPr/>
              <a:lstStyle/>
              <a:p>
                <a:endParaRPr lang="en-US"/>
              </a:p>
            </p:txBody>
          </p:sp>
          <p:sp>
            <p:nvSpPr>
              <p:cNvPr id="307287" name="Freeform 81"/>
              <p:cNvSpPr>
                <a:spLocks/>
              </p:cNvSpPr>
              <p:nvPr/>
            </p:nvSpPr>
            <p:spPr bwMode="auto">
              <a:xfrm>
                <a:off x="1671" y="2418"/>
                <a:ext cx="82" cy="96"/>
              </a:xfrm>
              <a:custGeom>
                <a:avLst/>
                <a:gdLst>
                  <a:gd name="T0" fmla="*/ 0 w 82"/>
                  <a:gd name="T1" fmla="*/ 81 h 96"/>
                  <a:gd name="T2" fmla="*/ 3 w 82"/>
                  <a:gd name="T3" fmla="*/ 84 h 96"/>
                  <a:gd name="T4" fmla="*/ 7 w 82"/>
                  <a:gd name="T5" fmla="*/ 86 h 96"/>
                  <a:gd name="T6" fmla="*/ 10 w 82"/>
                  <a:gd name="T7" fmla="*/ 88 h 96"/>
                  <a:gd name="T8" fmla="*/ 14 w 82"/>
                  <a:gd name="T9" fmla="*/ 91 h 96"/>
                  <a:gd name="T10" fmla="*/ 18 w 82"/>
                  <a:gd name="T11" fmla="*/ 93 h 96"/>
                  <a:gd name="T12" fmla="*/ 22 w 82"/>
                  <a:gd name="T13" fmla="*/ 93 h 96"/>
                  <a:gd name="T14" fmla="*/ 26 w 82"/>
                  <a:gd name="T15" fmla="*/ 94 h 96"/>
                  <a:gd name="T16" fmla="*/ 29 w 82"/>
                  <a:gd name="T17" fmla="*/ 94 h 96"/>
                  <a:gd name="T18" fmla="*/ 34 w 82"/>
                  <a:gd name="T19" fmla="*/ 95 h 96"/>
                  <a:gd name="T20" fmla="*/ 37 w 82"/>
                  <a:gd name="T21" fmla="*/ 94 h 96"/>
                  <a:gd name="T22" fmla="*/ 42 w 82"/>
                  <a:gd name="T23" fmla="*/ 94 h 96"/>
                  <a:gd name="T24" fmla="*/ 46 w 82"/>
                  <a:gd name="T25" fmla="*/ 93 h 96"/>
                  <a:gd name="T26" fmla="*/ 50 w 82"/>
                  <a:gd name="T27" fmla="*/ 93 h 96"/>
                  <a:gd name="T28" fmla="*/ 53 w 82"/>
                  <a:gd name="T29" fmla="*/ 91 h 96"/>
                  <a:gd name="T30" fmla="*/ 57 w 82"/>
                  <a:gd name="T31" fmla="*/ 88 h 96"/>
                  <a:gd name="T32" fmla="*/ 61 w 82"/>
                  <a:gd name="T33" fmla="*/ 86 h 96"/>
                  <a:gd name="T34" fmla="*/ 64 w 82"/>
                  <a:gd name="T35" fmla="*/ 84 h 96"/>
                  <a:gd name="T36" fmla="*/ 67 w 82"/>
                  <a:gd name="T37" fmla="*/ 81 h 96"/>
                  <a:gd name="T38" fmla="*/ 70 w 82"/>
                  <a:gd name="T39" fmla="*/ 78 h 96"/>
                  <a:gd name="T40" fmla="*/ 72 w 82"/>
                  <a:gd name="T41" fmla="*/ 74 h 96"/>
                  <a:gd name="T42" fmla="*/ 74 w 82"/>
                  <a:gd name="T43" fmla="*/ 71 h 96"/>
                  <a:gd name="T44" fmla="*/ 76 w 82"/>
                  <a:gd name="T45" fmla="*/ 67 h 96"/>
                  <a:gd name="T46" fmla="*/ 78 w 82"/>
                  <a:gd name="T47" fmla="*/ 64 h 96"/>
                  <a:gd name="T48" fmla="*/ 79 w 82"/>
                  <a:gd name="T49" fmla="*/ 60 h 96"/>
                  <a:gd name="T50" fmla="*/ 80 w 82"/>
                  <a:gd name="T51" fmla="*/ 56 h 96"/>
                  <a:gd name="T52" fmla="*/ 81 w 82"/>
                  <a:gd name="T53" fmla="*/ 52 h 96"/>
                  <a:gd name="T54" fmla="*/ 81 w 82"/>
                  <a:gd name="T55" fmla="*/ 48 h 96"/>
                  <a:gd name="T56" fmla="*/ 81 w 82"/>
                  <a:gd name="T57" fmla="*/ 43 h 96"/>
                  <a:gd name="T58" fmla="*/ 80 w 82"/>
                  <a:gd name="T59" fmla="*/ 40 h 96"/>
                  <a:gd name="T60" fmla="*/ 79 w 82"/>
                  <a:gd name="T61" fmla="*/ 35 h 96"/>
                  <a:gd name="T62" fmla="*/ 78 w 82"/>
                  <a:gd name="T63" fmla="*/ 31 h 96"/>
                  <a:gd name="T64" fmla="*/ 76 w 82"/>
                  <a:gd name="T65" fmla="*/ 27 h 96"/>
                  <a:gd name="T66" fmla="*/ 74 w 82"/>
                  <a:gd name="T67" fmla="*/ 24 h 96"/>
                  <a:gd name="T68" fmla="*/ 72 w 82"/>
                  <a:gd name="T69" fmla="*/ 20 h 96"/>
                  <a:gd name="T70" fmla="*/ 70 w 82"/>
                  <a:gd name="T71" fmla="*/ 16 h 96"/>
                  <a:gd name="T72" fmla="*/ 67 w 82"/>
                  <a:gd name="T73" fmla="*/ 13 h 96"/>
                  <a:gd name="T74" fmla="*/ 64 w 82"/>
                  <a:gd name="T75" fmla="*/ 11 h 96"/>
                  <a:gd name="T76" fmla="*/ 61 w 82"/>
                  <a:gd name="T77" fmla="*/ 9 h 96"/>
                  <a:gd name="T78" fmla="*/ 57 w 82"/>
                  <a:gd name="T79" fmla="*/ 6 h 96"/>
                  <a:gd name="T80" fmla="*/ 53 w 82"/>
                  <a:gd name="T81" fmla="*/ 4 h 96"/>
                  <a:gd name="T82" fmla="*/ 50 w 82"/>
                  <a:gd name="T83" fmla="*/ 2 h 96"/>
                  <a:gd name="T84" fmla="*/ 46 w 82"/>
                  <a:gd name="T85" fmla="*/ 1 h 96"/>
                  <a:gd name="T86" fmla="*/ 42 w 82"/>
                  <a:gd name="T87" fmla="*/ 0 h 96"/>
                  <a:gd name="T88" fmla="*/ 37 w 82"/>
                  <a:gd name="T89" fmla="*/ 0 h 96"/>
                  <a:gd name="T90" fmla="*/ 34 w 82"/>
                  <a:gd name="T91" fmla="*/ 0 h 96"/>
                  <a:gd name="T92" fmla="*/ 29 w 82"/>
                  <a:gd name="T93" fmla="*/ 0 h 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2"/>
                  <a:gd name="T142" fmla="*/ 0 h 96"/>
                  <a:gd name="T143" fmla="*/ 82 w 82"/>
                  <a:gd name="T144" fmla="*/ 96 h 9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2" h="96">
                    <a:moveTo>
                      <a:pt x="0" y="81"/>
                    </a:moveTo>
                    <a:lnTo>
                      <a:pt x="3" y="84"/>
                    </a:lnTo>
                    <a:lnTo>
                      <a:pt x="7" y="86"/>
                    </a:lnTo>
                    <a:lnTo>
                      <a:pt x="10" y="88"/>
                    </a:lnTo>
                    <a:lnTo>
                      <a:pt x="14" y="91"/>
                    </a:lnTo>
                    <a:lnTo>
                      <a:pt x="18" y="93"/>
                    </a:lnTo>
                    <a:lnTo>
                      <a:pt x="22" y="93"/>
                    </a:lnTo>
                    <a:lnTo>
                      <a:pt x="26" y="94"/>
                    </a:lnTo>
                    <a:lnTo>
                      <a:pt x="29" y="94"/>
                    </a:lnTo>
                    <a:lnTo>
                      <a:pt x="34" y="95"/>
                    </a:lnTo>
                    <a:lnTo>
                      <a:pt x="37" y="94"/>
                    </a:lnTo>
                    <a:lnTo>
                      <a:pt x="42" y="94"/>
                    </a:lnTo>
                    <a:lnTo>
                      <a:pt x="46" y="93"/>
                    </a:lnTo>
                    <a:lnTo>
                      <a:pt x="50" y="93"/>
                    </a:lnTo>
                    <a:lnTo>
                      <a:pt x="53" y="91"/>
                    </a:lnTo>
                    <a:lnTo>
                      <a:pt x="57" y="88"/>
                    </a:lnTo>
                    <a:lnTo>
                      <a:pt x="61" y="86"/>
                    </a:lnTo>
                    <a:lnTo>
                      <a:pt x="64" y="84"/>
                    </a:lnTo>
                    <a:lnTo>
                      <a:pt x="67" y="81"/>
                    </a:lnTo>
                    <a:lnTo>
                      <a:pt x="70" y="78"/>
                    </a:lnTo>
                    <a:lnTo>
                      <a:pt x="72" y="74"/>
                    </a:lnTo>
                    <a:lnTo>
                      <a:pt x="74" y="71"/>
                    </a:lnTo>
                    <a:lnTo>
                      <a:pt x="76" y="67"/>
                    </a:lnTo>
                    <a:lnTo>
                      <a:pt x="78" y="64"/>
                    </a:lnTo>
                    <a:lnTo>
                      <a:pt x="79" y="60"/>
                    </a:lnTo>
                    <a:lnTo>
                      <a:pt x="80" y="56"/>
                    </a:lnTo>
                    <a:lnTo>
                      <a:pt x="81" y="52"/>
                    </a:lnTo>
                    <a:lnTo>
                      <a:pt x="81" y="48"/>
                    </a:lnTo>
                    <a:lnTo>
                      <a:pt x="81" y="43"/>
                    </a:lnTo>
                    <a:lnTo>
                      <a:pt x="80" y="40"/>
                    </a:lnTo>
                    <a:lnTo>
                      <a:pt x="79" y="35"/>
                    </a:lnTo>
                    <a:lnTo>
                      <a:pt x="78" y="31"/>
                    </a:lnTo>
                    <a:lnTo>
                      <a:pt x="76" y="27"/>
                    </a:lnTo>
                    <a:lnTo>
                      <a:pt x="74" y="24"/>
                    </a:lnTo>
                    <a:lnTo>
                      <a:pt x="72" y="20"/>
                    </a:lnTo>
                    <a:lnTo>
                      <a:pt x="70" y="16"/>
                    </a:lnTo>
                    <a:lnTo>
                      <a:pt x="67" y="13"/>
                    </a:lnTo>
                    <a:lnTo>
                      <a:pt x="64" y="11"/>
                    </a:lnTo>
                    <a:lnTo>
                      <a:pt x="61" y="9"/>
                    </a:lnTo>
                    <a:lnTo>
                      <a:pt x="57" y="6"/>
                    </a:lnTo>
                    <a:lnTo>
                      <a:pt x="53" y="4"/>
                    </a:lnTo>
                    <a:lnTo>
                      <a:pt x="50" y="2"/>
                    </a:lnTo>
                    <a:lnTo>
                      <a:pt x="46" y="1"/>
                    </a:lnTo>
                    <a:lnTo>
                      <a:pt x="42" y="0"/>
                    </a:lnTo>
                    <a:lnTo>
                      <a:pt x="37" y="0"/>
                    </a:lnTo>
                    <a:lnTo>
                      <a:pt x="34" y="0"/>
                    </a:lnTo>
                    <a:lnTo>
                      <a:pt x="29" y="0"/>
                    </a:lnTo>
                  </a:path>
                </a:pathLst>
              </a:custGeom>
              <a:noFill/>
              <a:ln w="9445">
                <a:solidFill>
                  <a:srgbClr val="4F4F4F"/>
                </a:solidFill>
                <a:round/>
                <a:headEnd/>
                <a:tailEnd/>
              </a:ln>
            </p:spPr>
            <p:txBody>
              <a:bodyPr/>
              <a:lstStyle/>
              <a:p>
                <a:endParaRPr lang="en-US"/>
              </a:p>
            </p:txBody>
          </p:sp>
          <p:sp>
            <p:nvSpPr>
              <p:cNvPr id="307288" name="Freeform 82"/>
              <p:cNvSpPr>
                <a:spLocks/>
              </p:cNvSpPr>
              <p:nvPr/>
            </p:nvSpPr>
            <p:spPr bwMode="auto">
              <a:xfrm>
                <a:off x="1658" y="2438"/>
                <a:ext cx="9" cy="37"/>
              </a:xfrm>
              <a:custGeom>
                <a:avLst/>
                <a:gdLst>
                  <a:gd name="T0" fmla="*/ 8 w 9"/>
                  <a:gd name="T1" fmla="*/ 0 h 37"/>
                  <a:gd name="T2" fmla="*/ 6 w 9"/>
                  <a:gd name="T3" fmla="*/ 4 h 37"/>
                  <a:gd name="T4" fmla="*/ 4 w 9"/>
                  <a:gd name="T5" fmla="*/ 7 h 37"/>
                  <a:gd name="T6" fmla="*/ 2 w 9"/>
                  <a:gd name="T7" fmla="*/ 11 h 37"/>
                  <a:gd name="T8" fmla="*/ 1 w 9"/>
                  <a:gd name="T9" fmla="*/ 15 h 37"/>
                  <a:gd name="T10" fmla="*/ 0 w 9"/>
                  <a:gd name="T11" fmla="*/ 20 h 37"/>
                  <a:gd name="T12" fmla="*/ 0 w 9"/>
                  <a:gd name="T13" fmla="*/ 23 h 37"/>
                  <a:gd name="T14" fmla="*/ 0 w 9"/>
                  <a:gd name="T15" fmla="*/ 28 h 37"/>
                  <a:gd name="T16" fmla="*/ 0 w 9"/>
                  <a:gd name="T17" fmla="*/ 32 h 37"/>
                  <a:gd name="T18" fmla="*/ 0 w 9"/>
                  <a:gd name="T19" fmla="*/ 36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37"/>
                  <a:gd name="T32" fmla="*/ 9 w 9"/>
                  <a:gd name="T33" fmla="*/ 37 h 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37">
                    <a:moveTo>
                      <a:pt x="8" y="0"/>
                    </a:moveTo>
                    <a:lnTo>
                      <a:pt x="6" y="4"/>
                    </a:lnTo>
                    <a:lnTo>
                      <a:pt x="4" y="7"/>
                    </a:lnTo>
                    <a:lnTo>
                      <a:pt x="2" y="11"/>
                    </a:lnTo>
                    <a:lnTo>
                      <a:pt x="1" y="15"/>
                    </a:lnTo>
                    <a:lnTo>
                      <a:pt x="0" y="20"/>
                    </a:lnTo>
                    <a:lnTo>
                      <a:pt x="0" y="23"/>
                    </a:lnTo>
                    <a:lnTo>
                      <a:pt x="0" y="28"/>
                    </a:lnTo>
                    <a:lnTo>
                      <a:pt x="0" y="32"/>
                    </a:lnTo>
                    <a:lnTo>
                      <a:pt x="0" y="36"/>
                    </a:lnTo>
                  </a:path>
                </a:pathLst>
              </a:custGeom>
              <a:noFill/>
              <a:ln w="9445">
                <a:solidFill>
                  <a:srgbClr val="4F4F4F"/>
                </a:solidFill>
                <a:round/>
                <a:headEnd/>
                <a:tailEnd/>
              </a:ln>
            </p:spPr>
            <p:txBody>
              <a:bodyPr/>
              <a:lstStyle/>
              <a:p>
                <a:endParaRPr lang="en-US"/>
              </a:p>
            </p:txBody>
          </p:sp>
          <p:sp>
            <p:nvSpPr>
              <p:cNvPr id="307289" name="Freeform 83"/>
              <p:cNvSpPr>
                <a:spLocks/>
              </p:cNvSpPr>
              <p:nvPr/>
            </p:nvSpPr>
            <p:spPr bwMode="auto">
              <a:xfrm>
                <a:off x="1697" y="2439"/>
                <a:ext cx="39" cy="53"/>
              </a:xfrm>
              <a:custGeom>
                <a:avLst/>
                <a:gdLst>
                  <a:gd name="T0" fmla="*/ 0 w 39"/>
                  <a:gd name="T1" fmla="*/ 51 h 53"/>
                  <a:gd name="T2" fmla="*/ 2 w 39"/>
                  <a:gd name="T3" fmla="*/ 51 h 53"/>
                  <a:gd name="T4" fmla="*/ 4 w 39"/>
                  <a:gd name="T5" fmla="*/ 51 h 53"/>
                  <a:gd name="T6" fmla="*/ 8 w 39"/>
                  <a:gd name="T7" fmla="*/ 52 h 53"/>
                  <a:gd name="T8" fmla="*/ 10 w 39"/>
                  <a:gd name="T9" fmla="*/ 52 h 53"/>
                  <a:gd name="T10" fmla="*/ 13 w 39"/>
                  <a:gd name="T11" fmla="*/ 51 h 53"/>
                  <a:gd name="T12" fmla="*/ 16 w 39"/>
                  <a:gd name="T13" fmla="*/ 51 h 53"/>
                  <a:gd name="T14" fmla="*/ 18 w 39"/>
                  <a:gd name="T15" fmla="*/ 50 h 53"/>
                  <a:gd name="T16" fmla="*/ 20 w 39"/>
                  <a:gd name="T17" fmla="*/ 49 h 53"/>
                  <a:gd name="T18" fmla="*/ 23 w 39"/>
                  <a:gd name="T19" fmla="*/ 48 h 53"/>
                  <a:gd name="T20" fmla="*/ 25 w 39"/>
                  <a:gd name="T21" fmla="*/ 46 h 53"/>
                  <a:gd name="T22" fmla="*/ 27 w 39"/>
                  <a:gd name="T23" fmla="*/ 45 h 53"/>
                  <a:gd name="T24" fmla="*/ 29 w 39"/>
                  <a:gd name="T25" fmla="*/ 43 h 53"/>
                  <a:gd name="T26" fmla="*/ 31 w 39"/>
                  <a:gd name="T27" fmla="*/ 41 h 53"/>
                  <a:gd name="T28" fmla="*/ 32 w 39"/>
                  <a:gd name="T29" fmla="*/ 40 h 53"/>
                  <a:gd name="T30" fmla="*/ 34 w 39"/>
                  <a:gd name="T31" fmla="*/ 37 h 53"/>
                  <a:gd name="T32" fmla="*/ 35 w 39"/>
                  <a:gd name="T33" fmla="*/ 35 h 53"/>
                  <a:gd name="T34" fmla="*/ 36 w 39"/>
                  <a:gd name="T35" fmla="*/ 31 h 53"/>
                  <a:gd name="T36" fmla="*/ 37 w 39"/>
                  <a:gd name="T37" fmla="*/ 30 h 53"/>
                  <a:gd name="T38" fmla="*/ 37 w 39"/>
                  <a:gd name="T39" fmla="*/ 27 h 53"/>
                  <a:gd name="T40" fmla="*/ 38 w 39"/>
                  <a:gd name="T41" fmla="*/ 24 h 53"/>
                  <a:gd name="T42" fmla="*/ 38 w 39"/>
                  <a:gd name="T43" fmla="*/ 21 h 53"/>
                  <a:gd name="T44" fmla="*/ 38 w 39"/>
                  <a:gd name="T45" fmla="*/ 19 h 53"/>
                  <a:gd name="T46" fmla="*/ 37 w 39"/>
                  <a:gd name="T47" fmla="*/ 16 h 53"/>
                  <a:gd name="T48" fmla="*/ 37 w 39"/>
                  <a:gd name="T49" fmla="*/ 14 h 53"/>
                  <a:gd name="T50" fmla="*/ 36 w 39"/>
                  <a:gd name="T51" fmla="*/ 11 h 53"/>
                  <a:gd name="T52" fmla="*/ 35 w 39"/>
                  <a:gd name="T53" fmla="*/ 9 h 53"/>
                  <a:gd name="T54" fmla="*/ 34 w 39"/>
                  <a:gd name="T55" fmla="*/ 6 h 53"/>
                  <a:gd name="T56" fmla="*/ 32 w 39"/>
                  <a:gd name="T57" fmla="*/ 4 h 53"/>
                  <a:gd name="T58" fmla="*/ 31 w 39"/>
                  <a:gd name="T59" fmla="*/ 2 h 53"/>
                  <a:gd name="T60" fmla="*/ 29 w 39"/>
                  <a:gd name="T61" fmla="*/ 0 h 5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9"/>
                  <a:gd name="T94" fmla="*/ 0 h 53"/>
                  <a:gd name="T95" fmla="*/ 39 w 39"/>
                  <a:gd name="T96" fmla="*/ 53 h 5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9" h="53">
                    <a:moveTo>
                      <a:pt x="0" y="51"/>
                    </a:moveTo>
                    <a:lnTo>
                      <a:pt x="2" y="51"/>
                    </a:lnTo>
                    <a:lnTo>
                      <a:pt x="4" y="51"/>
                    </a:lnTo>
                    <a:lnTo>
                      <a:pt x="8" y="52"/>
                    </a:lnTo>
                    <a:lnTo>
                      <a:pt x="10" y="52"/>
                    </a:lnTo>
                    <a:lnTo>
                      <a:pt x="13" y="51"/>
                    </a:lnTo>
                    <a:lnTo>
                      <a:pt x="16" y="51"/>
                    </a:lnTo>
                    <a:lnTo>
                      <a:pt x="18" y="50"/>
                    </a:lnTo>
                    <a:lnTo>
                      <a:pt x="20" y="49"/>
                    </a:lnTo>
                    <a:lnTo>
                      <a:pt x="23" y="48"/>
                    </a:lnTo>
                    <a:lnTo>
                      <a:pt x="25" y="46"/>
                    </a:lnTo>
                    <a:lnTo>
                      <a:pt x="27" y="45"/>
                    </a:lnTo>
                    <a:lnTo>
                      <a:pt x="29" y="43"/>
                    </a:lnTo>
                    <a:lnTo>
                      <a:pt x="31" y="41"/>
                    </a:lnTo>
                    <a:lnTo>
                      <a:pt x="32" y="40"/>
                    </a:lnTo>
                    <a:lnTo>
                      <a:pt x="34" y="37"/>
                    </a:lnTo>
                    <a:lnTo>
                      <a:pt x="35" y="35"/>
                    </a:lnTo>
                    <a:lnTo>
                      <a:pt x="36" y="31"/>
                    </a:lnTo>
                    <a:lnTo>
                      <a:pt x="37" y="30"/>
                    </a:lnTo>
                    <a:lnTo>
                      <a:pt x="37" y="27"/>
                    </a:lnTo>
                    <a:lnTo>
                      <a:pt x="38" y="24"/>
                    </a:lnTo>
                    <a:lnTo>
                      <a:pt x="38" y="21"/>
                    </a:lnTo>
                    <a:lnTo>
                      <a:pt x="38" y="19"/>
                    </a:lnTo>
                    <a:lnTo>
                      <a:pt x="37" y="16"/>
                    </a:lnTo>
                    <a:lnTo>
                      <a:pt x="37" y="14"/>
                    </a:lnTo>
                    <a:lnTo>
                      <a:pt x="36" y="11"/>
                    </a:lnTo>
                    <a:lnTo>
                      <a:pt x="35" y="9"/>
                    </a:lnTo>
                    <a:lnTo>
                      <a:pt x="34" y="6"/>
                    </a:lnTo>
                    <a:lnTo>
                      <a:pt x="32" y="4"/>
                    </a:lnTo>
                    <a:lnTo>
                      <a:pt x="31" y="2"/>
                    </a:lnTo>
                    <a:lnTo>
                      <a:pt x="29" y="0"/>
                    </a:lnTo>
                  </a:path>
                </a:pathLst>
              </a:custGeom>
              <a:noFill/>
              <a:ln w="9445">
                <a:solidFill>
                  <a:srgbClr val="4F4F4F"/>
                </a:solidFill>
                <a:round/>
                <a:headEnd/>
                <a:tailEnd/>
              </a:ln>
            </p:spPr>
            <p:txBody>
              <a:bodyPr/>
              <a:lstStyle/>
              <a:p>
                <a:endParaRPr lang="en-US"/>
              </a:p>
            </p:txBody>
          </p:sp>
          <p:sp>
            <p:nvSpPr>
              <p:cNvPr id="307290" name="Freeform 84"/>
              <p:cNvSpPr>
                <a:spLocks/>
              </p:cNvSpPr>
              <p:nvPr/>
            </p:nvSpPr>
            <p:spPr bwMode="auto">
              <a:xfrm>
                <a:off x="1586" y="2335"/>
                <a:ext cx="111" cy="19"/>
              </a:xfrm>
              <a:custGeom>
                <a:avLst/>
                <a:gdLst>
                  <a:gd name="T0" fmla="*/ 110 w 111"/>
                  <a:gd name="T1" fmla="*/ 0 h 19"/>
                  <a:gd name="T2" fmla="*/ 102 w 111"/>
                  <a:gd name="T3" fmla="*/ 8 h 19"/>
                  <a:gd name="T4" fmla="*/ 88 w 111"/>
                  <a:gd name="T5" fmla="*/ 11 h 19"/>
                  <a:gd name="T6" fmla="*/ 73 w 111"/>
                  <a:gd name="T7" fmla="*/ 6 h 19"/>
                  <a:gd name="T8" fmla="*/ 70 w 111"/>
                  <a:gd name="T9" fmla="*/ 14 h 19"/>
                  <a:gd name="T10" fmla="*/ 63 w 111"/>
                  <a:gd name="T11" fmla="*/ 18 h 19"/>
                  <a:gd name="T12" fmla="*/ 50 w 111"/>
                  <a:gd name="T13" fmla="*/ 17 h 19"/>
                  <a:gd name="T14" fmla="*/ 34 w 111"/>
                  <a:gd name="T15" fmla="*/ 11 h 19"/>
                  <a:gd name="T16" fmla="*/ 0 w 111"/>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1"/>
                  <a:gd name="T28" fmla="*/ 0 h 19"/>
                  <a:gd name="T29" fmla="*/ 111 w 111"/>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1" h="19">
                    <a:moveTo>
                      <a:pt x="110" y="0"/>
                    </a:moveTo>
                    <a:lnTo>
                      <a:pt x="102" y="8"/>
                    </a:lnTo>
                    <a:lnTo>
                      <a:pt x="88" y="11"/>
                    </a:lnTo>
                    <a:lnTo>
                      <a:pt x="73" y="6"/>
                    </a:lnTo>
                    <a:lnTo>
                      <a:pt x="70" y="14"/>
                    </a:lnTo>
                    <a:lnTo>
                      <a:pt x="63" y="18"/>
                    </a:lnTo>
                    <a:lnTo>
                      <a:pt x="50" y="17"/>
                    </a:lnTo>
                    <a:lnTo>
                      <a:pt x="34" y="11"/>
                    </a:lnTo>
                    <a:lnTo>
                      <a:pt x="0" y="0"/>
                    </a:lnTo>
                  </a:path>
                </a:pathLst>
              </a:custGeom>
              <a:noFill/>
              <a:ln w="9445">
                <a:solidFill>
                  <a:srgbClr val="4F4F4F"/>
                </a:solidFill>
                <a:round/>
                <a:headEnd/>
                <a:tailEnd/>
              </a:ln>
            </p:spPr>
            <p:txBody>
              <a:bodyPr/>
              <a:lstStyle/>
              <a:p>
                <a:endParaRPr lang="en-US"/>
              </a:p>
            </p:txBody>
          </p:sp>
          <p:sp>
            <p:nvSpPr>
              <p:cNvPr id="307291" name="Line 85"/>
              <p:cNvSpPr>
                <a:spLocks noChangeShapeType="1"/>
              </p:cNvSpPr>
              <p:nvPr/>
            </p:nvSpPr>
            <p:spPr bwMode="auto">
              <a:xfrm>
                <a:off x="1331" y="2508"/>
                <a:ext cx="245" cy="0"/>
              </a:xfrm>
              <a:prstGeom prst="line">
                <a:avLst/>
              </a:prstGeom>
              <a:noFill/>
              <a:ln w="9445">
                <a:solidFill>
                  <a:srgbClr val="4F4F4F"/>
                </a:solidFill>
                <a:round/>
                <a:headEnd/>
                <a:tailEnd/>
              </a:ln>
            </p:spPr>
            <p:txBody>
              <a:bodyPr wrap="none" anchor="ctr"/>
              <a:lstStyle/>
              <a:p>
                <a:endParaRPr lang="en-US"/>
              </a:p>
            </p:txBody>
          </p:sp>
          <p:sp>
            <p:nvSpPr>
              <p:cNvPr id="307292" name="Line 86"/>
              <p:cNvSpPr>
                <a:spLocks noChangeShapeType="1"/>
              </p:cNvSpPr>
              <p:nvPr/>
            </p:nvSpPr>
            <p:spPr bwMode="auto">
              <a:xfrm flipH="1">
                <a:off x="1374" y="2470"/>
                <a:ext cx="160" cy="0"/>
              </a:xfrm>
              <a:prstGeom prst="line">
                <a:avLst/>
              </a:prstGeom>
              <a:noFill/>
              <a:ln w="9445">
                <a:solidFill>
                  <a:srgbClr val="4F4F4F"/>
                </a:solidFill>
                <a:round/>
                <a:headEnd/>
                <a:tailEnd/>
              </a:ln>
            </p:spPr>
            <p:txBody>
              <a:bodyPr wrap="none" anchor="ctr"/>
              <a:lstStyle/>
              <a:p>
                <a:endParaRPr lang="en-US"/>
              </a:p>
            </p:txBody>
          </p:sp>
          <p:sp>
            <p:nvSpPr>
              <p:cNvPr id="307293" name="Freeform 87"/>
              <p:cNvSpPr>
                <a:spLocks/>
              </p:cNvSpPr>
              <p:nvPr/>
            </p:nvSpPr>
            <p:spPr bwMode="auto">
              <a:xfrm>
                <a:off x="1646" y="2458"/>
                <a:ext cx="56" cy="47"/>
              </a:xfrm>
              <a:custGeom>
                <a:avLst/>
                <a:gdLst>
                  <a:gd name="T0" fmla="*/ 0 w 56"/>
                  <a:gd name="T1" fmla="*/ 23 h 47"/>
                  <a:gd name="T2" fmla="*/ 12 w 56"/>
                  <a:gd name="T3" fmla="*/ 16 h 47"/>
                  <a:gd name="T4" fmla="*/ 14 w 56"/>
                  <a:gd name="T5" fmla="*/ 14 h 47"/>
                  <a:gd name="T6" fmla="*/ 16 w 56"/>
                  <a:gd name="T7" fmla="*/ 9 h 47"/>
                  <a:gd name="T8" fmla="*/ 21 w 56"/>
                  <a:gd name="T9" fmla="*/ 4 h 47"/>
                  <a:gd name="T10" fmla="*/ 26 w 56"/>
                  <a:gd name="T11" fmla="*/ 1 h 47"/>
                  <a:gd name="T12" fmla="*/ 35 w 56"/>
                  <a:gd name="T13" fmla="*/ 0 h 47"/>
                  <a:gd name="T14" fmla="*/ 45 w 56"/>
                  <a:gd name="T15" fmla="*/ 2 h 47"/>
                  <a:gd name="T16" fmla="*/ 51 w 56"/>
                  <a:gd name="T17" fmla="*/ 6 h 47"/>
                  <a:gd name="T18" fmla="*/ 54 w 56"/>
                  <a:gd name="T19" fmla="*/ 14 h 47"/>
                  <a:gd name="T20" fmla="*/ 55 w 56"/>
                  <a:gd name="T21" fmla="*/ 17 h 47"/>
                  <a:gd name="T22" fmla="*/ 54 w 56"/>
                  <a:gd name="T23" fmla="*/ 27 h 47"/>
                  <a:gd name="T24" fmla="*/ 51 w 56"/>
                  <a:gd name="T25" fmla="*/ 32 h 47"/>
                  <a:gd name="T26" fmla="*/ 49 w 56"/>
                  <a:gd name="T27" fmla="*/ 34 h 47"/>
                  <a:gd name="T28" fmla="*/ 45 w 56"/>
                  <a:gd name="T29" fmla="*/ 37 h 47"/>
                  <a:gd name="T30" fmla="*/ 33 w 56"/>
                  <a:gd name="T31" fmla="*/ 39 h 47"/>
                  <a:gd name="T32" fmla="*/ 27 w 56"/>
                  <a:gd name="T33" fmla="*/ 37 h 47"/>
                  <a:gd name="T34" fmla="*/ 15 w 56"/>
                  <a:gd name="T35" fmla="*/ 46 h 47"/>
                  <a:gd name="T36" fmla="*/ 0 w 56"/>
                  <a:gd name="T37" fmla="*/ 23 h 47"/>
                  <a:gd name="T38" fmla="*/ 0 w 56"/>
                  <a:gd name="T39" fmla="*/ 23 h 4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6"/>
                  <a:gd name="T61" fmla="*/ 0 h 47"/>
                  <a:gd name="T62" fmla="*/ 56 w 56"/>
                  <a:gd name="T63" fmla="*/ 47 h 4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6" h="47">
                    <a:moveTo>
                      <a:pt x="0" y="23"/>
                    </a:moveTo>
                    <a:lnTo>
                      <a:pt x="12" y="16"/>
                    </a:lnTo>
                    <a:lnTo>
                      <a:pt x="14" y="14"/>
                    </a:lnTo>
                    <a:lnTo>
                      <a:pt x="16" y="9"/>
                    </a:lnTo>
                    <a:lnTo>
                      <a:pt x="21" y="4"/>
                    </a:lnTo>
                    <a:lnTo>
                      <a:pt x="26" y="1"/>
                    </a:lnTo>
                    <a:lnTo>
                      <a:pt x="35" y="0"/>
                    </a:lnTo>
                    <a:lnTo>
                      <a:pt x="45" y="2"/>
                    </a:lnTo>
                    <a:lnTo>
                      <a:pt x="51" y="6"/>
                    </a:lnTo>
                    <a:lnTo>
                      <a:pt x="54" y="14"/>
                    </a:lnTo>
                    <a:lnTo>
                      <a:pt x="55" y="17"/>
                    </a:lnTo>
                    <a:lnTo>
                      <a:pt x="54" y="27"/>
                    </a:lnTo>
                    <a:lnTo>
                      <a:pt x="51" y="32"/>
                    </a:lnTo>
                    <a:lnTo>
                      <a:pt x="49" y="34"/>
                    </a:lnTo>
                    <a:lnTo>
                      <a:pt x="45" y="37"/>
                    </a:lnTo>
                    <a:lnTo>
                      <a:pt x="33" y="39"/>
                    </a:lnTo>
                    <a:lnTo>
                      <a:pt x="27" y="37"/>
                    </a:lnTo>
                    <a:lnTo>
                      <a:pt x="15" y="46"/>
                    </a:lnTo>
                    <a:lnTo>
                      <a:pt x="0" y="23"/>
                    </a:lnTo>
                  </a:path>
                </a:pathLst>
              </a:custGeom>
              <a:solidFill>
                <a:srgbClr val="000000"/>
              </a:solidFill>
              <a:ln w="9445">
                <a:solidFill>
                  <a:srgbClr val="4F4F4F"/>
                </a:solidFill>
                <a:round/>
                <a:headEnd/>
                <a:tailEnd/>
              </a:ln>
            </p:spPr>
            <p:txBody>
              <a:bodyPr/>
              <a:lstStyle/>
              <a:p>
                <a:endParaRPr lang="en-US"/>
              </a:p>
            </p:txBody>
          </p:sp>
          <p:sp>
            <p:nvSpPr>
              <p:cNvPr id="307294" name="Freeform 88"/>
              <p:cNvSpPr>
                <a:spLocks/>
              </p:cNvSpPr>
              <p:nvPr/>
            </p:nvSpPr>
            <p:spPr bwMode="auto">
              <a:xfrm>
                <a:off x="1416" y="2263"/>
                <a:ext cx="20" cy="49"/>
              </a:xfrm>
              <a:custGeom>
                <a:avLst/>
                <a:gdLst>
                  <a:gd name="T0" fmla="*/ 5 w 20"/>
                  <a:gd name="T1" fmla="*/ 48 h 49"/>
                  <a:gd name="T2" fmla="*/ 0 w 20"/>
                  <a:gd name="T3" fmla="*/ 43 h 49"/>
                  <a:gd name="T4" fmla="*/ 0 w 20"/>
                  <a:gd name="T5" fmla="*/ 34 h 49"/>
                  <a:gd name="T6" fmla="*/ 0 w 20"/>
                  <a:gd name="T7" fmla="*/ 24 h 49"/>
                  <a:gd name="T8" fmla="*/ 5 w 20"/>
                  <a:gd name="T9" fmla="*/ 19 h 49"/>
                  <a:gd name="T10" fmla="*/ 5 w 20"/>
                  <a:gd name="T11" fmla="*/ 14 h 49"/>
                  <a:gd name="T12" fmla="*/ 5 w 20"/>
                  <a:gd name="T13" fmla="*/ 10 h 49"/>
                  <a:gd name="T14" fmla="*/ 10 w 20"/>
                  <a:gd name="T15" fmla="*/ 0 h 49"/>
                  <a:gd name="T16" fmla="*/ 19 w 20"/>
                  <a:gd name="T17" fmla="*/ 5 h 49"/>
                  <a:gd name="T18" fmla="*/ 14 w 20"/>
                  <a:gd name="T19" fmla="*/ 14 h 49"/>
                  <a:gd name="T20" fmla="*/ 10 w 20"/>
                  <a:gd name="T21" fmla="*/ 19 h 49"/>
                  <a:gd name="T22" fmla="*/ 10 w 20"/>
                  <a:gd name="T23" fmla="*/ 24 h 49"/>
                  <a:gd name="T24" fmla="*/ 10 w 20"/>
                  <a:gd name="T25" fmla="*/ 34 h 49"/>
                  <a:gd name="T26" fmla="*/ 10 w 20"/>
                  <a:gd name="T27" fmla="*/ 39 h 49"/>
                  <a:gd name="T28" fmla="*/ 10 w 20"/>
                  <a:gd name="T29" fmla="*/ 48 h 49"/>
                  <a:gd name="T30" fmla="*/ 5 w 20"/>
                  <a:gd name="T31" fmla="*/ 48 h 49"/>
                  <a:gd name="T32" fmla="*/ 5 w 20"/>
                  <a:gd name="T33" fmla="*/ 48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49"/>
                  <a:gd name="T53" fmla="*/ 20 w 20"/>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49">
                    <a:moveTo>
                      <a:pt x="5" y="48"/>
                    </a:moveTo>
                    <a:lnTo>
                      <a:pt x="0" y="43"/>
                    </a:lnTo>
                    <a:lnTo>
                      <a:pt x="0" y="34"/>
                    </a:lnTo>
                    <a:lnTo>
                      <a:pt x="0" y="24"/>
                    </a:lnTo>
                    <a:lnTo>
                      <a:pt x="5" y="19"/>
                    </a:lnTo>
                    <a:lnTo>
                      <a:pt x="5" y="14"/>
                    </a:lnTo>
                    <a:lnTo>
                      <a:pt x="5" y="10"/>
                    </a:lnTo>
                    <a:lnTo>
                      <a:pt x="10" y="0"/>
                    </a:lnTo>
                    <a:lnTo>
                      <a:pt x="19" y="5"/>
                    </a:lnTo>
                    <a:lnTo>
                      <a:pt x="14" y="14"/>
                    </a:lnTo>
                    <a:lnTo>
                      <a:pt x="10" y="19"/>
                    </a:lnTo>
                    <a:lnTo>
                      <a:pt x="10" y="24"/>
                    </a:lnTo>
                    <a:lnTo>
                      <a:pt x="10" y="34"/>
                    </a:lnTo>
                    <a:lnTo>
                      <a:pt x="10" y="39"/>
                    </a:lnTo>
                    <a:lnTo>
                      <a:pt x="10" y="48"/>
                    </a:lnTo>
                    <a:lnTo>
                      <a:pt x="5" y="48"/>
                    </a:lnTo>
                  </a:path>
                </a:pathLst>
              </a:custGeom>
              <a:solidFill>
                <a:srgbClr val="000000"/>
              </a:solidFill>
              <a:ln w="9445">
                <a:solidFill>
                  <a:srgbClr val="4F4F4F"/>
                </a:solidFill>
                <a:round/>
                <a:headEnd/>
                <a:tailEnd/>
              </a:ln>
            </p:spPr>
            <p:txBody>
              <a:bodyPr/>
              <a:lstStyle/>
              <a:p>
                <a:endParaRPr lang="en-US"/>
              </a:p>
            </p:txBody>
          </p:sp>
          <p:sp>
            <p:nvSpPr>
              <p:cNvPr id="307295" name="Freeform 89"/>
              <p:cNvSpPr>
                <a:spLocks/>
              </p:cNvSpPr>
              <p:nvPr/>
            </p:nvSpPr>
            <p:spPr bwMode="auto">
              <a:xfrm>
                <a:off x="1365" y="2185"/>
                <a:ext cx="201" cy="84"/>
              </a:xfrm>
              <a:custGeom>
                <a:avLst/>
                <a:gdLst>
                  <a:gd name="T0" fmla="*/ 47 w 201"/>
                  <a:gd name="T1" fmla="*/ 78 h 84"/>
                  <a:gd name="T2" fmla="*/ 37 w 201"/>
                  <a:gd name="T3" fmla="*/ 73 h 84"/>
                  <a:gd name="T4" fmla="*/ 23 w 201"/>
                  <a:gd name="T5" fmla="*/ 69 h 84"/>
                  <a:gd name="T6" fmla="*/ 9 w 201"/>
                  <a:gd name="T7" fmla="*/ 59 h 84"/>
                  <a:gd name="T8" fmla="*/ 1 w 201"/>
                  <a:gd name="T9" fmla="*/ 44 h 84"/>
                  <a:gd name="T10" fmla="*/ 3 w 201"/>
                  <a:gd name="T11" fmla="*/ 26 h 84"/>
                  <a:gd name="T12" fmla="*/ 20 w 201"/>
                  <a:gd name="T13" fmla="*/ 12 h 84"/>
                  <a:gd name="T14" fmla="*/ 37 w 201"/>
                  <a:gd name="T15" fmla="*/ 7 h 84"/>
                  <a:gd name="T16" fmla="*/ 52 w 201"/>
                  <a:gd name="T17" fmla="*/ 5 h 84"/>
                  <a:gd name="T18" fmla="*/ 72 w 201"/>
                  <a:gd name="T19" fmla="*/ 11 h 84"/>
                  <a:gd name="T20" fmla="*/ 84 w 201"/>
                  <a:gd name="T21" fmla="*/ 15 h 84"/>
                  <a:gd name="T22" fmla="*/ 104 w 201"/>
                  <a:gd name="T23" fmla="*/ 19 h 84"/>
                  <a:gd name="T24" fmla="*/ 119 w 201"/>
                  <a:gd name="T25" fmla="*/ 19 h 84"/>
                  <a:gd name="T26" fmla="*/ 132 w 201"/>
                  <a:gd name="T27" fmla="*/ 15 h 84"/>
                  <a:gd name="T28" fmla="*/ 146 w 201"/>
                  <a:gd name="T29" fmla="*/ 9 h 84"/>
                  <a:gd name="T30" fmla="*/ 161 w 201"/>
                  <a:gd name="T31" fmla="*/ 5 h 84"/>
                  <a:gd name="T32" fmla="*/ 170 w 201"/>
                  <a:gd name="T33" fmla="*/ 11 h 84"/>
                  <a:gd name="T34" fmla="*/ 180 w 201"/>
                  <a:gd name="T35" fmla="*/ 15 h 84"/>
                  <a:gd name="T36" fmla="*/ 184 w 201"/>
                  <a:gd name="T37" fmla="*/ 0 h 84"/>
                  <a:gd name="T38" fmla="*/ 200 w 201"/>
                  <a:gd name="T39" fmla="*/ 8 h 84"/>
                  <a:gd name="T40" fmla="*/ 196 w 201"/>
                  <a:gd name="T41" fmla="*/ 24 h 84"/>
                  <a:gd name="T42" fmla="*/ 191 w 201"/>
                  <a:gd name="T43" fmla="*/ 37 h 84"/>
                  <a:gd name="T44" fmla="*/ 179 w 201"/>
                  <a:gd name="T45" fmla="*/ 44 h 84"/>
                  <a:gd name="T46" fmla="*/ 166 w 201"/>
                  <a:gd name="T47" fmla="*/ 38 h 84"/>
                  <a:gd name="T48" fmla="*/ 156 w 201"/>
                  <a:gd name="T49" fmla="*/ 36 h 84"/>
                  <a:gd name="T50" fmla="*/ 142 w 201"/>
                  <a:gd name="T51" fmla="*/ 40 h 84"/>
                  <a:gd name="T52" fmla="*/ 124 w 201"/>
                  <a:gd name="T53" fmla="*/ 46 h 84"/>
                  <a:gd name="T54" fmla="*/ 104 w 201"/>
                  <a:gd name="T55" fmla="*/ 46 h 84"/>
                  <a:gd name="T56" fmla="*/ 92 w 201"/>
                  <a:gd name="T57" fmla="*/ 44 h 84"/>
                  <a:gd name="T58" fmla="*/ 81 w 201"/>
                  <a:gd name="T59" fmla="*/ 43 h 84"/>
                  <a:gd name="T60" fmla="*/ 59 w 201"/>
                  <a:gd name="T61" fmla="*/ 34 h 84"/>
                  <a:gd name="T62" fmla="*/ 43 w 201"/>
                  <a:gd name="T63" fmla="*/ 33 h 84"/>
                  <a:gd name="T64" fmla="*/ 30 w 201"/>
                  <a:gd name="T65" fmla="*/ 40 h 84"/>
                  <a:gd name="T66" fmla="*/ 28 w 201"/>
                  <a:gd name="T67" fmla="*/ 52 h 84"/>
                  <a:gd name="T68" fmla="*/ 36 w 201"/>
                  <a:gd name="T69" fmla="*/ 60 h 84"/>
                  <a:gd name="T70" fmla="*/ 47 w 201"/>
                  <a:gd name="T71" fmla="*/ 64 h 84"/>
                  <a:gd name="T72" fmla="*/ 51 w 201"/>
                  <a:gd name="T73" fmla="*/ 83 h 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1"/>
                  <a:gd name="T112" fmla="*/ 0 h 84"/>
                  <a:gd name="T113" fmla="*/ 201 w 201"/>
                  <a:gd name="T114" fmla="*/ 84 h 8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1" h="84">
                    <a:moveTo>
                      <a:pt x="51" y="83"/>
                    </a:moveTo>
                    <a:lnTo>
                      <a:pt x="47" y="78"/>
                    </a:lnTo>
                    <a:lnTo>
                      <a:pt x="41" y="75"/>
                    </a:lnTo>
                    <a:lnTo>
                      <a:pt x="37" y="73"/>
                    </a:lnTo>
                    <a:lnTo>
                      <a:pt x="28" y="70"/>
                    </a:lnTo>
                    <a:lnTo>
                      <a:pt x="23" y="69"/>
                    </a:lnTo>
                    <a:lnTo>
                      <a:pt x="14" y="64"/>
                    </a:lnTo>
                    <a:lnTo>
                      <a:pt x="9" y="59"/>
                    </a:lnTo>
                    <a:lnTo>
                      <a:pt x="3" y="49"/>
                    </a:lnTo>
                    <a:lnTo>
                      <a:pt x="1" y="44"/>
                    </a:lnTo>
                    <a:lnTo>
                      <a:pt x="0" y="34"/>
                    </a:lnTo>
                    <a:lnTo>
                      <a:pt x="3" y="26"/>
                    </a:lnTo>
                    <a:lnTo>
                      <a:pt x="11" y="17"/>
                    </a:lnTo>
                    <a:lnTo>
                      <a:pt x="20" y="12"/>
                    </a:lnTo>
                    <a:lnTo>
                      <a:pt x="25" y="11"/>
                    </a:lnTo>
                    <a:lnTo>
                      <a:pt x="37" y="7"/>
                    </a:lnTo>
                    <a:lnTo>
                      <a:pt x="47" y="5"/>
                    </a:lnTo>
                    <a:lnTo>
                      <a:pt x="52" y="5"/>
                    </a:lnTo>
                    <a:lnTo>
                      <a:pt x="62" y="7"/>
                    </a:lnTo>
                    <a:lnTo>
                      <a:pt x="72" y="11"/>
                    </a:lnTo>
                    <a:lnTo>
                      <a:pt x="74" y="11"/>
                    </a:lnTo>
                    <a:lnTo>
                      <a:pt x="84" y="15"/>
                    </a:lnTo>
                    <a:lnTo>
                      <a:pt x="93" y="18"/>
                    </a:lnTo>
                    <a:lnTo>
                      <a:pt x="104" y="19"/>
                    </a:lnTo>
                    <a:lnTo>
                      <a:pt x="114" y="19"/>
                    </a:lnTo>
                    <a:lnTo>
                      <a:pt x="119" y="19"/>
                    </a:lnTo>
                    <a:lnTo>
                      <a:pt x="126" y="17"/>
                    </a:lnTo>
                    <a:lnTo>
                      <a:pt x="132" y="15"/>
                    </a:lnTo>
                    <a:lnTo>
                      <a:pt x="140" y="12"/>
                    </a:lnTo>
                    <a:lnTo>
                      <a:pt x="146" y="9"/>
                    </a:lnTo>
                    <a:lnTo>
                      <a:pt x="153" y="5"/>
                    </a:lnTo>
                    <a:lnTo>
                      <a:pt x="161" y="5"/>
                    </a:lnTo>
                    <a:lnTo>
                      <a:pt x="166" y="7"/>
                    </a:lnTo>
                    <a:lnTo>
                      <a:pt x="170" y="11"/>
                    </a:lnTo>
                    <a:lnTo>
                      <a:pt x="174" y="21"/>
                    </a:lnTo>
                    <a:lnTo>
                      <a:pt x="180" y="15"/>
                    </a:lnTo>
                    <a:lnTo>
                      <a:pt x="182" y="11"/>
                    </a:lnTo>
                    <a:lnTo>
                      <a:pt x="184" y="0"/>
                    </a:lnTo>
                    <a:lnTo>
                      <a:pt x="188" y="15"/>
                    </a:lnTo>
                    <a:lnTo>
                      <a:pt x="200" y="8"/>
                    </a:lnTo>
                    <a:lnTo>
                      <a:pt x="198" y="19"/>
                    </a:lnTo>
                    <a:lnTo>
                      <a:pt x="196" y="24"/>
                    </a:lnTo>
                    <a:lnTo>
                      <a:pt x="195" y="30"/>
                    </a:lnTo>
                    <a:lnTo>
                      <a:pt x="191" y="37"/>
                    </a:lnTo>
                    <a:lnTo>
                      <a:pt x="186" y="42"/>
                    </a:lnTo>
                    <a:lnTo>
                      <a:pt x="179" y="44"/>
                    </a:lnTo>
                    <a:lnTo>
                      <a:pt x="170" y="43"/>
                    </a:lnTo>
                    <a:lnTo>
                      <a:pt x="166" y="38"/>
                    </a:lnTo>
                    <a:lnTo>
                      <a:pt x="161" y="36"/>
                    </a:lnTo>
                    <a:lnTo>
                      <a:pt x="156" y="36"/>
                    </a:lnTo>
                    <a:lnTo>
                      <a:pt x="146" y="38"/>
                    </a:lnTo>
                    <a:lnTo>
                      <a:pt x="142" y="40"/>
                    </a:lnTo>
                    <a:lnTo>
                      <a:pt x="132" y="44"/>
                    </a:lnTo>
                    <a:lnTo>
                      <a:pt x="124" y="46"/>
                    </a:lnTo>
                    <a:lnTo>
                      <a:pt x="114" y="48"/>
                    </a:lnTo>
                    <a:lnTo>
                      <a:pt x="104" y="46"/>
                    </a:lnTo>
                    <a:lnTo>
                      <a:pt x="99" y="46"/>
                    </a:lnTo>
                    <a:lnTo>
                      <a:pt x="92" y="44"/>
                    </a:lnTo>
                    <a:lnTo>
                      <a:pt x="84" y="44"/>
                    </a:lnTo>
                    <a:lnTo>
                      <a:pt x="81" y="43"/>
                    </a:lnTo>
                    <a:lnTo>
                      <a:pt x="66" y="38"/>
                    </a:lnTo>
                    <a:lnTo>
                      <a:pt x="59" y="34"/>
                    </a:lnTo>
                    <a:lnTo>
                      <a:pt x="52" y="33"/>
                    </a:lnTo>
                    <a:lnTo>
                      <a:pt x="43" y="33"/>
                    </a:lnTo>
                    <a:lnTo>
                      <a:pt x="37" y="34"/>
                    </a:lnTo>
                    <a:lnTo>
                      <a:pt x="30" y="40"/>
                    </a:lnTo>
                    <a:lnTo>
                      <a:pt x="28" y="44"/>
                    </a:lnTo>
                    <a:lnTo>
                      <a:pt x="28" y="52"/>
                    </a:lnTo>
                    <a:lnTo>
                      <a:pt x="31" y="57"/>
                    </a:lnTo>
                    <a:lnTo>
                      <a:pt x="36" y="60"/>
                    </a:lnTo>
                    <a:lnTo>
                      <a:pt x="42" y="64"/>
                    </a:lnTo>
                    <a:lnTo>
                      <a:pt x="47" y="64"/>
                    </a:lnTo>
                    <a:lnTo>
                      <a:pt x="47" y="69"/>
                    </a:lnTo>
                    <a:lnTo>
                      <a:pt x="51" y="83"/>
                    </a:lnTo>
                  </a:path>
                </a:pathLst>
              </a:custGeom>
              <a:solidFill>
                <a:srgbClr val="000000"/>
              </a:solidFill>
              <a:ln w="9445">
                <a:solidFill>
                  <a:srgbClr val="4F4F4F"/>
                </a:solidFill>
                <a:round/>
                <a:headEnd/>
                <a:tailEnd/>
              </a:ln>
            </p:spPr>
            <p:txBody>
              <a:bodyPr/>
              <a:lstStyle/>
              <a:p>
                <a:endParaRPr lang="en-US"/>
              </a:p>
            </p:txBody>
          </p:sp>
          <p:sp>
            <p:nvSpPr>
              <p:cNvPr id="307296" name="Freeform 90"/>
              <p:cNvSpPr>
                <a:spLocks/>
              </p:cNvSpPr>
              <p:nvPr/>
            </p:nvSpPr>
            <p:spPr bwMode="auto">
              <a:xfrm>
                <a:off x="1653" y="2420"/>
                <a:ext cx="82" cy="71"/>
              </a:xfrm>
              <a:custGeom>
                <a:avLst/>
                <a:gdLst>
                  <a:gd name="T0" fmla="*/ 81 w 82"/>
                  <a:gd name="T1" fmla="*/ 47 h 71"/>
                  <a:gd name="T2" fmla="*/ 70 w 82"/>
                  <a:gd name="T3" fmla="*/ 45 h 71"/>
                  <a:gd name="T4" fmla="*/ 64 w 82"/>
                  <a:gd name="T5" fmla="*/ 40 h 71"/>
                  <a:gd name="T6" fmla="*/ 61 w 82"/>
                  <a:gd name="T7" fmla="*/ 34 h 71"/>
                  <a:gd name="T8" fmla="*/ 58 w 82"/>
                  <a:gd name="T9" fmla="*/ 29 h 71"/>
                  <a:gd name="T10" fmla="*/ 54 w 82"/>
                  <a:gd name="T11" fmla="*/ 27 h 71"/>
                  <a:gd name="T12" fmla="*/ 48 w 82"/>
                  <a:gd name="T13" fmla="*/ 27 h 71"/>
                  <a:gd name="T14" fmla="*/ 45 w 82"/>
                  <a:gd name="T15" fmla="*/ 25 h 71"/>
                  <a:gd name="T16" fmla="*/ 45 w 82"/>
                  <a:gd name="T17" fmla="*/ 18 h 71"/>
                  <a:gd name="T18" fmla="*/ 43 w 82"/>
                  <a:gd name="T19" fmla="*/ 13 h 71"/>
                  <a:gd name="T20" fmla="*/ 36 w 82"/>
                  <a:gd name="T21" fmla="*/ 11 h 71"/>
                  <a:gd name="T22" fmla="*/ 31 w 82"/>
                  <a:gd name="T23" fmla="*/ 13 h 71"/>
                  <a:gd name="T24" fmla="*/ 31 w 82"/>
                  <a:gd name="T25" fmla="*/ 7 h 71"/>
                  <a:gd name="T26" fmla="*/ 25 w 82"/>
                  <a:gd name="T27" fmla="*/ 2 h 71"/>
                  <a:gd name="T28" fmla="*/ 19 w 82"/>
                  <a:gd name="T29" fmla="*/ 4 h 71"/>
                  <a:gd name="T30" fmla="*/ 16 w 82"/>
                  <a:gd name="T31" fmla="*/ 7 h 71"/>
                  <a:gd name="T32" fmla="*/ 14 w 82"/>
                  <a:gd name="T33" fmla="*/ 2 h 71"/>
                  <a:gd name="T34" fmla="*/ 10 w 82"/>
                  <a:gd name="T35" fmla="*/ 0 h 71"/>
                  <a:gd name="T36" fmla="*/ 5 w 82"/>
                  <a:gd name="T37" fmla="*/ 2 h 71"/>
                  <a:gd name="T38" fmla="*/ 0 w 82"/>
                  <a:gd name="T39" fmla="*/ 8 h 71"/>
                  <a:gd name="T40" fmla="*/ 0 w 82"/>
                  <a:gd name="T41" fmla="*/ 11 h 71"/>
                  <a:gd name="T42" fmla="*/ 2 w 82"/>
                  <a:gd name="T43" fmla="*/ 17 h 71"/>
                  <a:gd name="T44" fmla="*/ 5 w 82"/>
                  <a:gd name="T45" fmla="*/ 22 h 71"/>
                  <a:gd name="T46" fmla="*/ 10 w 82"/>
                  <a:gd name="T47" fmla="*/ 27 h 71"/>
                  <a:gd name="T48" fmla="*/ 6 w 82"/>
                  <a:gd name="T49" fmla="*/ 25 h 71"/>
                  <a:gd name="T50" fmla="*/ 16 w 82"/>
                  <a:gd name="T51" fmla="*/ 27 h 71"/>
                  <a:gd name="T52" fmla="*/ 19 w 82"/>
                  <a:gd name="T53" fmla="*/ 32 h 71"/>
                  <a:gd name="T54" fmla="*/ 23 w 82"/>
                  <a:gd name="T55" fmla="*/ 33 h 71"/>
                  <a:gd name="T56" fmla="*/ 36 w 82"/>
                  <a:gd name="T57" fmla="*/ 39 h 71"/>
                  <a:gd name="T58" fmla="*/ 45 w 82"/>
                  <a:gd name="T59" fmla="*/ 45 h 71"/>
                  <a:gd name="T60" fmla="*/ 48 w 82"/>
                  <a:gd name="T61" fmla="*/ 54 h 71"/>
                  <a:gd name="T62" fmla="*/ 48 w 82"/>
                  <a:gd name="T63" fmla="*/ 59 h 71"/>
                  <a:gd name="T64" fmla="*/ 48 w 82"/>
                  <a:gd name="T65" fmla="*/ 70 h 71"/>
                  <a:gd name="T66" fmla="*/ 59 w 82"/>
                  <a:gd name="T67" fmla="*/ 70 h 71"/>
                  <a:gd name="T68" fmla="*/ 67 w 82"/>
                  <a:gd name="T69" fmla="*/ 67 h 71"/>
                  <a:gd name="T70" fmla="*/ 75 w 82"/>
                  <a:gd name="T71" fmla="*/ 60 h 71"/>
                  <a:gd name="T72" fmla="*/ 78 w 82"/>
                  <a:gd name="T73" fmla="*/ 57 h 71"/>
                  <a:gd name="T74" fmla="*/ 81 w 82"/>
                  <a:gd name="T75" fmla="*/ 47 h 71"/>
                  <a:gd name="T76" fmla="*/ 81 w 82"/>
                  <a:gd name="T77" fmla="*/ 47 h 7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2"/>
                  <a:gd name="T118" fmla="*/ 0 h 71"/>
                  <a:gd name="T119" fmla="*/ 82 w 82"/>
                  <a:gd name="T120" fmla="*/ 71 h 7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2" h="71">
                    <a:moveTo>
                      <a:pt x="81" y="47"/>
                    </a:moveTo>
                    <a:lnTo>
                      <a:pt x="70" y="45"/>
                    </a:lnTo>
                    <a:lnTo>
                      <a:pt x="64" y="40"/>
                    </a:lnTo>
                    <a:lnTo>
                      <a:pt x="61" y="34"/>
                    </a:lnTo>
                    <a:lnTo>
                      <a:pt x="58" y="29"/>
                    </a:lnTo>
                    <a:lnTo>
                      <a:pt x="54" y="27"/>
                    </a:lnTo>
                    <a:lnTo>
                      <a:pt x="48" y="27"/>
                    </a:lnTo>
                    <a:lnTo>
                      <a:pt x="45" y="25"/>
                    </a:lnTo>
                    <a:lnTo>
                      <a:pt x="45" y="18"/>
                    </a:lnTo>
                    <a:lnTo>
                      <a:pt x="43" y="13"/>
                    </a:lnTo>
                    <a:lnTo>
                      <a:pt x="36" y="11"/>
                    </a:lnTo>
                    <a:lnTo>
                      <a:pt x="31" y="13"/>
                    </a:lnTo>
                    <a:lnTo>
                      <a:pt x="31" y="7"/>
                    </a:lnTo>
                    <a:lnTo>
                      <a:pt x="25" y="2"/>
                    </a:lnTo>
                    <a:lnTo>
                      <a:pt x="19" y="4"/>
                    </a:lnTo>
                    <a:lnTo>
                      <a:pt x="16" y="7"/>
                    </a:lnTo>
                    <a:lnTo>
                      <a:pt x="14" y="2"/>
                    </a:lnTo>
                    <a:lnTo>
                      <a:pt x="10" y="0"/>
                    </a:lnTo>
                    <a:lnTo>
                      <a:pt x="5" y="2"/>
                    </a:lnTo>
                    <a:lnTo>
                      <a:pt x="0" y="8"/>
                    </a:lnTo>
                    <a:lnTo>
                      <a:pt x="0" y="11"/>
                    </a:lnTo>
                    <a:lnTo>
                      <a:pt x="2" y="17"/>
                    </a:lnTo>
                    <a:lnTo>
                      <a:pt x="5" y="22"/>
                    </a:lnTo>
                    <a:lnTo>
                      <a:pt x="10" y="27"/>
                    </a:lnTo>
                    <a:lnTo>
                      <a:pt x="6" y="25"/>
                    </a:lnTo>
                    <a:lnTo>
                      <a:pt x="16" y="27"/>
                    </a:lnTo>
                    <a:lnTo>
                      <a:pt x="19" y="32"/>
                    </a:lnTo>
                    <a:lnTo>
                      <a:pt x="23" y="33"/>
                    </a:lnTo>
                    <a:lnTo>
                      <a:pt x="36" y="39"/>
                    </a:lnTo>
                    <a:lnTo>
                      <a:pt x="45" y="45"/>
                    </a:lnTo>
                    <a:lnTo>
                      <a:pt x="48" y="54"/>
                    </a:lnTo>
                    <a:lnTo>
                      <a:pt x="48" y="59"/>
                    </a:lnTo>
                    <a:lnTo>
                      <a:pt x="48" y="70"/>
                    </a:lnTo>
                    <a:lnTo>
                      <a:pt x="59" y="70"/>
                    </a:lnTo>
                    <a:lnTo>
                      <a:pt x="67" y="67"/>
                    </a:lnTo>
                    <a:lnTo>
                      <a:pt x="75" y="60"/>
                    </a:lnTo>
                    <a:lnTo>
                      <a:pt x="78" y="57"/>
                    </a:lnTo>
                    <a:lnTo>
                      <a:pt x="81" y="47"/>
                    </a:lnTo>
                  </a:path>
                </a:pathLst>
              </a:custGeom>
              <a:solidFill>
                <a:srgbClr val="000000"/>
              </a:solidFill>
              <a:ln w="9445">
                <a:solidFill>
                  <a:srgbClr val="4F4F4F"/>
                </a:solidFill>
                <a:round/>
                <a:headEnd/>
                <a:tailEnd/>
              </a:ln>
            </p:spPr>
            <p:txBody>
              <a:bodyPr/>
              <a:lstStyle/>
              <a:p>
                <a:endParaRPr lang="en-US"/>
              </a:p>
            </p:txBody>
          </p:sp>
          <p:sp>
            <p:nvSpPr>
              <p:cNvPr id="307297" name="Freeform 91"/>
              <p:cNvSpPr>
                <a:spLocks/>
              </p:cNvSpPr>
              <p:nvPr/>
            </p:nvSpPr>
            <p:spPr bwMode="auto">
              <a:xfrm>
                <a:off x="1664" y="2412"/>
                <a:ext cx="72" cy="56"/>
              </a:xfrm>
              <a:custGeom>
                <a:avLst/>
                <a:gdLst>
                  <a:gd name="T0" fmla="*/ 70 w 72"/>
                  <a:gd name="T1" fmla="*/ 55 h 56"/>
                  <a:gd name="T2" fmla="*/ 71 w 72"/>
                  <a:gd name="T3" fmla="*/ 45 h 56"/>
                  <a:gd name="T4" fmla="*/ 65 w 72"/>
                  <a:gd name="T5" fmla="*/ 42 h 56"/>
                  <a:gd name="T6" fmla="*/ 66 w 72"/>
                  <a:gd name="T7" fmla="*/ 36 h 56"/>
                  <a:gd name="T8" fmla="*/ 63 w 72"/>
                  <a:gd name="T9" fmla="*/ 27 h 56"/>
                  <a:gd name="T10" fmla="*/ 60 w 72"/>
                  <a:gd name="T11" fmla="*/ 22 h 56"/>
                  <a:gd name="T12" fmla="*/ 55 w 72"/>
                  <a:gd name="T13" fmla="*/ 26 h 56"/>
                  <a:gd name="T14" fmla="*/ 54 w 72"/>
                  <a:gd name="T15" fmla="*/ 17 h 56"/>
                  <a:gd name="T16" fmla="*/ 49 w 72"/>
                  <a:gd name="T17" fmla="*/ 12 h 56"/>
                  <a:gd name="T18" fmla="*/ 41 w 72"/>
                  <a:gd name="T19" fmla="*/ 13 h 56"/>
                  <a:gd name="T20" fmla="*/ 39 w 72"/>
                  <a:gd name="T21" fmla="*/ 8 h 56"/>
                  <a:gd name="T22" fmla="*/ 36 w 72"/>
                  <a:gd name="T23" fmla="*/ 6 h 56"/>
                  <a:gd name="T24" fmla="*/ 30 w 72"/>
                  <a:gd name="T25" fmla="*/ 3 h 56"/>
                  <a:gd name="T26" fmla="*/ 23 w 72"/>
                  <a:gd name="T27" fmla="*/ 5 h 56"/>
                  <a:gd name="T28" fmla="*/ 20 w 72"/>
                  <a:gd name="T29" fmla="*/ 6 h 56"/>
                  <a:gd name="T30" fmla="*/ 13 w 72"/>
                  <a:gd name="T31" fmla="*/ 0 h 56"/>
                  <a:gd name="T32" fmla="*/ 8 w 72"/>
                  <a:gd name="T33" fmla="*/ 0 h 56"/>
                  <a:gd name="T34" fmla="*/ 0 w 72"/>
                  <a:gd name="T35" fmla="*/ 8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6"/>
                  <a:gd name="T56" fmla="*/ 72 w 72"/>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6">
                    <a:moveTo>
                      <a:pt x="70" y="55"/>
                    </a:moveTo>
                    <a:lnTo>
                      <a:pt x="71" y="45"/>
                    </a:lnTo>
                    <a:lnTo>
                      <a:pt x="65" y="42"/>
                    </a:lnTo>
                    <a:lnTo>
                      <a:pt x="66" y="36"/>
                    </a:lnTo>
                    <a:lnTo>
                      <a:pt x="63" y="27"/>
                    </a:lnTo>
                    <a:lnTo>
                      <a:pt x="60" y="22"/>
                    </a:lnTo>
                    <a:lnTo>
                      <a:pt x="55" y="26"/>
                    </a:lnTo>
                    <a:lnTo>
                      <a:pt x="54" y="17"/>
                    </a:lnTo>
                    <a:lnTo>
                      <a:pt x="49" y="12"/>
                    </a:lnTo>
                    <a:lnTo>
                      <a:pt x="41" y="13"/>
                    </a:lnTo>
                    <a:lnTo>
                      <a:pt x="39" y="8"/>
                    </a:lnTo>
                    <a:lnTo>
                      <a:pt x="36" y="6"/>
                    </a:lnTo>
                    <a:lnTo>
                      <a:pt x="30" y="3"/>
                    </a:lnTo>
                    <a:lnTo>
                      <a:pt x="23" y="5"/>
                    </a:lnTo>
                    <a:lnTo>
                      <a:pt x="20" y="6"/>
                    </a:lnTo>
                    <a:lnTo>
                      <a:pt x="13" y="0"/>
                    </a:lnTo>
                    <a:lnTo>
                      <a:pt x="8" y="0"/>
                    </a:lnTo>
                    <a:lnTo>
                      <a:pt x="0" y="8"/>
                    </a:lnTo>
                  </a:path>
                </a:pathLst>
              </a:custGeom>
              <a:noFill/>
              <a:ln w="9445">
                <a:solidFill>
                  <a:srgbClr val="4F4F4F"/>
                </a:solidFill>
                <a:round/>
                <a:headEnd/>
                <a:tailEnd/>
              </a:ln>
            </p:spPr>
            <p:txBody>
              <a:bodyPr/>
              <a:lstStyle/>
              <a:p>
                <a:endParaRPr lang="en-US"/>
              </a:p>
            </p:txBody>
          </p:sp>
          <p:sp>
            <p:nvSpPr>
              <p:cNvPr id="307298" name="Freeform 92"/>
              <p:cNvSpPr>
                <a:spLocks/>
              </p:cNvSpPr>
              <p:nvPr/>
            </p:nvSpPr>
            <p:spPr bwMode="auto">
              <a:xfrm>
                <a:off x="1661" y="2483"/>
                <a:ext cx="36" cy="17"/>
              </a:xfrm>
              <a:custGeom>
                <a:avLst/>
                <a:gdLst>
                  <a:gd name="T0" fmla="*/ 35 w 36"/>
                  <a:gd name="T1" fmla="*/ 0 h 17"/>
                  <a:gd name="T2" fmla="*/ 29 w 36"/>
                  <a:gd name="T3" fmla="*/ 6 h 17"/>
                  <a:gd name="T4" fmla="*/ 26 w 36"/>
                  <a:gd name="T5" fmla="*/ 7 h 17"/>
                  <a:gd name="T6" fmla="*/ 20 w 36"/>
                  <a:gd name="T7" fmla="*/ 6 h 17"/>
                  <a:gd name="T8" fmla="*/ 15 w 36"/>
                  <a:gd name="T9" fmla="*/ 7 h 17"/>
                  <a:gd name="T10" fmla="*/ 0 w 36"/>
                  <a:gd name="T11" fmla="*/ 16 h 17"/>
                  <a:gd name="T12" fmla="*/ 0 60000 65536"/>
                  <a:gd name="T13" fmla="*/ 0 60000 65536"/>
                  <a:gd name="T14" fmla="*/ 0 60000 65536"/>
                  <a:gd name="T15" fmla="*/ 0 60000 65536"/>
                  <a:gd name="T16" fmla="*/ 0 60000 65536"/>
                  <a:gd name="T17" fmla="*/ 0 60000 65536"/>
                  <a:gd name="T18" fmla="*/ 0 w 36"/>
                  <a:gd name="T19" fmla="*/ 0 h 17"/>
                  <a:gd name="T20" fmla="*/ 36 w 36"/>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36" h="17">
                    <a:moveTo>
                      <a:pt x="35" y="0"/>
                    </a:moveTo>
                    <a:lnTo>
                      <a:pt x="29" y="6"/>
                    </a:lnTo>
                    <a:lnTo>
                      <a:pt x="26" y="7"/>
                    </a:lnTo>
                    <a:lnTo>
                      <a:pt x="20" y="6"/>
                    </a:lnTo>
                    <a:lnTo>
                      <a:pt x="15" y="7"/>
                    </a:lnTo>
                    <a:lnTo>
                      <a:pt x="0" y="16"/>
                    </a:lnTo>
                  </a:path>
                </a:pathLst>
              </a:custGeom>
              <a:noFill/>
              <a:ln w="9445">
                <a:solidFill>
                  <a:srgbClr val="4F4F4F"/>
                </a:solidFill>
                <a:round/>
                <a:headEnd/>
                <a:tailEnd/>
              </a:ln>
            </p:spPr>
            <p:txBody>
              <a:bodyPr/>
              <a:lstStyle/>
              <a:p>
                <a:endParaRPr lang="en-US"/>
              </a:p>
            </p:txBody>
          </p:sp>
          <p:sp>
            <p:nvSpPr>
              <p:cNvPr id="307299" name="Freeform 93"/>
              <p:cNvSpPr>
                <a:spLocks/>
              </p:cNvSpPr>
              <p:nvPr/>
            </p:nvSpPr>
            <p:spPr bwMode="auto">
              <a:xfrm>
                <a:off x="1666" y="2423"/>
                <a:ext cx="4" cy="23"/>
              </a:xfrm>
              <a:custGeom>
                <a:avLst/>
                <a:gdLst>
                  <a:gd name="T0" fmla="*/ 3 w 4"/>
                  <a:gd name="T1" fmla="*/ 0 h 23"/>
                  <a:gd name="T2" fmla="*/ 1 w 4"/>
                  <a:gd name="T3" fmla="*/ 10 h 23"/>
                  <a:gd name="T4" fmla="*/ 0 w 4"/>
                  <a:gd name="T5" fmla="*/ 22 h 23"/>
                  <a:gd name="T6" fmla="*/ 0 60000 65536"/>
                  <a:gd name="T7" fmla="*/ 0 60000 65536"/>
                  <a:gd name="T8" fmla="*/ 0 60000 65536"/>
                  <a:gd name="T9" fmla="*/ 0 w 4"/>
                  <a:gd name="T10" fmla="*/ 0 h 23"/>
                  <a:gd name="T11" fmla="*/ 4 w 4"/>
                  <a:gd name="T12" fmla="*/ 23 h 23"/>
                </a:gdLst>
                <a:ahLst/>
                <a:cxnLst>
                  <a:cxn ang="T6">
                    <a:pos x="T0" y="T1"/>
                  </a:cxn>
                  <a:cxn ang="T7">
                    <a:pos x="T2" y="T3"/>
                  </a:cxn>
                  <a:cxn ang="T8">
                    <a:pos x="T4" y="T5"/>
                  </a:cxn>
                </a:cxnLst>
                <a:rect l="T9" t="T10" r="T11" b="T12"/>
                <a:pathLst>
                  <a:path w="4" h="23">
                    <a:moveTo>
                      <a:pt x="3" y="0"/>
                    </a:moveTo>
                    <a:lnTo>
                      <a:pt x="1" y="10"/>
                    </a:lnTo>
                    <a:lnTo>
                      <a:pt x="0" y="22"/>
                    </a:lnTo>
                  </a:path>
                </a:pathLst>
              </a:custGeom>
              <a:noFill/>
              <a:ln w="9445">
                <a:solidFill>
                  <a:srgbClr val="4F4F4F"/>
                </a:solidFill>
                <a:round/>
                <a:headEnd/>
                <a:tailEnd/>
              </a:ln>
            </p:spPr>
            <p:txBody>
              <a:bodyPr/>
              <a:lstStyle/>
              <a:p>
                <a:endParaRPr lang="en-US"/>
              </a:p>
            </p:txBody>
          </p:sp>
          <p:sp>
            <p:nvSpPr>
              <p:cNvPr id="307300" name="Freeform 94"/>
              <p:cNvSpPr>
                <a:spLocks/>
              </p:cNvSpPr>
              <p:nvPr/>
            </p:nvSpPr>
            <p:spPr bwMode="auto">
              <a:xfrm>
                <a:off x="1680" y="2434"/>
                <a:ext cx="5" cy="21"/>
              </a:xfrm>
              <a:custGeom>
                <a:avLst/>
                <a:gdLst>
                  <a:gd name="T0" fmla="*/ 4 w 5"/>
                  <a:gd name="T1" fmla="*/ 0 h 21"/>
                  <a:gd name="T2" fmla="*/ 1 w 5"/>
                  <a:gd name="T3" fmla="*/ 8 h 21"/>
                  <a:gd name="T4" fmla="*/ 0 w 5"/>
                  <a:gd name="T5" fmla="*/ 14 h 21"/>
                  <a:gd name="T6" fmla="*/ 0 w 5"/>
                  <a:gd name="T7" fmla="*/ 20 h 21"/>
                  <a:gd name="T8" fmla="*/ 0 60000 65536"/>
                  <a:gd name="T9" fmla="*/ 0 60000 65536"/>
                  <a:gd name="T10" fmla="*/ 0 60000 65536"/>
                  <a:gd name="T11" fmla="*/ 0 60000 65536"/>
                  <a:gd name="T12" fmla="*/ 0 w 5"/>
                  <a:gd name="T13" fmla="*/ 0 h 21"/>
                  <a:gd name="T14" fmla="*/ 5 w 5"/>
                  <a:gd name="T15" fmla="*/ 21 h 21"/>
                </a:gdLst>
                <a:ahLst/>
                <a:cxnLst>
                  <a:cxn ang="T8">
                    <a:pos x="T0" y="T1"/>
                  </a:cxn>
                  <a:cxn ang="T9">
                    <a:pos x="T2" y="T3"/>
                  </a:cxn>
                  <a:cxn ang="T10">
                    <a:pos x="T4" y="T5"/>
                  </a:cxn>
                  <a:cxn ang="T11">
                    <a:pos x="T6" y="T7"/>
                  </a:cxn>
                </a:cxnLst>
                <a:rect l="T12" t="T13" r="T14" b="T15"/>
                <a:pathLst>
                  <a:path w="5" h="21">
                    <a:moveTo>
                      <a:pt x="4" y="0"/>
                    </a:moveTo>
                    <a:lnTo>
                      <a:pt x="1" y="8"/>
                    </a:lnTo>
                    <a:lnTo>
                      <a:pt x="0" y="14"/>
                    </a:lnTo>
                    <a:lnTo>
                      <a:pt x="0" y="20"/>
                    </a:lnTo>
                  </a:path>
                </a:pathLst>
              </a:custGeom>
              <a:noFill/>
              <a:ln w="9445">
                <a:solidFill>
                  <a:srgbClr val="4F4F4F"/>
                </a:solidFill>
                <a:round/>
                <a:headEnd/>
                <a:tailEnd/>
              </a:ln>
            </p:spPr>
            <p:txBody>
              <a:bodyPr/>
              <a:lstStyle/>
              <a:p>
                <a:endParaRPr lang="en-US"/>
              </a:p>
            </p:txBody>
          </p:sp>
          <p:sp>
            <p:nvSpPr>
              <p:cNvPr id="307301" name="Freeform 95"/>
              <p:cNvSpPr>
                <a:spLocks/>
              </p:cNvSpPr>
              <p:nvPr/>
            </p:nvSpPr>
            <p:spPr bwMode="auto">
              <a:xfrm>
                <a:off x="1692" y="2445"/>
                <a:ext cx="9" cy="15"/>
              </a:xfrm>
              <a:custGeom>
                <a:avLst/>
                <a:gdLst>
                  <a:gd name="T0" fmla="*/ 8 w 9"/>
                  <a:gd name="T1" fmla="*/ 0 h 15"/>
                  <a:gd name="T2" fmla="*/ 6 w 9"/>
                  <a:gd name="T3" fmla="*/ 5 h 15"/>
                  <a:gd name="T4" fmla="*/ 3 w 9"/>
                  <a:gd name="T5" fmla="*/ 9 h 15"/>
                  <a:gd name="T6" fmla="*/ 0 w 9"/>
                  <a:gd name="T7" fmla="*/ 14 h 15"/>
                  <a:gd name="T8" fmla="*/ 0 60000 65536"/>
                  <a:gd name="T9" fmla="*/ 0 60000 65536"/>
                  <a:gd name="T10" fmla="*/ 0 60000 65536"/>
                  <a:gd name="T11" fmla="*/ 0 60000 65536"/>
                  <a:gd name="T12" fmla="*/ 0 w 9"/>
                  <a:gd name="T13" fmla="*/ 0 h 15"/>
                  <a:gd name="T14" fmla="*/ 9 w 9"/>
                  <a:gd name="T15" fmla="*/ 15 h 15"/>
                </a:gdLst>
                <a:ahLst/>
                <a:cxnLst>
                  <a:cxn ang="T8">
                    <a:pos x="T0" y="T1"/>
                  </a:cxn>
                  <a:cxn ang="T9">
                    <a:pos x="T2" y="T3"/>
                  </a:cxn>
                  <a:cxn ang="T10">
                    <a:pos x="T4" y="T5"/>
                  </a:cxn>
                  <a:cxn ang="T11">
                    <a:pos x="T6" y="T7"/>
                  </a:cxn>
                </a:cxnLst>
                <a:rect l="T12" t="T13" r="T14" b="T15"/>
                <a:pathLst>
                  <a:path w="9" h="15">
                    <a:moveTo>
                      <a:pt x="8" y="0"/>
                    </a:moveTo>
                    <a:lnTo>
                      <a:pt x="6" y="5"/>
                    </a:lnTo>
                    <a:lnTo>
                      <a:pt x="3" y="9"/>
                    </a:lnTo>
                    <a:lnTo>
                      <a:pt x="0" y="14"/>
                    </a:lnTo>
                  </a:path>
                </a:pathLst>
              </a:custGeom>
              <a:noFill/>
              <a:ln w="9445">
                <a:solidFill>
                  <a:srgbClr val="4F4F4F"/>
                </a:solidFill>
                <a:round/>
                <a:headEnd/>
                <a:tailEnd/>
              </a:ln>
            </p:spPr>
            <p:txBody>
              <a:bodyPr/>
              <a:lstStyle/>
              <a:p>
                <a:endParaRPr lang="en-US"/>
              </a:p>
            </p:txBody>
          </p:sp>
          <p:sp>
            <p:nvSpPr>
              <p:cNvPr id="307302" name="Freeform 96"/>
              <p:cNvSpPr>
                <a:spLocks/>
              </p:cNvSpPr>
              <p:nvPr/>
            </p:nvSpPr>
            <p:spPr bwMode="auto">
              <a:xfrm>
                <a:off x="1701" y="2462"/>
                <a:ext cx="16" cy="13"/>
              </a:xfrm>
              <a:custGeom>
                <a:avLst/>
                <a:gdLst>
                  <a:gd name="T0" fmla="*/ 15 w 16"/>
                  <a:gd name="T1" fmla="*/ 0 h 13"/>
                  <a:gd name="T2" fmla="*/ 12 w 16"/>
                  <a:gd name="T3" fmla="*/ 5 h 13"/>
                  <a:gd name="T4" fmla="*/ 4 w 16"/>
                  <a:gd name="T5" fmla="*/ 12 h 13"/>
                  <a:gd name="T6" fmla="*/ 0 w 16"/>
                  <a:gd name="T7" fmla="*/ 12 h 13"/>
                  <a:gd name="T8" fmla="*/ 0 60000 65536"/>
                  <a:gd name="T9" fmla="*/ 0 60000 65536"/>
                  <a:gd name="T10" fmla="*/ 0 60000 65536"/>
                  <a:gd name="T11" fmla="*/ 0 60000 65536"/>
                  <a:gd name="T12" fmla="*/ 0 w 16"/>
                  <a:gd name="T13" fmla="*/ 0 h 13"/>
                  <a:gd name="T14" fmla="*/ 16 w 16"/>
                  <a:gd name="T15" fmla="*/ 13 h 13"/>
                </a:gdLst>
                <a:ahLst/>
                <a:cxnLst>
                  <a:cxn ang="T8">
                    <a:pos x="T0" y="T1"/>
                  </a:cxn>
                  <a:cxn ang="T9">
                    <a:pos x="T2" y="T3"/>
                  </a:cxn>
                  <a:cxn ang="T10">
                    <a:pos x="T4" y="T5"/>
                  </a:cxn>
                  <a:cxn ang="T11">
                    <a:pos x="T6" y="T7"/>
                  </a:cxn>
                </a:cxnLst>
                <a:rect l="T12" t="T13" r="T14" b="T15"/>
                <a:pathLst>
                  <a:path w="16" h="13">
                    <a:moveTo>
                      <a:pt x="15" y="0"/>
                    </a:moveTo>
                    <a:lnTo>
                      <a:pt x="12" y="5"/>
                    </a:lnTo>
                    <a:lnTo>
                      <a:pt x="4" y="12"/>
                    </a:lnTo>
                    <a:lnTo>
                      <a:pt x="0" y="12"/>
                    </a:lnTo>
                  </a:path>
                </a:pathLst>
              </a:custGeom>
              <a:noFill/>
              <a:ln w="9445">
                <a:solidFill>
                  <a:srgbClr val="4F4F4F"/>
                </a:solidFill>
                <a:round/>
                <a:headEnd/>
                <a:tailEnd/>
              </a:ln>
            </p:spPr>
            <p:txBody>
              <a:bodyPr/>
              <a:lstStyle/>
              <a:p>
                <a:endParaRPr lang="en-US"/>
              </a:p>
            </p:txBody>
          </p:sp>
          <p:sp>
            <p:nvSpPr>
              <p:cNvPr id="307303" name="Freeform 97"/>
              <p:cNvSpPr>
                <a:spLocks/>
              </p:cNvSpPr>
              <p:nvPr/>
            </p:nvSpPr>
            <p:spPr bwMode="auto">
              <a:xfrm>
                <a:off x="1717" y="2454"/>
                <a:ext cx="13" cy="7"/>
              </a:xfrm>
              <a:custGeom>
                <a:avLst/>
                <a:gdLst>
                  <a:gd name="T0" fmla="*/ 12 w 13"/>
                  <a:gd name="T1" fmla="*/ 0 h 7"/>
                  <a:gd name="T2" fmla="*/ 9 w 13"/>
                  <a:gd name="T3" fmla="*/ 4 h 7"/>
                  <a:gd name="T4" fmla="*/ 4 w 13"/>
                  <a:gd name="T5" fmla="*/ 6 h 7"/>
                  <a:gd name="T6" fmla="*/ 0 w 13"/>
                  <a:gd name="T7" fmla="*/ 6 h 7"/>
                  <a:gd name="T8" fmla="*/ 0 60000 65536"/>
                  <a:gd name="T9" fmla="*/ 0 60000 65536"/>
                  <a:gd name="T10" fmla="*/ 0 60000 65536"/>
                  <a:gd name="T11" fmla="*/ 0 60000 65536"/>
                  <a:gd name="T12" fmla="*/ 0 w 13"/>
                  <a:gd name="T13" fmla="*/ 0 h 7"/>
                  <a:gd name="T14" fmla="*/ 13 w 13"/>
                  <a:gd name="T15" fmla="*/ 7 h 7"/>
                </a:gdLst>
                <a:ahLst/>
                <a:cxnLst>
                  <a:cxn ang="T8">
                    <a:pos x="T0" y="T1"/>
                  </a:cxn>
                  <a:cxn ang="T9">
                    <a:pos x="T2" y="T3"/>
                  </a:cxn>
                  <a:cxn ang="T10">
                    <a:pos x="T4" y="T5"/>
                  </a:cxn>
                  <a:cxn ang="T11">
                    <a:pos x="T6" y="T7"/>
                  </a:cxn>
                </a:cxnLst>
                <a:rect l="T12" t="T13" r="T14" b="T15"/>
                <a:pathLst>
                  <a:path w="13" h="7">
                    <a:moveTo>
                      <a:pt x="12" y="0"/>
                    </a:moveTo>
                    <a:lnTo>
                      <a:pt x="9" y="4"/>
                    </a:lnTo>
                    <a:lnTo>
                      <a:pt x="4" y="6"/>
                    </a:lnTo>
                    <a:lnTo>
                      <a:pt x="0" y="6"/>
                    </a:lnTo>
                  </a:path>
                </a:pathLst>
              </a:custGeom>
              <a:noFill/>
              <a:ln w="9445">
                <a:solidFill>
                  <a:srgbClr val="4F4F4F"/>
                </a:solidFill>
                <a:round/>
                <a:headEnd/>
                <a:tailEnd/>
              </a:ln>
            </p:spPr>
            <p:txBody>
              <a:bodyPr/>
              <a:lstStyle/>
              <a:p>
                <a:endParaRPr lang="en-US"/>
              </a:p>
            </p:txBody>
          </p:sp>
          <p:sp>
            <p:nvSpPr>
              <p:cNvPr id="307304" name="Freeform 98"/>
              <p:cNvSpPr>
                <a:spLocks/>
              </p:cNvSpPr>
              <p:nvPr/>
            </p:nvSpPr>
            <p:spPr bwMode="auto">
              <a:xfrm>
                <a:off x="1710" y="2438"/>
                <a:ext cx="10" cy="10"/>
              </a:xfrm>
              <a:custGeom>
                <a:avLst/>
                <a:gdLst>
                  <a:gd name="T0" fmla="*/ 9 w 10"/>
                  <a:gd name="T1" fmla="*/ 0 h 10"/>
                  <a:gd name="T2" fmla="*/ 8 w 10"/>
                  <a:gd name="T3" fmla="*/ 2 h 10"/>
                  <a:gd name="T4" fmla="*/ 3 w 10"/>
                  <a:gd name="T5" fmla="*/ 7 h 10"/>
                  <a:gd name="T6" fmla="*/ 0 w 10"/>
                  <a:gd name="T7" fmla="*/ 9 h 10"/>
                  <a:gd name="T8" fmla="*/ 0 60000 65536"/>
                  <a:gd name="T9" fmla="*/ 0 60000 65536"/>
                  <a:gd name="T10" fmla="*/ 0 60000 65536"/>
                  <a:gd name="T11" fmla="*/ 0 60000 65536"/>
                  <a:gd name="T12" fmla="*/ 0 w 10"/>
                  <a:gd name="T13" fmla="*/ 0 h 10"/>
                  <a:gd name="T14" fmla="*/ 10 w 10"/>
                  <a:gd name="T15" fmla="*/ 10 h 10"/>
                </a:gdLst>
                <a:ahLst/>
                <a:cxnLst>
                  <a:cxn ang="T8">
                    <a:pos x="T0" y="T1"/>
                  </a:cxn>
                  <a:cxn ang="T9">
                    <a:pos x="T2" y="T3"/>
                  </a:cxn>
                  <a:cxn ang="T10">
                    <a:pos x="T4" y="T5"/>
                  </a:cxn>
                  <a:cxn ang="T11">
                    <a:pos x="T6" y="T7"/>
                  </a:cxn>
                </a:cxnLst>
                <a:rect l="T12" t="T13" r="T14" b="T15"/>
                <a:pathLst>
                  <a:path w="10" h="10">
                    <a:moveTo>
                      <a:pt x="9" y="0"/>
                    </a:moveTo>
                    <a:lnTo>
                      <a:pt x="8" y="2"/>
                    </a:lnTo>
                    <a:lnTo>
                      <a:pt x="3" y="7"/>
                    </a:lnTo>
                    <a:lnTo>
                      <a:pt x="0" y="9"/>
                    </a:lnTo>
                  </a:path>
                </a:pathLst>
              </a:custGeom>
              <a:noFill/>
              <a:ln w="9445">
                <a:solidFill>
                  <a:srgbClr val="4F4F4F"/>
                </a:solidFill>
                <a:round/>
                <a:headEnd/>
                <a:tailEnd/>
              </a:ln>
            </p:spPr>
            <p:txBody>
              <a:bodyPr/>
              <a:lstStyle/>
              <a:p>
                <a:endParaRPr lang="en-US"/>
              </a:p>
            </p:txBody>
          </p:sp>
          <p:sp>
            <p:nvSpPr>
              <p:cNvPr id="307305" name="Freeform 99"/>
              <p:cNvSpPr>
                <a:spLocks/>
              </p:cNvSpPr>
              <p:nvPr/>
            </p:nvSpPr>
            <p:spPr bwMode="auto">
              <a:xfrm>
                <a:off x="1701" y="2423"/>
                <a:ext cx="7" cy="23"/>
              </a:xfrm>
              <a:custGeom>
                <a:avLst/>
                <a:gdLst>
                  <a:gd name="T0" fmla="*/ 4 w 7"/>
                  <a:gd name="T1" fmla="*/ 0 h 23"/>
                  <a:gd name="T2" fmla="*/ 6 w 7"/>
                  <a:gd name="T3" fmla="*/ 6 h 23"/>
                  <a:gd name="T4" fmla="*/ 4 w 7"/>
                  <a:gd name="T5" fmla="*/ 17 h 23"/>
                  <a:gd name="T6" fmla="*/ 0 w 7"/>
                  <a:gd name="T7" fmla="*/ 22 h 23"/>
                  <a:gd name="T8" fmla="*/ 0 60000 65536"/>
                  <a:gd name="T9" fmla="*/ 0 60000 65536"/>
                  <a:gd name="T10" fmla="*/ 0 60000 65536"/>
                  <a:gd name="T11" fmla="*/ 0 60000 65536"/>
                  <a:gd name="T12" fmla="*/ 0 w 7"/>
                  <a:gd name="T13" fmla="*/ 0 h 23"/>
                  <a:gd name="T14" fmla="*/ 7 w 7"/>
                  <a:gd name="T15" fmla="*/ 23 h 23"/>
                </a:gdLst>
                <a:ahLst/>
                <a:cxnLst>
                  <a:cxn ang="T8">
                    <a:pos x="T0" y="T1"/>
                  </a:cxn>
                  <a:cxn ang="T9">
                    <a:pos x="T2" y="T3"/>
                  </a:cxn>
                  <a:cxn ang="T10">
                    <a:pos x="T4" y="T5"/>
                  </a:cxn>
                  <a:cxn ang="T11">
                    <a:pos x="T6" y="T7"/>
                  </a:cxn>
                </a:cxnLst>
                <a:rect l="T12" t="T13" r="T14" b="T15"/>
                <a:pathLst>
                  <a:path w="7" h="23">
                    <a:moveTo>
                      <a:pt x="4" y="0"/>
                    </a:moveTo>
                    <a:lnTo>
                      <a:pt x="6" y="6"/>
                    </a:lnTo>
                    <a:lnTo>
                      <a:pt x="4" y="17"/>
                    </a:lnTo>
                    <a:lnTo>
                      <a:pt x="0" y="22"/>
                    </a:lnTo>
                  </a:path>
                </a:pathLst>
              </a:custGeom>
              <a:noFill/>
              <a:ln w="9445">
                <a:solidFill>
                  <a:srgbClr val="4F4F4F"/>
                </a:solidFill>
                <a:round/>
                <a:headEnd/>
                <a:tailEnd/>
              </a:ln>
            </p:spPr>
            <p:txBody>
              <a:bodyPr/>
              <a:lstStyle/>
              <a:p>
                <a:endParaRPr lang="en-US"/>
              </a:p>
            </p:txBody>
          </p:sp>
          <p:sp>
            <p:nvSpPr>
              <p:cNvPr id="307306" name="Freeform 100"/>
              <p:cNvSpPr>
                <a:spLocks/>
              </p:cNvSpPr>
              <p:nvPr/>
            </p:nvSpPr>
            <p:spPr bwMode="auto">
              <a:xfrm>
                <a:off x="1556" y="2463"/>
                <a:ext cx="5" cy="24"/>
              </a:xfrm>
              <a:custGeom>
                <a:avLst/>
                <a:gdLst>
                  <a:gd name="T0" fmla="*/ 0 w 5"/>
                  <a:gd name="T1" fmla="*/ 0 h 24"/>
                  <a:gd name="T2" fmla="*/ 2 w 5"/>
                  <a:gd name="T3" fmla="*/ 7 h 24"/>
                  <a:gd name="T4" fmla="*/ 4 w 5"/>
                  <a:gd name="T5" fmla="*/ 16 h 24"/>
                  <a:gd name="T6" fmla="*/ 3 w 5"/>
                  <a:gd name="T7" fmla="*/ 23 h 24"/>
                  <a:gd name="T8" fmla="*/ 0 60000 65536"/>
                  <a:gd name="T9" fmla="*/ 0 60000 65536"/>
                  <a:gd name="T10" fmla="*/ 0 60000 65536"/>
                  <a:gd name="T11" fmla="*/ 0 60000 65536"/>
                  <a:gd name="T12" fmla="*/ 0 w 5"/>
                  <a:gd name="T13" fmla="*/ 0 h 24"/>
                  <a:gd name="T14" fmla="*/ 5 w 5"/>
                  <a:gd name="T15" fmla="*/ 24 h 24"/>
                </a:gdLst>
                <a:ahLst/>
                <a:cxnLst>
                  <a:cxn ang="T8">
                    <a:pos x="T0" y="T1"/>
                  </a:cxn>
                  <a:cxn ang="T9">
                    <a:pos x="T2" y="T3"/>
                  </a:cxn>
                  <a:cxn ang="T10">
                    <a:pos x="T4" y="T5"/>
                  </a:cxn>
                  <a:cxn ang="T11">
                    <a:pos x="T6" y="T7"/>
                  </a:cxn>
                </a:cxnLst>
                <a:rect l="T12" t="T13" r="T14" b="T15"/>
                <a:pathLst>
                  <a:path w="5" h="24">
                    <a:moveTo>
                      <a:pt x="0" y="0"/>
                    </a:moveTo>
                    <a:lnTo>
                      <a:pt x="2" y="7"/>
                    </a:lnTo>
                    <a:lnTo>
                      <a:pt x="4" y="16"/>
                    </a:lnTo>
                    <a:lnTo>
                      <a:pt x="3" y="23"/>
                    </a:lnTo>
                  </a:path>
                </a:pathLst>
              </a:custGeom>
              <a:noFill/>
              <a:ln w="9445">
                <a:solidFill>
                  <a:srgbClr val="4F4F4F"/>
                </a:solidFill>
                <a:round/>
                <a:headEnd/>
                <a:tailEnd/>
              </a:ln>
            </p:spPr>
            <p:txBody>
              <a:bodyPr/>
              <a:lstStyle/>
              <a:p>
                <a:endParaRPr lang="en-US"/>
              </a:p>
            </p:txBody>
          </p:sp>
          <p:sp>
            <p:nvSpPr>
              <p:cNvPr id="307307" name="Freeform 101"/>
              <p:cNvSpPr>
                <a:spLocks/>
              </p:cNvSpPr>
              <p:nvPr/>
            </p:nvSpPr>
            <p:spPr bwMode="auto">
              <a:xfrm>
                <a:off x="1570" y="2469"/>
                <a:ext cx="4" cy="31"/>
              </a:xfrm>
              <a:custGeom>
                <a:avLst/>
                <a:gdLst>
                  <a:gd name="T0" fmla="*/ 2 w 4"/>
                  <a:gd name="T1" fmla="*/ 0 h 31"/>
                  <a:gd name="T2" fmla="*/ 3 w 4"/>
                  <a:gd name="T3" fmla="*/ 10 h 31"/>
                  <a:gd name="T4" fmla="*/ 2 w 4"/>
                  <a:gd name="T5" fmla="*/ 23 h 31"/>
                  <a:gd name="T6" fmla="*/ 0 w 4"/>
                  <a:gd name="T7" fmla="*/ 30 h 31"/>
                  <a:gd name="T8" fmla="*/ 0 60000 65536"/>
                  <a:gd name="T9" fmla="*/ 0 60000 65536"/>
                  <a:gd name="T10" fmla="*/ 0 60000 65536"/>
                  <a:gd name="T11" fmla="*/ 0 60000 65536"/>
                  <a:gd name="T12" fmla="*/ 0 w 4"/>
                  <a:gd name="T13" fmla="*/ 0 h 31"/>
                  <a:gd name="T14" fmla="*/ 4 w 4"/>
                  <a:gd name="T15" fmla="*/ 31 h 31"/>
                </a:gdLst>
                <a:ahLst/>
                <a:cxnLst>
                  <a:cxn ang="T8">
                    <a:pos x="T0" y="T1"/>
                  </a:cxn>
                  <a:cxn ang="T9">
                    <a:pos x="T2" y="T3"/>
                  </a:cxn>
                  <a:cxn ang="T10">
                    <a:pos x="T4" y="T5"/>
                  </a:cxn>
                  <a:cxn ang="T11">
                    <a:pos x="T6" y="T7"/>
                  </a:cxn>
                </a:cxnLst>
                <a:rect l="T12" t="T13" r="T14" b="T15"/>
                <a:pathLst>
                  <a:path w="4" h="31">
                    <a:moveTo>
                      <a:pt x="2" y="0"/>
                    </a:moveTo>
                    <a:lnTo>
                      <a:pt x="3" y="10"/>
                    </a:lnTo>
                    <a:lnTo>
                      <a:pt x="2" y="23"/>
                    </a:lnTo>
                    <a:lnTo>
                      <a:pt x="0" y="30"/>
                    </a:lnTo>
                  </a:path>
                </a:pathLst>
              </a:custGeom>
              <a:noFill/>
              <a:ln w="9445">
                <a:solidFill>
                  <a:srgbClr val="4F4F4F"/>
                </a:solidFill>
                <a:round/>
                <a:headEnd/>
                <a:tailEnd/>
              </a:ln>
            </p:spPr>
            <p:txBody>
              <a:bodyPr/>
              <a:lstStyle/>
              <a:p>
                <a:endParaRPr lang="en-US"/>
              </a:p>
            </p:txBody>
          </p:sp>
          <p:sp>
            <p:nvSpPr>
              <p:cNvPr id="307308" name="Freeform 102"/>
              <p:cNvSpPr>
                <a:spLocks/>
              </p:cNvSpPr>
              <p:nvPr/>
            </p:nvSpPr>
            <p:spPr bwMode="auto">
              <a:xfrm>
                <a:off x="1581" y="2480"/>
                <a:ext cx="7" cy="35"/>
              </a:xfrm>
              <a:custGeom>
                <a:avLst/>
                <a:gdLst>
                  <a:gd name="T0" fmla="*/ 6 w 7"/>
                  <a:gd name="T1" fmla="*/ 0 h 35"/>
                  <a:gd name="T2" fmla="*/ 6 w 7"/>
                  <a:gd name="T3" fmla="*/ 10 h 35"/>
                  <a:gd name="T4" fmla="*/ 2 w 7"/>
                  <a:gd name="T5" fmla="*/ 26 h 35"/>
                  <a:gd name="T6" fmla="*/ 0 w 7"/>
                  <a:gd name="T7" fmla="*/ 34 h 35"/>
                  <a:gd name="T8" fmla="*/ 0 60000 65536"/>
                  <a:gd name="T9" fmla="*/ 0 60000 65536"/>
                  <a:gd name="T10" fmla="*/ 0 60000 65536"/>
                  <a:gd name="T11" fmla="*/ 0 60000 65536"/>
                  <a:gd name="T12" fmla="*/ 0 w 7"/>
                  <a:gd name="T13" fmla="*/ 0 h 35"/>
                  <a:gd name="T14" fmla="*/ 7 w 7"/>
                  <a:gd name="T15" fmla="*/ 35 h 35"/>
                </a:gdLst>
                <a:ahLst/>
                <a:cxnLst>
                  <a:cxn ang="T8">
                    <a:pos x="T0" y="T1"/>
                  </a:cxn>
                  <a:cxn ang="T9">
                    <a:pos x="T2" y="T3"/>
                  </a:cxn>
                  <a:cxn ang="T10">
                    <a:pos x="T4" y="T5"/>
                  </a:cxn>
                  <a:cxn ang="T11">
                    <a:pos x="T6" y="T7"/>
                  </a:cxn>
                </a:cxnLst>
                <a:rect l="T12" t="T13" r="T14" b="T15"/>
                <a:pathLst>
                  <a:path w="7" h="35">
                    <a:moveTo>
                      <a:pt x="6" y="0"/>
                    </a:moveTo>
                    <a:lnTo>
                      <a:pt x="6" y="10"/>
                    </a:lnTo>
                    <a:lnTo>
                      <a:pt x="2" y="26"/>
                    </a:lnTo>
                    <a:lnTo>
                      <a:pt x="0" y="34"/>
                    </a:lnTo>
                  </a:path>
                </a:pathLst>
              </a:custGeom>
              <a:noFill/>
              <a:ln w="9445">
                <a:solidFill>
                  <a:srgbClr val="4F4F4F"/>
                </a:solidFill>
                <a:round/>
                <a:headEnd/>
                <a:tailEnd/>
              </a:ln>
            </p:spPr>
            <p:txBody>
              <a:bodyPr/>
              <a:lstStyle/>
              <a:p>
                <a:endParaRPr lang="en-US"/>
              </a:p>
            </p:txBody>
          </p:sp>
          <p:sp>
            <p:nvSpPr>
              <p:cNvPr id="307309" name="Freeform 103"/>
              <p:cNvSpPr>
                <a:spLocks/>
              </p:cNvSpPr>
              <p:nvPr/>
            </p:nvSpPr>
            <p:spPr bwMode="auto">
              <a:xfrm>
                <a:off x="1592" y="2498"/>
                <a:ext cx="14" cy="37"/>
              </a:xfrm>
              <a:custGeom>
                <a:avLst/>
                <a:gdLst>
                  <a:gd name="T0" fmla="*/ 13 w 14"/>
                  <a:gd name="T1" fmla="*/ 0 h 37"/>
                  <a:gd name="T2" fmla="*/ 10 w 14"/>
                  <a:gd name="T3" fmla="*/ 17 h 37"/>
                  <a:gd name="T4" fmla="*/ 5 w 14"/>
                  <a:gd name="T5" fmla="*/ 31 h 37"/>
                  <a:gd name="T6" fmla="*/ 0 w 14"/>
                  <a:gd name="T7" fmla="*/ 36 h 37"/>
                  <a:gd name="T8" fmla="*/ 0 60000 65536"/>
                  <a:gd name="T9" fmla="*/ 0 60000 65536"/>
                  <a:gd name="T10" fmla="*/ 0 60000 65536"/>
                  <a:gd name="T11" fmla="*/ 0 60000 65536"/>
                  <a:gd name="T12" fmla="*/ 0 w 14"/>
                  <a:gd name="T13" fmla="*/ 0 h 37"/>
                  <a:gd name="T14" fmla="*/ 14 w 14"/>
                  <a:gd name="T15" fmla="*/ 37 h 37"/>
                </a:gdLst>
                <a:ahLst/>
                <a:cxnLst>
                  <a:cxn ang="T8">
                    <a:pos x="T0" y="T1"/>
                  </a:cxn>
                  <a:cxn ang="T9">
                    <a:pos x="T2" y="T3"/>
                  </a:cxn>
                  <a:cxn ang="T10">
                    <a:pos x="T4" y="T5"/>
                  </a:cxn>
                  <a:cxn ang="T11">
                    <a:pos x="T6" y="T7"/>
                  </a:cxn>
                </a:cxnLst>
                <a:rect l="T12" t="T13" r="T14" b="T15"/>
                <a:pathLst>
                  <a:path w="14" h="37">
                    <a:moveTo>
                      <a:pt x="13" y="0"/>
                    </a:moveTo>
                    <a:lnTo>
                      <a:pt x="10" y="17"/>
                    </a:lnTo>
                    <a:lnTo>
                      <a:pt x="5" y="31"/>
                    </a:lnTo>
                    <a:lnTo>
                      <a:pt x="0" y="36"/>
                    </a:lnTo>
                  </a:path>
                </a:pathLst>
              </a:custGeom>
              <a:noFill/>
              <a:ln w="9445">
                <a:solidFill>
                  <a:srgbClr val="4F4F4F"/>
                </a:solidFill>
                <a:round/>
                <a:headEnd/>
                <a:tailEnd/>
              </a:ln>
            </p:spPr>
            <p:txBody>
              <a:bodyPr/>
              <a:lstStyle/>
              <a:p>
                <a:endParaRPr lang="en-US"/>
              </a:p>
            </p:txBody>
          </p:sp>
          <p:sp>
            <p:nvSpPr>
              <p:cNvPr id="307310" name="Freeform 104"/>
              <p:cNvSpPr>
                <a:spLocks/>
              </p:cNvSpPr>
              <p:nvPr/>
            </p:nvSpPr>
            <p:spPr bwMode="auto">
              <a:xfrm>
                <a:off x="1691" y="2527"/>
                <a:ext cx="20" cy="3"/>
              </a:xfrm>
              <a:custGeom>
                <a:avLst/>
                <a:gdLst>
                  <a:gd name="T0" fmla="*/ 0 w 20"/>
                  <a:gd name="T1" fmla="*/ 2 h 3"/>
                  <a:gd name="T2" fmla="*/ 6 w 20"/>
                  <a:gd name="T3" fmla="*/ 0 h 3"/>
                  <a:gd name="T4" fmla="*/ 12 w 20"/>
                  <a:gd name="T5" fmla="*/ 0 h 3"/>
                  <a:gd name="T6" fmla="*/ 19 w 20"/>
                  <a:gd name="T7" fmla="*/ 2 h 3"/>
                  <a:gd name="T8" fmla="*/ 0 60000 65536"/>
                  <a:gd name="T9" fmla="*/ 0 60000 65536"/>
                  <a:gd name="T10" fmla="*/ 0 60000 65536"/>
                  <a:gd name="T11" fmla="*/ 0 60000 65536"/>
                  <a:gd name="T12" fmla="*/ 0 w 20"/>
                  <a:gd name="T13" fmla="*/ 0 h 3"/>
                  <a:gd name="T14" fmla="*/ 20 w 20"/>
                  <a:gd name="T15" fmla="*/ 3 h 3"/>
                </a:gdLst>
                <a:ahLst/>
                <a:cxnLst>
                  <a:cxn ang="T8">
                    <a:pos x="T0" y="T1"/>
                  </a:cxn>
                  <a:cxn ang="T9">
                    <a:pos x="T2" y="T3"/>
                  </a:cxn>
                  <a:cxn ang="T10">
                    <a:pos x="T4" y="T5"/>
                  </a:cxn>
                  <a:cxn ang="T11">
                    <a:pos x="T6" y="T7"/>
                  </a:cxn>
                </a:cxnLst>
                <a:rect l="T12" t="T13" r="T14" b="T15"/>
                <a:pathLst>
                  <a:path w="20" h="3">
                    <a:moveTo>
                      <a:pt x="0" y="2"/>
                    </a:moveTo>
                    <a:lnTo>
                      <a:pt x="6" y="0"/>
                    </a:lnTo>
                    <a:lnTo>
                      <a:pt x="12" y="0"/>
                    </a:lnTo>
                    <a:lnTo>
                      <a:pt x="19" y="2"/>
                    </a:lnTo>
                  </a:path>
                </a:pathLst>
              </a:custGeom>
              <a:noFill/>
              <a:ln w="9445">
                <a:solidFill>
                  <a:srgbClr val="4F4F4F"/>
                </a:solidFill>
                <a:round/>
                <a:headEnd/>
                <a:tailEnd/>
              </a:ln>
            </p:spPr>
            <p:txBody>
              <a:bodyPr/>
              <a:lstStyle/>
              <a:p>
                <a:endParaRPr lang="en-US"/>
              </a:p>
            </p:txBody>
          </p:sp>
          <p:sp>
            <p:nvSpPr>
              <p:cNvPr id="307311" name="Freeform 105"/>
              <p:cNvSpPr>
                <a:spLocks/>
              </p:cNvSpPr>
              <p:nvPr/>
            </p:nvSpPr>
            <p:spPr bwMode="auto">
              <a:xfrm>
                <a:off x="1412" y="2244"/>
                <a:ext cx="86" cy="63"/>
              </a:xfrm>
              <a:custGeom>
                <a:avLst/>
                <a:gdLst>
                  <a:gd name="T0" fmla="*/ 85 w 86"/>
                  <a:gd name="T1" fmla="*/ 62 h 63"/>
                  <a:gd name="T2" fmla="*/ 79 w 86"/>
                  <a:gd name="T3" fmla="*/ 58 h 63"/>
                  <a:gd name="T4" fmla="*/ 75 w 86"/>
                  <a:gd name="T5" fmla="*/ 48 h 63"/>
                  <a:gd name="T6" fmla="*/ 70 w 86"/>
                  <a:gd name="T7" fmla="*/ 29 h 63"/>
                  <a:gd name="T8" fmla="*/ 66 w 86"/>
                  <a:gd name="T9" fmla="*/ 19 h 63"/>
                  <a:gd name="T10" fmla="*/ 61 w 86"/>
                  <a:gd name="T11" fmla="*/ 10 h 63"/>
                  <a:gd name="T12" fmla="*/ 52 w 86"/>
                  <a:gd name="T13" fmla="*/ 0 h 63"/>
                  <a:gd name="T14" fmla="*/ 42 w 86"/>
                  <a:gd name="T15" fmla="*/ 0 h 63"/>
                  <a:gd name="T16" fmla="*/ 33 w 86"/>
                  <a:gd name="T17" fmla="*/ 0 h 63"/>
                  <a:gd name="T18" fmla="*/ 23 w 86"/>
                  <a:gd name="T19" fmla="*/ 5 h 63"/>
                  <a:gd name="T20" fmla="*/ 14 w 86"/>
                  <a:gd name="T21" fmla="*/ 5 h 63"/>
                  <a:gd name="T22" fmla="*/ 4 w 86"/>
                  <a:gd name="T23" fmla="*/ 5 h 63"/>
                  <a:gd name="T24" fmla="*/ 0 w 86"/>
                  <a:gd name="T25" fmla="*/ 10 h 63"/>
                  <a:gd name="T26" fmla="*/ 0 w 86"/>
                  <a:gd name="T27" fmla="*/ 14 h 63"/>
                  <a:gd name="T28" fmla="*/ 0 w 86"/>
                  <a:gd name="T29" fmla="*/ 24 h 63"/>
                  <a:gd name="T30" fmla="*/ 0 w 86"/>
                  <a:gd name="T31" fmla="*/ 29 h 63"/>
                  <a:gd name="T32" fmla="*/ 4 w 86"/>
                  <a:gd name="T33" fmla="*/ 19 h 63"/>
                  <a:gd name="T34" fmla="*/ 9 w 86"/>
                  <a:gd name="T35" fmla="*/ 19 h 63"/>
                  <a:gd name="T36" fmla="*/ 18 w 86"/>
                  <a:gd name="T37" fmla="*/ 19 h 63"/>
                  <a:gd name="T38" fmla="*/ 23 w 86"/>
                  <a:gd name="T39" fmla="*/ 24 h 63"/>
                  <a:gd name="T40" fmla="*/ 27 w 86"/>
                  <a:gd name="T41" fmla="*/ 29 h 63"/>
                  <a:gd name="T42" fmla="*/ 27 w 86"/>
                  <a:gd name="T43" fmla="*/ 33 h 63"/>
                  <a:gd name="T44" fmla="*/ 27 w 86"/>
                  <a:gd name="T45" fmla="*/ 43 h 63"/>
                  <a:gd name="T46" fmla="*/ 27 w 86"/>
                  <a:gd name="T47" fmla="*/ 53 h 63"/>
                  <a:gd name="T48" fmla="*/ 23 w 86"/>
                  <a:gd name="T49" fmla="*/ 58 h 63"/>
                  <a:gd name="T50" fmla="*/ 14 w 86"/>
                  <a:gd name="T51" fmla="*/ 62 h 6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6"/>
                  <a:gd name="T79" fmla="*/ 0 h 63"/>
                  <a:gd name="T80" fmla="*/ 86 w 86"/>
                  <a:gd name="T81" fmla="*/ 63 h 6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6" h="63">
                    <a:moveTo>
                      <a:pt x="85" y="62"/>
                    </a:moveTo>
                    <a:lnTo>
                      <a:pt x="79" y="58"/>
                    </a:lnTo>
                    <a:lnTo>
                      <a:pt x="75" y="48"/>
                    </a:lnTo>
                    <a:lnTo>
                      <a:pt x="70" y="29"/>
                    </a:lnTo>
                    <a:lnTo>
                      <a:pt x="66" y="19"/>
                    </a:lnTo>
                    <a:lnTo>
                      <a:pt x="61" y="10"/>
                    </a:lnTo>
                    <a:lnTo>
                      <a:pt x="52" y="0"/>
                    </a:lnTo>
                    <a:lnTo>
                      <a:pt x="42" y="0"/>
                    </a:lnTo>
                    <a:lnTo>
                      <a:pt x="33" y="0"/>
                    </a:lnTo>
                    <a:lnTo>
                      <a:pt x="23" y="5"/>
                    </a:lnTo>
                    <a:lnTo>
                      <a:pt x="14" y="5"/>
                    </a:lnTo>
                    <a:lnTo>
                      <a:pt x="4" y="5"/>
                    </a:lnTo>
                    <a:lnTo>
                      <a:pt x="0" y="10"/>
                    </a:lnTo>
                    <a:lnTo>
                      <a:pt x="0" y="14"/>
                    </a:lnTo>
                    <a:lnTo>
                      <a:pt x="0" y="24"/>
                    </a:lnTo>
                    <a:lnTo>
                      <a:pt x="0" y="29"/>
                    </a:lnTo>
                    <a:lnTo>
                      <a:pt x="4" y="19"/>
                    </a:lnTo>
                    <a:lnTo>
                      <a:pt x="9" y="19"/>
                    </a:lnTo>
                    <a:lnTo>
                      <a:pt x="18" y="19"/>
                    </a:lnTo>
                    <a:lnTo>
                      <a:pt x="23" y="24"/>
                    </a:lnTo>
                    <a:lnTo>
                      <a:pt x="27" y="29"/>
                    </a:lnTo>
                    <a:lnTo>
                      <a:pt x="27" y="33"/>
                    </a:lnTo>
                    <a:lnTo>
                      <a:pt x="27" y="43"/>
                    </a:lnTo>
                    <a:lnTo>
                      <a:pt x="27" y="53"/>
                    </a:lnTo>
                    <a:lnTo>
                      <a:pt x="23" y="58"/>
                    </a:lnTo>
                    <a:lnTo>
                      <a:pt x="14" y="62"/>
                    </a:lnTo>
                  </a:path>
                </a:pathLst>
              </a:custGeom>
              <a:noFill/>
              <a:ln w="9445">
                <a:solidFill>
                  <a:srgbClr val="4F4F4F"/>
                </a:solidFill>
                <a:round/>
                <a:headEnd/>
                <a:tailEnd/>
              </a:ln>
            </p:spPr>
            <p:txBody>
              <a:bodyPr/>
              <a:lstStyle/>
              <a:p>
                <a:endParaRPr lang="en-US"/>
              </a:p>
            </p:txBody>
          </p:sp>
          <p:sp>
            <p:nvSpPr>
              <p:cNvPr id="307312" name="Freeform 106"/>
              <p:cNvSpPr>
                <a:spLocks/>
              </p:cNvSpPr>
              <p:nvPr/>
            </p:nvSpPr>
            <p:spPr bwMode="auto">
              <a:xfrm>
                <a:off x="1567" y="2405"/>
                <a:ext cx="82" cy="75"/>
              </a:xfrm>
              <a:custGeom>
                <a:avLst/>
                <a:gdLst>
                  <a:gd name="T0" fmla="*/ 0 w 82"/>
                  <a:gd name="T1" fmla="*/ 19 h 75"/>
                  <a:gd name="T2" fmla="*/ 28 w 82"/>
                  <a:gd name="T3" fmla="*/ 0 h 75"/>
                  <a:gd name="T4" fmla="*/ 81 w 82"/>
                  <a:gd name="T5" fmla="*/ 74 h 75"/>
                  <a:gd name="T6" fmla="*/ 0 60000 65536"/>
                  <a:gd name="T7" fmla="*/ 0 60000 65536"/>
                  <a:gd name="T8" fmla="*/ 0 60000 65536"/>
                  <a:gd name="T9" fmla="*/ 0 w 82"/>
                  <a:gd name="T10" fmla="*/ 0 h 75"/>
                  <a:gd name="T11" fmla="*/ 82 w 82"/>
                  <a:gd name="T12" fmla="*/ 75 h 75"/>
                </a:gdLst>
                <a:ahLst/>
                <a:cxnLst>
                  <a:cxn ang="T6">
                    <a:pos x="T0" y="T1"/>
                  </a:cxn>
                  <a:cxn ang="T7">
                    <a:pos x="T2" y="T3"/>
                  </a:cxn>
                  <a:cxn ang="T8">
                    <a:pos x="T4" y="T5"/>
                  </a:cxn>
                </a:cxnLst>
                <a:rect l="T9" t="T10" r="T11" b="T12"/>
                <a:pathLst>
                  <a:path w="82" h="75">
                    <a:moveTo>
                      <a:pt x="0" y="19"/>
                    </a:moveTo>
                    <a:lnTo>
                      <a:pt x="28" y="0"/>
                    </a:lnTo>
                    <a:lnTo>
                      <a:pt x="81" y="74"/>
                    </a:lnTo>
                  </a:path>
                </a:pathLst>
              </a:custGeom>
              <a:noFill/>
              <a:ln w="9445">
                <a:solidFill>
                  <a:srgbClr val="4F4F4F"/>
                </a:solidFill>
                <a:round/>
                <a:headEnd/>
                <a:tailEnd/>
              </a:ln>
            </p:spPr>
            <p:txBody>
              <a:bodyPr/>
              <a:lstStyle/>
              <a:p>
                <a:endParaRPr lang="en-US"/>
              </a:p>
            </p:txBody>
          </p:sp>
          <p:sp>
            <p:nvSpPr>
              <p:cNvPr id="307313" name="Line 107"/>
              <p:cNvSpPr>
                <a:spLocks noChangeShapeType="1"/>
              </p:cNvSpPr>
              <p:nvPr/>
            </p:nvSpPr>
            <p:spPr bwMode="auto">
              <a:xfrm>
                <a:off x="1665" y="2502"/>
                <a:ext cx="16" cy="27"/>
              </a:xfrm>
              <a:prstGeom prst="line">
                <a:avLst/>
              </a:prstGeom>
              <a:noFill/>
              <a:ln w="9445">
                <a:solidFill>
                  <a:srgbClr val="4F4F4F"/>
                </a:solidFill>
                <a:round/>
                <a:headEnd/>
                <a:tailEnd/>
              </a:ln>
            </p:spPr>
            <p:txBody>
              <a:bodyPr wrap="none" anchor="ctr"/>
              <a:lstStyle/>
              <a:p>
                <a:endParaRPr lang="en-US"/>
              </a:p>
            </p:txBody>
          </p:sp>
          <p:sp>
            <p:nvSpPr>
              <p:cNvPr id="307314" name="Line 108"/>
              <p:cNvSpPr>
                <a:spLocks noChangeShapeType="1"/>
              </p:cNvSpPr>
              <p:nvPr/>
            </p:nvSpPr>
            <p:spPr bwMode="auto">
              <a:xfrm>
                <a:off x="1567" y="2425"/>
                <a:ext cx="37" cy="64"/>
              </a:xfrm>
              <a:prstGeom prst="line">
                <a:avLst/>
              </a:prstGeom>
              <a:noFill/>
              <a:ln w="9445">
                <a:solidFill>
                  <a:srgbClr val="4F4F4F"/>
                </a:solidFill>
                <a:round/>
                <a:headEnd/>
                <a:tailEnd/>
              </a:ln>
            </p:spPr>
            <p:txBody>
              <a:bodyPr wrap="none" anchor="ctr"/>
              <a:lstStyle/>
              <a:p>
                <a:endParaRPr lang="en-US"/>
              </a:p>
            </p:txBody>
          </p:sp>
          <p:sp>
            <p:nvSpPr>
              <p:cNvPr id="307315" name="Freeform 109"/>
              <p:cNvSpPr>
                <a:spLocks/>
              </p:cNvSpPr>
              <p:nvPr/>
            </p:nvSpPr>
            <p:spPr bwMode="auto">
              <a:xfrm>
                <a:off x="1536" y="2459"/>
                <a:ext cx="162" cy="78"/>
              </a:xfrm>
              <a:custGeom>
                <a:avLst/>
                <a:gdLst>
                  <a:gd name="T0" fmla="*/ 0 w 162"/>
                  <a:gd name="T1" fmla="*/ 10 h 78"/>
                  <a:gd name="T2" fmla="*/ 3 w 162"/>
                  <a:gd name="T3" fmla="*/ 3 h 78"/>
                  <a:gd name="T4" fmla="*/ 12 w 162"/>
                  <a:gd name="T5" fmla="*/ 0 h 78"/>
                  <a:gd name="T6" fmla="*/ 19 w 162"/>
                  <a:gd name="T7" fmla="*/ 6 h 78"/>
                  <a:gd name="T8" fmla="*/ 24 w 162"/>
                  <a:gd name="T9" fmla="*/ 1 h 78"/>
                  <a:gd name="T10" fmla="*/ 33 w 162"/>
                  <a:gd name="T11" fmla="*/ 0 h 78"/>
                  <a:gd name="T12" fmla="*/ 37 w 162"/>
                  <a:gd name="T13" fmla="*/ 5 h 78"/>
                  <a:gd name="T14" fmla="*/ 37 w 162"/>
                  <a:gd name="T15" fmla="*/ 10 h 78"/>
                  <a:gd name="T16" fmla="*/ 43 w 162"/>
                  <a:gd name="T17" fmla="*/ 8 h 78"/>
                  <a:gd name="T18" fmla="*/ 50 w 162"/>
                  <a:gd name="T19" fmla="*/ 11 h 78"/>
                  <a:gd name="T20" fmla="*/ 51 w 162"/>
                  <a:gd name="T21" fmla="*/ 21 h 78"/>
                  <a:gd name="T22" fmla="*/ 60 w 162"/>
                  <a:gd name="T23" fmla="*/ 21 h 78"/>
                  <a:gd name="T24" fmla="*/ 66 w 162"/>
                  <a:gd name="T25" fmla="*/ 24 h 78"/>
                  <a:gd name="T26" fmla="*/ 68 w 162"/>
                  <a:gd name="T27" fmla="*/ 28 h 78"/>
                  <a:gd name="T28" fmla="*/ 69 w 162"/>
                  <a:gd name="T29" fmla="*/ 36 h 78"/>
                  <a:gd name="T30" fmla="*/ 69 w 162"/>
                  <a:gd name="T31" fmla="*/ 40 h 78"/>
                  <a:gd name="T32" fmla="*/ 75 w 162"/>
                  <a:gd name="T33" fmla="*/ 42 h 78"/>
                  <a:gd name="T34" fmla="*/ 79 w 162"/>
                  <a:gd name="T35" fmla="*/ 47 h 78"/>
                  <a:gd name="T36" fmla="*/ 81 w 162"/>
                  <a:gd name="T37" fmla="*/ 53 h 78"/>
                  <a:gd name="T38" fmla="*/ 79 w 162"/>
                  <a:gd name="T39" fmla="*/ 60 h 78"/>
                  <a:gd name="T40" fmla="*/ 84 w 162"/>
                  <a:gd name="T41" fmla="*/ 62 h 78"/>
                  <a:gd name="T42" fmla="*/ 86 w 162"/>
                  <a:gd name="T43" fmla="*/ 66 h 78"/>
                  <a:gd name="T44" fmla="*/ 88 w 162"/>
                  <a:gd name="T45" fmla="*/ 72 h 78"/>
                  <a:gd name="T46" fmla="*/ 96 w 162"/>
                  <a:gd name="T47" fmla="*/ 70 h 78"/>
                  <a:gd name="T48" fmla="*/ 101 w 162"/>
                  <a:gd name="T49" fmla="*/ 71 h 78"/>
                  <a:gd name="T50" fmla="*/ 106 w 162"/>
                  <a:gd name="T51" fmla="*/ 75 h 78"/>
                  <a:gd name="T52" fmla="*/ 110 w 162"/>
                  <a:gd name="T53" fmla="*/ 71 h 78"/>
                  <a:gd name="T54" fmla="*/ 117 w 162"/>
                  <a:gd name="T55" fmla="*/ 71 h 78"/>
                  <a:gd name="T56" fmla="*/ 122 w 162"/>
                  <a:gd name="T57" fmla="*/ 77 h 78"/>
                  <a:gd name="T58" fmla="*/ 128 w 162"/>
                  <a:gd name="T59" fmla="*/ 73 h 78"/>
                  <a:gd name="T60" fmla="*/ 134 w 162"/>
                  <a:gd name="T61" fmla="*/ 73 h 78"/>
                  <a:gd name="T62" fmla="*/ 141 w 162"/>
                  <a:gd name="T63" fmla="*/ 76 h 78"/>
                  <a:gd name="T64" fmla="*/ 140 w 162"/>
                  <a:gd name="T65" fmla="*/ 74 h 78"/>
                  <a:gd name="T66" fmla="*/ 144 w 162"/>
                  <a:gd name="T67" fmla="*/ 68 h 78"/>
                  <a:gd name="T68" fmla="*/ 148 w 162"/>
                  <a:gd name="T69" fmla="*/ 70 h 78"/>
                  <a:gd name="T70" fmla="*/ 153 w 162"/>
                  <a:gd name="T71" fmla="*/ 70 h 78"/>
                  <a:gd name="T72" fmla="*/ 153 w 162"/>
                  <a:gd name="T73" fmla="*/ 71 h 78"/>
                  <a:gd name="T74" fmla="*/ 154 w 162"/>
                  <a:gd name="T75" fmla="*/ 69 h 78"/>
                  <a:gd name="T76" fmla="*/ 153 w 162"/>
                  <a:gd name="T77" fmla="*/ 63 h 78"/>
                  <a:gd name="T78" fmla="*/ 155 w 162"/>
                  <a:gd name="T79" fmla="*/ 59 h 78"/>
                  <a:gd name="T80" fmla="*/ 161 w 162"/>
                  <a:gd name="T81" fmla="*/ 52 h 7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2"/>
                  <a:gd name="T124" fmla="*/ 0 h 78"/>
                  <a:gd name="T125" fmla="*/ 162 w 162"/>
                  <a:gd name="T126" fmla="*/ 78 h 7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2" h="78">
                    <a:moveTo>
                      <a:pt x="0" y="10"/>
                    </a:moveTo>
                    <a:lnTo>
                      <a:pt x="3" y="3"/>
                    </a:lnTo>
                    <a:lnTo>
                      <a:pt x="12" y="0"/>
                    </a:lnTo>
                    <a:lnTo>
                      <a:pt x="19" y="6"/>
                    </a:lnTo>
                    <a:lnTo>
                      <a:pt x="24" y="1"/>
                    </a:lnTo>
                    <a:lnTo>
                      <a:pt x="33" y="0"/>
                    </a:lnTo>
                    <a:lnTo>
                      <a:pt x="37" y="5"/>
                    </a:lnTo>
                    <a:lnTo>
                      <a:pt x="37" y="10"/>
                    </a:lnTo>
                    <a:lnTo>
                      <a:pt x="43" y="8"/>
                    </a:lnTo>
                    <a:lnTo>
                      <a:pt x="50" y="11"/>
                    </a:lnTo>
                    <a:lnTo>
                      <a:pt x="51" y="21"/>
                    </a:lnTo>
                    <a:lnTo>
                      <a:pt x="60" y="21"/>
                    </a:lnTo>
                    <a:lnTo>
                      <a:pt x="66" y="24"/>
                    </a:lnTo>
                    <a:lnTo>
                      <a:pt x="68" y="28"/>
                    </a:lnTo>
                    <a:lnTo>
                      <a:pt x="69" y="36"/>
                    </a:lnTo>
                    <a:lnTo>
                      <a:pt x="69" y="40"/>
                    </a:lnTo>
                    <a:lnTo>
                      <a:pt x="75" y="42"/>
                    </a:lnTo>
                    <a:lnTo>
                      <a:pt x="79" y="47"/>
                    </a:lnTo>
                    <a:lnTo>
                      <a:pt x="81" y="53"/>
                    </a:lnTo>
                    <a:lnTo>
                      <a:pt x="79" y="60"/>
                    </a:lnTo>
                    <a:lnTo>
                      <a:pt x="84" y="62"/>
                    </a:lnTo>
                    <a:lnTo>
                      <a:pt x="86" y="66"/>
                    </a:lnTo>
                    <a:lnTo>
                      <a:pt x="88" y="72"/>
                    </a:lnTo>
                    <a:lnTo>
                      <a:pt x="96" y="70"/>
                    </a:lnTo>
                    <a:lnTo>
                      <a:pt x="101" y="71"/>
                    </a:lnTo>
                    <a:lnTo>
                      <a:pt x="106" y="75"/>
                    </a:lnTo>
                    <a:lnTo>
                      <a:pt x="110" y="71"/>
                    </a:lnTo>
                    <a:lnTo>
                      <a:pt x="117" y="71"/>
                    </a:lnTo>
                    <a:lnTo>
                      <a:pt x="122" y="77"/>
                    </a:lnTo>
                    <a:lnTo>
                      <a:pt x="128" y="73"/>
                    </a:lnTo>
                    <a:lnTo>
                      <a:pt x="134" y="73"/>
                    </a:lnTo>
                    <a:lnTo>
                      <a:pt x="141" y="76"/>
                    </a:lnTo>
                    <a:lnTo>
                      <a:pt x="140" y="74"/>
                    </a:lnTo>
                    <a:lnTo>
                      <a:pt x="144" y="68"/>
                    </a:lnTo>
                    <a:lnTo>
                      <a:pt x="148" y="70"/>
                    </a:lnTo>
                    <a:lnTo>
                      <a:pt x="153" y="70"/>
                    </a:lnTo>
                    <a:lnTo>
                      <a:pt x="153" y="71"/>
                    </a:lnTo>
                    <a:lnTo>
                      <a:pt x="154" y="69"/>
                    </a:lnTo>
                    <a:lnTo>
                      <a:pt x="153" y="63"/>
                    </a:lnTo>
                    <a:lnTo>
                      <a:pt x="155" y="59"/>
                    </a:lnTo>
                    <a:lnTo>
                      <a:pt x="161" y="52"/>
                    </a:lnTo>
                  </a:path>
                </a:pathLst>
              </a:custGeom>
              <a:noFill/>
              <a:ln w="9445">
                <a:solidFill>
                  <a:srgbClr val="4F4F4F"/>
                </a:solidFill>
                <a:round/>
                <a:headEnd/>
                <a:tailEnd/>
              </a:ln>
            </p:spPr>
            <p:txBody>
              <a:bodyPr/>
              <a:lstStyle/>
              <a:p>
                <a:endParaRPr lang="en-US"/>
              </a:p>
            </p:txBody>
          </p:sp>
          <p:sp>
            <p:nvSpPr>
              <p:cNvPr id="307316" name="Freeform 110"/>
              <p:cNvSpPr>
                <a:spLocks/>
              </p:cNvSpPr>
              <p:nvPr/>
            </p:nvSpPr>
            <p:spPr bwMode="auto">
              <a:xfrm>
                <a:off x="1684" y="2418"/>
                <a:ext cx="1" cy="8"/>
              </a:xfrm>
              <a:custGeom>
                <a:avLst/>
                <a:gdLst>
                  <a:gd name="T0" fmla="*/ 0 w 1"/>
                  <a:gd name="T1" fmla="*/ 0 h 8"/>
                  <a:gd name="T2" fmla="*/ 0 w 1"/>
                  <a:gd name="T3" fmla="*/ 2 h 8"/>
                  <a:gd name="T4" fmla="*/ 0 w 1"/>
                  <a:gd name="T5" fmla="*/ 7 h 8"/>
                  <a:gd name="T6" fmla="*/ 0 60000 65536"/>
                  <a:gd name="T7" fmla="*/ 0 60000 65536"/>
                  <a:gd name="T8" fmla="*/ 0 60000 65536"/>
                  <a:gd name="T9" fmla="*/ 0 w 1"/>
                  <a:gd name="T10" fmla="*/ 0 h 8"/>
                  <a:gd name="T11" fmla="*/ 1 w 1"/>
                  <a:gd name="T12" fmla="*/ 8 h 8"/>
                </a:gdLst>
                <a:ahLst/>
                <a:cxnLst>
                  <a:cxn ang="T6">
                    <a:pos x="T0" y="T1"/>
                  </a:cxn>
                  <a:cxn ang="T7">
                    <a:pos x="T2" y="T3"/>
                  </a:cxn>
                  <a:cxn ang="T8">
                    <a:pos x="T4" y="T5"/>
                  </a:cxn>
                </a:cxnLst>
                <a:rect l="T9" t="T10" r="T11" b="T12"/>
                <a:pathLst>
                  <a:path w="1" h="8">
                    <a:moveTo>
                      <a:pt x="0" y="0"/>
                    </a:moveTo>
                    <a:lnTo>
                      <a:pt x="0" y="2"/>
                    </a:lnTo>
                    <a:lnTo>
                      <a:pt x="0" y="7"/>
                    </a:lnTo>
                  </a:path>
                </a:pathLst>
              </a:custGeom>
              <a:noFill/>
              <a:ln w="9445">
                <a:solidFill>
                  <a:srgbClr val="4F4F4F"/>
                </a:solidFill>
                <a:round/>
                <a:headEnd/>
                <a:tailEnd/>
              </a:ln>
            </p:spPr>
            <p:txBody>
              <a:bodyPr/>
              <a:lstStyle/>
              <a:p>
                <a:endParaRPr lang="en-US"/>
              </a:p>
            </p:txBody>
          </p:sp>
          <p:sp>
            <p:nvSpPr>
              <p:cNvPr id="307317" name="Freeform 111"/>
              <p:cNvSpPr>
                <a:spLocks/>
              </p:cNvSpPr>
              <p:nvPr/>
            </p:nvSpPr>
            <p:spPr bwMode="auto">
              <a:xfrm>
                <a:off x="1441" y="2294"/>
                <a:ext cx="53" cy="11"/>
              </a:xfrm>
              <a:custGeom>
                <a:avLst/>
                <a:gdLst>
                  <a:gd name="T0" fmla="*/ 52 w 53"/>
                  <a:gd name="T1" fmla="*/ 10 h 11"/>
                  <a:gd name="T2" fmla="*/ 42 w 53"/>
                  <a:gd name="T3" fmla="*/ 6 h 11"/>
                  <a:gd name="T4" fmla="*/ 38 w 53"/>
                  <a:gd name="T5" fmla="*/ 0 h 11"/>
                  <a:gd name="T6" fmla="*/ 31 w 53"/>
                  <a:gd name="T7" fmla="*/ 7 h 11"/>
                  <a:gd name="T8" fmla="*/ 24 w 53"/>
                  <a:gd name="T9" fmla="*/ 2 h 11"/>
                  <a:gd name="T10" fmla="*/ 15 w 53"/>
                  <a:gd name="T11" fmla="*/ 7 h 11"/>
                  <a:gd name="T12" fmla="*/ 12 w 53"/>
                  <a:gd name="T13" fmla="*/ 0 h 11"/>
                  <a:gd name="T14" fmla="*/ 2 w 53"/>
                  <a:gd name="T15" fmla="*/ 6 h 11"/>
                  <a:gd name="T16" fmla="*/ 0 w 53"/>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
                  <a:gd name="T28" fmla="*/ 0 h 11"/>
                  <a:gd name="T29" fmla="*/ 53 w 53"/>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 h="11">
                    <a:moveTo>
                      <a:pt x="52" y="10"/>
                    </a:moveTo>
                    <a:lnTo>
                      <a:pt x="42" y="6"/>
                    </a:lnTo>
                    <a:lnTo>
                      <a:pt x="38" y="0"/>
                    </a:lnTo>
                    <a:lnTo>
                      <a:pt x="31" y="7"/>
                    </a:lnTo>
                    <a:lnTo>
                      <a:pt x="24" y="2"/>
                    </a:lnTo>
                    <a:lnTo>
                      <a:pt x="15" y="7"/>
                    </a:lnTo>
                    <a:lnTo>
                      <a:pt x="12" y="0"/>
                    </a:lnTo>
                    <a:lnTo>
                      <a:pt x="2" y="6"/>
                    </a:lnTo>
                    <a:lnTo>
                      <a:pt x="0" y="0"/>
                    </a:lnTo>
                  </a:path>
                </a:pathLst>
              </a:custGeom>
              <a:noFill/>
              <a:ln w="9445">
                <a:solidFill>
                  <a:srgbClr val="4F4F4F"/>
                </a:solidFill>
                <a:round/>
                <a:headEnd/>
                <a:tailEnd/>
              </a:ln>
            </p:spPr>
            <p:txBody>
              <a:bodyPr/>
              <a:lstStyle/>
              <a:p>
                <a:endParaRPr lang="en-US"/>
              </a:p>
            </p:txBody>
          </p:sp>
          <p:sp>
            <p:nvSpPr>
              <p:cNvPr id="307318" name="Freeform 112"/>
              <p:cNvSpPr>
                <a:spLocks/>
              </p:cNvSpPr>
              <p:nvPr/>
            </p:nvSpPr>
            <p:spPr bwMode="auto">
              <a:xfrm>
                <a:off x="1271" y="2320"/>
                <a:ext cx="147" cy="44"/>
              </a:xfrm>
              <a:custGeom>
                <a:avLst/>
                <a:gdLst>
                  <a:gd name="T0" fmla="*/ 0 w 147"/>
                  <a:gd name="T1" fmla="*/ 0 h 44"/>
                  <a:gd name="T2" fmla="*/ 6 w 147"/>
                  <a:gd name="T3" fmla="*/ 7 h 44"/>
                  <a:gd name="T4" fmla="*/ 14 w 147"/>
                  <a:gd name="T5" fmla="*/ 14 h 44"/>
                  <a:gd name="T6" fmla="*/ 25 w 147"/>
                  <a:gd name="T7" fmla="*/ 14 h 44"/>
                  <a:gd name="T8" fmla="*/ 31 w 147"/>
                  <a:gd name="T9" fmla="*/ 11 h 44"/>
                  <a:gd name="T10" fmla="*/ 39 w 147"/>
                  <a:gd name="T11" fmla="*/ 11 h 44"/>
                  <a:gd name="T12" fmla="*/ 47 w 147"/>
                  <a:gd name="T13" fmla="*/ 15 h 44"/>
                  <a:gd name="T14" fmla="*/ 54 w 147"/>
                  <a:gd name="T15" fmla="*/ 16 h 44"/>
                  <a:gd name="T16" fmla="*/ 64 w 147"/>
                  <a:gd name="T17" fmla="*/ 14 h 44"/>
                  <a:gd name="T18" fmla="*/ 73 w 147"/>
                  <a:gd name="T19" fmla="*/ 16 h 44"/>
                  <a:gd name="T20" fmla="*/ 76 w 147"/>
                  <a:gd name="T21" fmla="*/ 18 h 44"/>
                  <a:gd name="T22" fmla="*/ 86 w 147"/>
                  <a:gd name="T23" fmla="*/ 22 h 44"/>
                  <a:gd name="T24" fmla="*/ 91 w 147"/>
                  <a:gd name="T25" fmla="*/ 22 h 44"/>
                  <a:gd name="T26" fmla="*/ 99 w 147"/>
                  <a:gd name="T27" fmla="*/ 26 h 44"/>
                  <a:gd name="T28" fmla="*/ 105 w 147"/>
                  <a:gd name="T29" fmla="*/ 32 h 44"/>
                  <a:gd name="T30" fmla="*/ 125 w 147"/>
                  <a:gd name="T31" fmla="*/ 36 h 44"/>
                  <a:gd name="T32" fmla="*/ 137 w 147"/>
                  <a:gd name="T33" fmla="*/ 39 h 44"/>
                  <a:gd name="T34" fmla="*/ 146 w 147"/>
                  <a:gd name="T35" fmla="*/ 43 h 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7"/>
                  <a:gd name="T55" fmla="*/ 0 h 44"/>
                  <a:gd name="T56" fmla="*/ 147 w 147"/>
                  <a:gd name="T57" fmla="*/ 44 h 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7" h="44">
                    <a:moveTo>
                      <a:pt x="0" y="0"/>
                    </a:moveTo>
                    <a:lnTo>
                      <a:pt x="6" y="7"/>
                    </a:lnTo>
                    <a:lnTo>
                      <a:pt x="14" y="14"/>
                    </a:lnTo>
                    <a:lnTo>
                      <a:pt x="25" y="14"/>
                    </a:lnTo>
                    <a:lnTo>
                      <a:pt x="31" y="11"/>
                    </a:lnTo>
                    <a:lnTo>
                      <a:pt x="39" y="11"/>
                    </a:lnTo>
                    <a:lnTo>
                      <a:pt x="47" y="15"/>
                    </a:lnTo>
                    <a:lnTo>
                      <a:pt x="54" y="16"/>
                    </a:lnTo>
                    <a:lnTo>
                      <a:pt x="64" y="14"/>
                    </a:lnTo>
                    <a:lnTo>
                      <a:pt x="73" y="16"/>
                    </a:lnTo>
                    <a:lnTo>
                      <a:pt x="76" y="18"/>
                    </a:lnTo>
                    <a:lnTo>
                      <a:pt x="86" y="22"/>
                    </a:lnTo>
                    <a:lnTo>
                      <a:pt x="91" y="22"/>
                    </a:lnTo>
                    <a:lnTo>
                      <a:pt x="99" y="26"/>
                    </a:lnTo>
                    <a:lnTo>
                      <a:pt x="105" y="32"/>
                    </a:lnTo>
                    <a:lnTo>
                      <a:pt x="125" y="36"/>
                    </a:lnTo>
                    <a:lnTo>
                      <a:pt x="137" y="39"/>
                    </a:lnTo>
                    <a:lnTo>
                      <a:pt x="146" y="43"/>
                    </a:lnTo>
                  </a:path>
                </a:pathLst>
              </a:custGeom>
              <a:noFill/>
              <a:ln w="9445">
                <a:solidFill>
                  <a:srgbClr val="4F4F4F"/>
                </a:solidFill>
                <a:round/>
                <a:headEnd/>
                <a:tailEnd/>
              </a:ln>
            </p:spPr>
            <p:txBody>
              <a:bodyPr/>
              <a:lstStyle/>
              <a:p>
                <a:endParaRPr lang="en-US"/>
              </a:p>
            </p:txBody>
          </p:sp>
          <p:sp>
            <p:nvSpPr>
              <p:cNvPr id="307319" name="Freeform 113"/>
              <p:cNvSpPr>
                <a:spLocks/>
              </p:cNvSpPr>
              <p:nvPr/>
            </p:nvSpPr>
            <p:spPr bwMode="auto">
              <a:xfrm>
                <a:off x="1223" y="2260"/>
                <a:ext cx="205" cy="76"/>
              </a:xfrm>
              <a:custGeom>
                <a:avLst/>
                <a:gdLst>
                  <a:gd name="T0" fmla="*/ 204 w 205"/>
                  <a:gd name="T1" fmla="*/ 46 h 76"/>
                  <a:gd name="T2" fmla="*/ 199 w 205"/>
                  <a:gd name="T3" fmla="*/ 46 h 76"/>
                  <a:gd name="T4" fmla="*/ 193 w 205"/>
                  <a:gd name="T5" fmla="*/ 46 h 76"/>
                  <a:gd name="T6" fmla="*/ 185 w 205"/>
                  <a:gd name="T7" fmla="*/ 42 h 76"/>
                  <a:gd name="T8" fmla="*/ 184 w 205"/>
                  <a:gd name="T9" fmla="*/ 36 h 76"/>
                  <a:gd name="T10" fmla="*/ 185 w 205"/>
                  <a:gd name="T11" fmla="*/ 30 h 76"/>
                  <a:gd name="T12" fmla="*/ 189 w 205"/>
                  <a:gd name="T13" fmla="*/ 25 h 76"/>
                  <a:gd name="T14" fmla="*/ 189 w 205"/>
                  <a:gd name="T15" fmla="*/ 20 h 76"/>
                  <a:gd name="T16" fmla="*/ 186 w 205"/>
                  <a:gd name="T17" fmla="*/ 12 h 76"/>
                  <a:gd name="T18" fmla="*/ 179 w 205"/>
                  <a:gd name="T19" fmla="*/ 6 h 76"/>
                  <a:gd name="T20" fmla="*/ 170 w 205"/>
                  <a:gd name="T21" fmla="*/ 3 h 76"/>
                  <a:gd name="T22" fmla="*/ 161 w 205"/>
                  <a:gd name="T23" fmla="*/ 0 h 76"/>
                  <a:gd name="T24" fmla="*/ 152 w 205"/>
                  <a:gd name="T25" fmla="*/ 3 h 76"/>
                  <a:gd name="T26" fmla="*/ 142 w 205"/>
                  <a:gd name="T27" fmla="*/ 8 h 76"/>
                  <a:gd name="T28" fmla="*/ 132 w 205"/>
                  <a:gd name="T29" fmla="*/ 6 h 76"/>
                  <a:gd name="T30" fmla="*/ 122 w 205"/>
                  <a:gd name="T31" fmla="*/ 10 h 76"/>
                  <a:gd name="T32" fmla="*/ 114 w 205"/>
                  <a:gd name="T33" fmla="*/ 17 h 76"/>
                  <a:gd name="T34" fmla="*/ 110 w 205"/>
                  <a:gd name="T35" fmla="*/ 21 h 76"/>
                  <a:gd name="T36" fmla="*/ 95 w 205"/>
                  <a:gd name="T37" fmla="*/ 26 h 76"/>
                  <a:gd name="T38" fmla="*/ 90 w 205"/>
                  <a:gd name="T39" fmla="*/ 31 h 76"/>
                  <a:gd name="T40" fmla="*/ 86 w 205"/>
                  <a:gd name="T41" fmla="*/ 31 h 76"/>
                  <a:gd name="T42" fmla="*/ 90 w 205"/>
                  <a:gd name="T43" fmla="*/ 36 h 76"/>
                  <a:gd name="T44" fmla="*/ 67 w 205"/>
                  <a:gd name="T45" fmla="*/ 48 h 76"/>
                  <a:gd name="T46" fmla="*/ 62 w 205"/>
                  <a:gd name="T47" fmla="*/ 51 h 76"/>
                  <a:gd name="T48" fmla="*/ 52 w 205"/>
                  <a:gd name="T49" fmla="*/ 52 h 76"/>
                  <a:gd name="T50" fmla="*/ 43 w 205"/>
                  <a:gd name="T51" fmla="*/ 56 h 76"/>
                  <a:gd name="T52" fmla="*/ 47 w 205"/>
                  <a:gd name="T53" fmla="*/ 60 h 76"/>
                  <a:gd name="T54" fmla="*/ 41 w 205"/>
                  <a:gd name="T55" fmla="*/ 60 h 76"/>
                  <a:gd name="T56" fmla="*/ 24 w 205"/>
                  <a:gd name="T57" fmla="*/ 65 h 76"/>
                  <a:gd name="T58" fmla="*/ 13 w 205"/>
                  <a:gd name="T59" fmla="*/ 69 h 76"/>
                  <a:gd name="T60" fmla="*/ 5 w 205"/>
                  <a:gd name="T61" fmla="*/ 71 h 76"/>
                  <a:gd name="T62" fmla="*/ 0 w 205"/>
                  <a:gd name="T63" fmla="*/ 71 h 76"/>
                  <a:gd name="T64" fmla="*/ 5 w 205"/>
                  <a:gd name="T65" fmla="*/ 75 h 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5"/>
                  <a:gd name="T100" fmla="*/ 0 h 76"/>
                  <a:gd name="T101" fmla="*/ 205 w 205"/>
                  <a:gd name="T102" fmla="*/ 76 h 7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5" h="76">
                    <a:moveTo>
                      <a:pt x="204" y="46"/>
                    </a:moveTo>
                    <a:lnTo>
                      <a:pt x="199" y="46"/>
                    </a:lnTo>
                    <a:lnTo>
                      <a:pt x="193" y="46"/>
                    </a:lnTo>
                    <a:lnTo>
                      <a:pt x="185" y="42"/>
                    </a:lnTo>
                    <a:lnTo>
                      <a:pt x="184" y="36"/>
                    </a:lnTo>
                    <a:lnTo>
                      <a:pt x="185" y="30"/>
                    </a:lnTo>
                    <a:lnTo>
                      <a:pt x="189" y="25"/>
                    </a:lnTo>
                    <a:lnTo>
                      <a:pt x="189" y="20"/>
                    </a:lnTo>
                    <a:lnTo>
                      <a:pt x="186" y="12"/>
                    </a:lnTo>
                    <a:lnTo>
                      <a:pt x="179" y="6"/>
                    </a:lnTo>
                    <a:lnTo>
                      <a:pt x="170" y="3"/>
                    </a:lnTo>
                    <a:lnTo>
                      <a:pt x="161" y="0"/>
                    </a:lnTo>
                    <a:lnTo>
                      <a:pt x="152" y="3"/>
                    </a:lnTo>
                    <a:lnTo>
                      <a:pt x="142" y="8"/>
                    </a:lnTo>
                    <a:lnTo>
                      <a:pt x="132" y="6"/>
                    </a:lnTo>
                    <a:lnTo>
                      <a:pt x="122" y="10"/>
                    </a:lnTo>
                    <a:lnTo>
                      <a:pt x="114" y="17"/>
                    </a:lnTo>
                    <a:lnTo>
                      <a:pt x="110" y="21"/>
                    </a:lnTo>
                    <a:lnTo>
                      <a:pt x="95" y="26"/>
                    </a:lnTo>
                    <a:lnTo>
                      <a:pt x="90" y="31"/>
                    </a:lnTo>
                    <a:lnTo>
                      <a:pt x="86" y="31"/>
                    </a:lnTo>
                    <a:lnTo>
                      <a:pt x="90" y="36"/>
                    </a:lnTo>
                    <a:lnTo>
                      <a:pt x="67" y="48"/>
                    </a:lnTo>
                    <a:lnTo>
                      <a:pt x="62" y="51"/>
                    </a:lnTo>
                    <a:lnTo>
                      <a:pt x="52" y="52"/>
                    </a:lnTo>
                    <a:lnTo>
                      <a:pt x="43" y="56"/>
                    </a:lnTo>
                    <a:lnTo>
                      <a:pt x="47" y="60"/>
                    </a:lnTo>
                    <a:lnTo>
                      <a:pt x="41" y="60"/>
                    </a:lnTo>
                    <a:lnTo>
                      <a:pt x="24" y="65"/>
                    </a:lnTo>
                    <a:lnTo>
                      <a:pt x="13" y="69"/>
                    </a:lnTo>
                    <a:lnTo>
                      <a:pt x="5" y="71"/>
                    </a:lnTo>
                    <a:lnTo>
                      <a:pt x="0" y="71"/>
                    </a:lnTo>
                    <a:lnTo>
                      <a:pt x="5" y="75"/>
                    </a:lnTo>
                  </a:path>
                </a:pathLst>
              </a:custGeom>
              <a:noFill/>
              <a:ln w="9445">
                <a:solidFill>
                  <a:srgbClr val="4F4F4F"/>
                </a:solidFill>
                <a:round/>
                <a:headEnd/>
                <a:tailEnd/>
              </a:ln>
            </p:spPr>
            <p:txBody>
              <a:bodyPr/>
              <a:lstStyle/>
              <a:p>
                <a:endParaRPr lang="en-US"/>
              </a:p>
            </p:txBody>
          </p:sp>
          <p:sp>
            <p:nvSpPr>
              <p:cNvPr id="307320" name="Freeform 114"/>
              <p:cNvSpPr>
                <a:spLocks/>
              </p:cNvSpPr>
              <p:nvPr/>
            </p:nvSpPr>
            <p:spPr bwMode="auto">
              <a:xfrm>
                <a:off x="1186" y="2335"/>
                <a:ext cx="276" cy="145"/>
              </a:xfrm>
              <a:custGeom>
                <a:avLst/>
                <a:gdLst>
                  <a:gd name="T0" fmla="*/ 28 w 276"/>
                  <a:gd name="T1" fmla="*/ 5 h 145"/>
                  <a:gd name="T2" fmla="*/ 9 w 276"/>
                  <a:gd name="T3" fmla="*/ 10 h 145"/>
                  <a:gd name="T4" fmla="*/ 0 w 276"/>
                  <a:gd name="T5" fmla="*/ 15 h 145"/>
                  <a:gd name="T6" fmla="*/ 14 w 276"/>
                  <a:gd name="T7" fmla="*/ 24 h 145"/>
                  <a:gd name="T8" fmla="*/ 22 w 276"/>
                  <a:gd name="T9" fmla="*/ 30 h 145"/>
                  <a:gd name="T10" fmla="*/ 37 w 276"/>
                  <a:gd name="T11" fmla="*/ 33 h 145"/>
                  <a:gd name="T12" fmla="*/ 51 w 276"/>
                  <a:gd name="T13" fmla="*/ 39 h 145"/>
                  <a:gd name="T14" fmla="*/ 65 w 276"/>
                  <a:gd name="T15" fmla="*/ 38 h 145"/>
                  <a:gd name="T16" fmla="*/ 80 w 276"/>
                  <a:gd name="T17" fmla="*/ 43 h 145"/>
                  <a:gd name="T18" fmla="*/ 104 w 276"/>
                  <a:gd name="T19" fmla="*/ 38 h 145"/>
                  <a:gd name="T20" fmla="*/ 118 w 276"/>
                  <a:gd name="T21" fmla="*/ 38 h 145"/>
                  <a:gd name="T22" fmla="*/ 126 w 276"/>
                  <a:gd name="T23" fmla="*/ 35 h 145"/>
                  <a:gd name="T24" fmla="*/ 155 w 276"/>
                  <a:gd name="T25" fmla="*/ 35 h 145"/>
                  <a:gd name="T26" fmla="*/ 171 w 276"/>
                  <a:gd name="T27" fmla="*/ 39 h 145"/>
                  <a:gd name="T28" fmla="*/ 180 w 276"/>
                  <a:gd name="T29" fmla="*/ 41 h 145"/>
                  <a:gd name="T30" fmla="*/ 193 w 276"/>
                  <a:gd name="T31" fmla="*/ 43 h 145"/>
                  <a:gd name="T32" fmla="*/ 203 w 276"/>
                  <a:gd name="T33" fmla="*/ 44 h 145"/>
                  <a:gd name="T34" fmla="*/ 217 w 276"/>
                  <a:gd name="T35" fmla="*/ 48 h 145"/>
                  <a:gd name="T36" fmla="*/ 226 w 276"/>
                  <a:gd name="T37" fmla="*/ 53 h 145"/>
                  <a:gd name="T38" fmla="*/ 228 w 276"/>
                  <a:gd name="T39" fmla="*/ 62 h 145"/>
                  <a:gd name="T40" fmla="*/ 226 w 276"/>
                  <a:gd name="T41" fmla="*/ 77 h 145"/>
                  <a:gd name="T42" fmla="*/ 216 w 276"/>
                  <a:gd name="T43" fmla="*/ 91 h 145"/>
                  <a:gd name="T44" fmla="*/ 206 w 276"/>
                  <a:gd name="T45" fmla="*/ 101 h 145"/>
                  <a:gd name="T46" fmla="*/ 205 w 276"/>
                  <a:gd name="T47" fmla="*/ 111 h 145"/>
                  <a:gd name="T48" fmla="*/ 210 w 276"/>
                  <a:gd name="T49" fmla="*/ 121 h 145"/>
                  <a:gd name="T50" fmla="*/ 216 w 276"/>
                  <a:gd name="T51" fmla="*/ 131 h 145"/>
                  <a:gd name="T52" fmla="*/ 226 w 276"/>
                  <a:gd name="T53" fmla="*/ 117 h 145"/>
                  <a:gd name="T54" fmla="*/ 239 w 276"/>
                  <a:gd name="T55" fmla="*/ 134 h 145"/>
                  <a:gd name="T56" fmla="*/ 236 w 276"/>
                  <a:gd name="T57" fmla="*/ 144 h 145"/>
                  <a:gd name="T58" fmla="*/ 245 w 276"/>
                  <a:gd name="T59" fmla="*/ 135 h 145"/>
                  <a:gd name="T60" fmla="*/ 242 w 276"/>
                  <a:gd name="T61" fmla="*/ 124 h 145"/>
                  <a:gd name="T62" fmla="*/ 247 w 276"/>
                  <a:gd name="T63" fmla="*/ 118 h 145"/>
                  <a:gd name="T64" fmla="*/ 259 w 276"/>
                  <a:gd name="T65" fmla="*/ 120 h 145"/>
                  <a:gd name="T66" fmla="*/ 264 w 276"/>
                  <a:gd name="T67" fmla="*/ 130 h 145"/>
                  <a:gd name="T68" fmla="*/ 269 w 276"/>
                  <a:gd name="T69" fmla="*/ 120 h 145"/>
                  <a:gd name="T70" fmla="*/ 259 w 276"/>
                  <a:gd name="T71" fmla="*/ 111 h 145"/>
                  <a:gd name="T72" fmla="*/ 275 w 276"/>
                  <a:gd name="T73" fmla="*/ 110 h 14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76"/>
                  <a:gd name="T112" fmla="*/ 0 h 145"/>
                  <a:gd name="T113" fmla="*/ 276 w 276"/>
                  <a:gd name="T114" fmla="*/ 145 h 14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76" h="145">
                    <a:moveTo>
                      <a:pt x="42" y="0"/>
                    </a:moveTo>
                    <a:lnTo>
                      <a:pt x="28" y="5"/>
                    </a:lnTo>
                    <a:lnTo>
                      <a:pt x="17" y="7"/>
                    </a:lnTo>
                    <a:lnTo>
                      <a:pt x="9" y="10"/>
                    </a:lnTo>
                    <a:lnTo>
                      <a:pt x="5" y="10"/>
                    </a:lnTo>
                    <a:lnTo>
                      <a:pt x="0" y="15"/>
                    </a:lnTo>
                    <a:lnTo>
                      <a:pt x="3" y="19"/>
                    </a:lnTo>
                    <a:lnTo>
                      <a:pt x="14" y="24"/>
                    </a:lnTo>
                    <a:lnTo>
                      <a:pt x="18" y="24"/>
                    </a:lnTo>
                    <a:lnTo>
                      <a:pt x="22" y="30"/>
                    </a:lnTo>
                    <a:lnTo>
                      <a:pt x="31" y="33"/>
                    </a:lnTo>
                    <a:lnTo>
                      <a:pt x="37" y="33"/>
                    </a:lnTo>
                    <a:lnTo>
                      <a:pt x="42" y="38"/>
                    </a:lnTo>
                    <a:lnTo>
                      <a:pt x="51" y="39"/>
                    </a:lnTo>
                    <a:lnTo>
                      <a:pt x="58" y="38"/>
                    </a:lnTo>
                    <a:lnTo>
                      <a:pt x="65" y="38"/>
                    </a:lnTo>
                    <a:lnTo>
                      <a:pt x="71" y="43"/>
                    </a:lnTo>
                    <a:lnTo>
                      <a:pt x="80" y="43"/>
                    </a:lnTo>
                    <a:lnTo>
                      <a:pt x="94" y="38"/>
                    </a:lnTo>
                    <a:lnTo>
                      <a:pt x="104" y="38"/>
                    </a:lnTo>
                    <a:lnTo>
                      <a:pt x="112" y="35"/>
                    </a:lnTo>
                    <a:lnTo>
                      <a:pt x="118" y="38"/>
                    </a:lnTo>
                    <a:lnTo>
                      <a:pt x="123" y="38"/>
                    </a:lnTo>
                    <a:lnTo>
                      <a:pt x="126" y="35"/>
                    </a:lnTo>
                    <a:lnTo>
                      <a:pt x="149" y="30"/>
                    </a:lnTo>
                    <a:lnTo>
                      <a:pt x="155" y="35"/>
                    </a:lnTo>
                    <a:lnTo>
                      <a:pt x="167" y="33"/>
                    </a:lnTo>
                    <a:lnTo>
                      <a:pt x="171" y="39"/>
                    </a:lnTo>
                    <a:lnTo>
                      <a:pt x="179" y="38"/>
                    </a:lnTo>
                    <a:lnTo>
                      <a:pt x="180" y="41"/>
                    </a:lnTo>
                    <a:lnTo>
                      <a:pt x="189" y="38"/>
                    </a:lnTo>
                    <a:lnTo>
                      <a:pt x="193" y="43"/>
                    </a:lnTo>
                    <a:lnTo>
                      <a:pt x="203" y="43"/>
                    </a:lnTo>
                    <a:lnTo>
                      <a:pt x="203" y="44"/>
                    </a:lnTo>
                    <a:lnTo>
                      <a:pt x="212" y="43"/>
                    </a:lnTo>
                    <a:lnTo>
                      <a:pt x="217" y="48"/>
                    </a:lnTo>
                    <a:lnTo>
                      <a:pt x="222" y="48"/>
                    </a:lnTo>
                    <a:lnTo>
                      <a:pt x="226" y="53"/>
                    </a:lnTo>
                    <a:lnTo>
                      <a:pt x="226" y="58"/>
                    </a:lnTo>
                    <a:lnTo>
                      <a:pt x="228" y="62"/>
                    </a:lnTo>
                    <a:lnTo>
                      <a:pt x="226" y="72"/>
                    </a:lnTo>
                    <a:lnTo>
                      <a:pt x="226" y="77"/>
                    </a:lnTo>
                    <a:lnTo>
                      <a:pt x="222" y="82"/>
                    </a:lnTo>
                    <a:lnTo>
                      <a:pt x="216" y="91"/>
                    </a:lnTo>
                    <a:lnTo>
                      <a:pt x="209" y="96"/>
                    </a:lnTo>
                    <a:lnTo>
                      <a:pt x="206" y="101"/>
                    </a:lnTo>
                    <a:lnTo>
                      <a:pt x="203" y="107"/>
                    </a:lnTo>
                    <a:lnTo>
                      <a:pt x="205" y="111"/>
                    </a:lnTo>
                    <a:lnTo>
                      <a:pt x="215" y="115"/>
                    </a:lnTo>
                    <a:lnTo>
                      <a:pt x="210" y="121"/>
                    </a:lnTo>
                    <a:lnTo>
                      <a:pt x="212" y="126"/>
                    </a:lnTo>
                    <a:lnTo>
                      <a:pt x="216" y="131"/>
                    </a:lnTo>
                    <a:lnTo>
                      <a:pt x="222" y="120"/>
                    </a:lnTo>
                    <a:lnTo>
                      <a:pt x="226" y="117"/>
                    </a:lnTo>
                    <a:lnTo>
                      <a:pt x="231" y="125"/>
                    </a:lnTo>
                    <a:lnTo>
                      <a:pt x="239" y="134"/>
                    </a:lnTo>
                    <a:lnTo>
                      <a:pt x="236" y="139"/>
                    </a:lnTo>
                    <a:lnTo>
                      <a:pt x="236" y="144"/>
                    </a:lnTo>
                    <a:lnTo>
                      <a:pt x="243" y="137"/>
                    </a:lnTo>
                    <a:lnTo>
                      <a:pt x="245" y="135"/>
                    </a:lnTo>
                    <a:lnTo>
                      <a:pt x="241" y="130"/>
                    </a:lnTo>
                    <a:lnTo>
                      <a:pt x="242" y="124"/>
                    </a:lnTo>
                    <a:lnTo>
                      <a:pt x="241" y="119"/>
                    </a:lnTo>
                    <a:lnTo>
                      <a:pt x="247" y="118"/>
                    </a:lnTo>
                    <a:lnTo>
                      <a:pt x="255" y="119"/>
                    </a:lnTo>
                    <a:lnTo>
                      <a:pt x="259" y="120"/>
                    </a:lnTo>
                    <a:lnTo>
                      <a:pt x="264" y="125"/>
                    </a:lnTo>
                    <a:lnTo>
                      <a:pt x="264" y="130"/>
                    </a:lnTo>
                    <a:lnTo>
                      <a:pt x="269" y="125"/>
                    </a:lnTo>
                    <a:lnTo>
                      <a:pt x="269" y="120"/>
                    </a:lnTo>
                    <a:lnTo>
                      <a:pt x="265" y="114"/>
                    </a:lnTo>
                    <a:lnTo>
                      <a:pt x="259" y="111"/>
                    </a:lnTo>
                    <a:lnTo>
                      <a:pt x="264" y="111"/>
                    </a:lnTo>
                    <a:lnTo>
                      <a:pt x="275" y="110"/>
                    </a:lnTo>
                  </a:path>
                </a:pathLst>
              </a:custGeom>
              <a:noFill/>
              <a:ln w="9445">
                <a:solidFill>
                  <a:srgbClr val="4F4F4F"/>
                </a:solidFill>
                <a:round/>
                <a:headEnd/>
                <a:tailEnd/>
              </a:ln>
            </p:spPr>
            <p:txBody>
              <a:bodyPr/>
              <a:lstStyle/>
              <a:p>
                <a:endParaRPr lang="en-US"/>
              </a:p>
            </p:txBody>
          </p:sp>
          <p:sp>
            <p:nvSpPr>
              <p:cNvPr id="307321" name="Freeform 115"/>
              <p:cNvSpPr>
                <a:spLocks/>
              </p:cNvSpPr>
              <p:nvPr/>
            </p:nvSpPr>
            <p:spPr bwMode="auto">
              <a:xfrm>
                <a:off x="1419" y="2358"/>
                <a:ext cx="35" cy="79"/>
              </a:xfrm>
              <a:custGeom>
                <a:avLst/>
                <a:gdLst>
                  <a:gd name="T0" fmla="*/ 27 w 35"/>
                  <a:gd name="T1" fmla="*/ 78 h 79"/>
                  <a:gd name="T2" fmla="*/ 27 w 35"/>
                  <a:gd name="T3" fmla="*/ 78 h 79"/>
                  <a:gd name="T4" fmla="*/ 30 w 35"/>
                  <a:gd name="T5" fmla="*/ 62 h 79"/>
                  <a:gd name="T6" fmla="*/ 31 w 35"/>
                  <a:gd name="T7" fmla="*/ 54 h 79"/>
                  <a:gd name="T8" fmla="*/ 33 w 35"/>
                  <a:gd name="T9" fmla="*/ 44 h 79"/>
                  <a:gd name="T10" fmla="*/ 34 w 35"/>
                  <a:gd name="T11" fmla="*/ 35 h 79"/>
                  <a:gd name="T12" fmla="*/ 31 w 35"/>
                  <a:gd name="T13" fmla="*/ 25 h 79"/>
                  <a:gd name="T14" fmla="*/ 30 w 35"/>
                  <a:gd name="T15" fmla="*/ 19 h 79"/>
                  <a:gd name="T16" fmla="*/ 27 w 35"/>
                  <a:gd name="T17" fmla="*/ 10 h 79"/>
                  <a:gd name="T18" fmla="*/ 20 w 35"/>
                  <a:gd name="T19" fmla="*/ 0 h 79"/>
                  <a:gd name="T20" fmla="*/ 17 w 35"/>
                  <a:gd name="T21" fmla="*/ 0 h 79"/>
                  <a:gd name="T22" fmla="*/ 13 w 35"/>
                  <a:gd name="T23" fmla="*/ 2 h 79"/>
                  <a:gd name="T24" fmla="*/ 9 w 35"/>
                  <a:gd name="T25" fmla="*/ 5 h 79"/>
                  <a:gd name="T26" fmla="*/ 5 w 35"/>
                  <a:gd name="T27" fmla="*/ 14 h 79"/>
                  <a:gd name="T28" fmla="*/ 3 w 35"/>
                  <a:gd name="T29" fmla="*/ 25 h 79"/>
                  <a:gd name="T30" fmla="*/ 0 w 35"/>
                  <a:gd name="T31" fmla="*/ 33 h 79"/>
                  <a:gd name="T32" fmla="*/ 1 w 35"/>
                  <a:gd name="T33" fmla="*/ 44 h 79"/>
                  <a:gd name="T34" fmla="*/ 5 w 35"/>
                  <a:gd name="T35" fmla="*/ 54 h 79"/>
                  <a:gd name="T36" fmla="*/ 6 w 35"/>
                  <a:gd name="T37" fmla="*/ 78 h 79"/>
                  <a:gd name="T38" fmla="*/ 27 w 35"/>
                  <a:gd name="T39" fmla="*/ 78 h 7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5"/>
                  <a:gd name="T61" fmla="*/ 0 h 79"/>
                  <a:gd name="T62" fmla="*/ 35 w 35"/>
                  <a:gd name="T63" fmla="*/ 79 h 7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5" h="79">
                    <a:moveTo>
                      <a:pt x="27" y="78"/>
                    </a:moveTo>
                    <a:lnTo>
                      <a:pt x="27" y="78"/>
                    </a:lnTo>
                    <a:lnTo>
                      <a:pt x="30" y="62"/>
                    </a:lnTo>
                    <a:lnTo>
                      <a:pt x="31" y="54"/>
                    </a:lnTo>
                    <a:lnTo>
                      <a:pt x="33" y="44"/>
                    </a:lnTo>
                    <a:lnTo>
                      <a:pt x="34" y="35"/>
                    </a:lnTo>
                    <a:lnTo>
                      <a:pt x="31" y="25"/>
                    </a:lnTo>
                    <a:lnTo>
                      <a:pt x="30" y="19"/>
                    </a:lnTo>
                    <a:lnTo>
                      <a:pt x="27" y="10"/>
                    </a:lnTo>
                    <a:lnTo>
                      <a:pt x="20" y="0"/>
                    </a:lnTo>
                    <a:lnTo>
                      <a:pt x="17" y="0"/>
                    </a:lnTo>
                    <a:lnTo>
                      <a:pt x="13" y="2"/>
                    </a:lnTo>
                    <a:lnTo>
                      <a:pt x="9" y="5"/>
                    </a:lnTo>
                    <a:lnTo>
                      <a:pt x="5" y="14"/>
                    </a:lnTo>
                    <a:lnTo>
                      <a:pt x="3" y="25"/>
                    </a:lnTo>
                    <a:lnTo>
                      <a:pt x="0" y="33"/>
                    </a:lnTo>
                    <a:lnTo>
                      <a:pt x="1" y="44"/>
                    </a:lnTo>
                    <a:lnTo>
                      <a:pt x="5" y="54"/>
                    </a:lnTo>
                    <a:lnTo>
                      <a:pt x="6" y="78"/>
                    </a:lnTo>
                    <a:lnTo>
                      <a:pt x="27" y="78"/>
                    </a:lnTo>
                  </a:path>
                </a:pathLst>
              </a:custGeom>
              <a:noFill/>
              <a:ln w="9445">
                <a:solidFill>
                  <a:srgbClr val="4F4F4F"/>
                </a:solidFill>
                <a:round/>
                <a:headEnd/>
                <a:tailEnd/>
              </a:ln>
            </p:spPr>
            <p:txBody>
              <a:bodyPr/>
              <a:lstStyle/>
              <a:p>
                <a:endParaRPr lang="en-US"/>
              </a:p>
            </p:txBody>
          </p:sp>
          <p:sp>
            <p:nvSpPr>
              <p:cNvPr id="307322" name="Freeform 116"/>
              <p:cNvSpPr>
                <a:spLocks/>
              </p:cNvSpPr>
              <p:nvPr/>
            </p:nvSpPr>
            <p:spPr bwMode="auto">
              <a:xfrm>
                <a:off x="1312" y="2298"/>
                <a:ext cx="111" cy="43"/>
              </a:xfrm>
              <a:custGeom>
                <a:avLst/>
                <a:gdLst>
                  <a:gd name="T0" fmla="*/ 0 w 111"/>
                  <a:gd name="T1" fmla="*/ 0 h 43"/>
                  <a:gd name="T2" fmla="*/ 11 w 111"/>
                  <a:gd name="T3" fmla="*/ 3 h 43"/>
                  <a:gd name="T4" fmla="*/ 15 w 111"/>
                  <a:gd name="T5" fmla="*/ 8 h 43"/>
                  <a:gd name="T6" fmla="*/ 20 w 111"/>
                  <a:gd name="T7" fmla="*/ 13 h 43"/>
                  <a:gd name="T8" fmla="*/ 27 w 111"/>
                  <a:gd name="T9" fmla="*/ 15 h 43"/>
                  <a:gd name="T10" fmla="*/ 43 w 111"/>
                  <a:gd name="T11" fmla="*/ 16 h 43"/>
                  <a:gd name="T12" fmla="*/ 44 w 111"/>
                  <a:gd name="T13" fmla="*/ 18 h 43"/>
                  <a:gd name="T14" fmla="*/ 54 w 111"/>
                  <a:gd name="T15" fmla="*/ 13 h 43"/>
                  <a:gd name="T16" fmla="*/ 61 w 111"/>
                  <a:gd name="T17" fmla="*/ 15 h 43"/>
                  <a:gd name="T18" fmla="*/ 64 w 111"/>
                  <a:gd name="T19" fmla="*/ 22 h 43"/>
                  <a:gd name="T20" fmla="*/ 70 w 111"/>
                  <a:gd name="T21" fmla="*/ 29 h 43"/>
                  <a:gd name="T22" fmla="*/ 79 w 111"/>
                  <a:gd name="T23" fmla="*/ 33 h 43"/>
                  <a:gd name="T24" fmla="*/ 83 w 111"/>
                  <a:gd name="T25" fmla="*/ 34 h 43"/>
                  <a:gd name="T26" fmla="*/ 92 w 111"/>
                  <a:gd name="T27" fmla="*/ 39 h 43"/>
                  <a:gd name="T28" fmla="*/ 100 w 111"/>
                  <a:gd name="T29" fmla="*/ 42 h 43"/>
                  <a:gd name="T30" fmla="*/ 110 w 111"/>
                  <a:gd name="T31" fmla="*/ 42 h 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1"/>
                  <a:gd name="T49" fmla="*/ 0 h 43"/>
                  <a:gd name="T50" fmla="*/ 111 w 111"/>
                  <a:gd name="T51" fmla="*/ 43 h 4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1" h="43">
                    <a:moveTo>
                      <a:pt x="0" y="0"/>
                    </a:moveTo>
                    <a:lnTo>
                      <a:pt x="11" y="3"/>
                    </a:lnTo>
                    <a:lnTo>
                      <a:pt x="15" y="8"/>
                    </a:lnTo>
                    <a:lnTo>
                      <a:pt x="20" y="13"/>
                    </a:lnTo>
                    <a:lnTo>
                      <a:pt x="27" y="15"/>
                    </a:lnTo>
                    <a:lnTo>
                      <a:pt x="43" y="16"/>
                    </a:lnTo>
                    <a:lnTo>
                      <a:pt x="44" y="18"/>
                    </a:lnTo>
                    <a:lnTo>
                      <a:pt x="54" y="13"/>
                    </a:lnTo>
                    <a:lnTo>
                      <a:pt x="61" y="15"/>
                    </a:lnTo>
                    <a:lnTo>
                      <a:pt x="64" y="22"/>
                    </a:lnTo>
                    <a:lnTo>
                      <a:pt x="70" y="29"/>
                    </a:lnTo>
                    <a:lnTo>
                      <a:pt x="79" y="33"/>
                    </a:lnTo>
                    <a:lnTo>
                      <a:pt x="83" y="34"/>
                    </a:lnTo>
                    <a:lnTo>
                      <a:pt x="92" y="39"/>
                    </a:lnTo>
                    <a:lnTo>
                      <a:pt x="100" y="42"/>
                    </a:lnTo>
                    <a:lnTo>
                      <a:pt x="110" y="42"/>
                    </a:lnTo>
                  </a:path>
                </a:pathLst>
              </a:custGeom>
              <a:noFill/>
              <a:ln w="9445">
                <a:solidFill>
                  <a:srgbClr val="4F4F4F"/>
                </a:solidFill>
                <a:round/>
                <a:headEnd/>
                <a:tailEnd/>
              </a:ln>
            </p:spPr>
            <p:txBody>
              <a:bodyPr/>
              <a:lstStyle/>
              <a:p>
                <a:endParaRPr lang="en-US"/>
              </a:p>
            </p:txBody>
          </p:sp>
          <p:sp>
            <p:nvSpPr>
              <p:cNvPr id="307323" name="Freeform 117"/>
              <p:cNvSpPr>
                <a:spLocks/>
              </p:cNvSpPr>
              <p:nvPr/>
            </p:nvSpPr>
            <p:spPr bwMode="auto">
              <a:xfrm>
                <a:off x="1506" y="2321"/>
                <a:ext cx="147" cy="45"/>
              </a:xfrm>
              <a:custGeom>
                <a:avLst/>
                <a:gdLst>
                  <a:gd name="T0" fmla="*/ 146 w 147"/>
                  <a:gd name="T1" fmla="*/ 0 h 45"/>
                  <a:gd name="T2" fmla="*/ 140 w 147"/>
                  <a:gd name="T3" fmla="*/ 7 h 45"/>
                  <a:gd name="T4" fmla="*/ 132 w 147"/>
                  <a:gd name="T5" fmla="*/ 13 h 45"/>
                  <a:gd name="T6" fmla="*/ 121 w 147"/>
                  <a:gd name="T7" fmla="*/ 14 h 45"/>
                  <a:gd name="T8" fmla="*/ 116 w 147"/>
                  <a:gd name="T9" fmla="*/ 11 h 45"/>
                  <a:gd name="T10" fmla="*/ 107 w 147"/>
                  <a:gd name="T11" fmla="*/ 11 h 45"/>
                  <a:gd name="T12" fmla="*/ 99 w 147"/>
                  <a:gd name="T13" fmla="*/ 14 h 45"/>
                  <a:gd name="T14" fmla="*/ 92 w 147"/>
                  <a:gd name="T15" fmla="*/ 16 h 45"/>
                  <a:gd name="T16" fmla="*/ 83 w 147"/>
                  <a:gd name="T17" fmla="*/ 14 h 45"/>
                  <a:gd name="T18" fmla="*/ 74 w 147"/>
                  <a:gd name="T19" fmla="*/ 16 h 45"/>
                  <a:gd name="T20" fmla="*/ 70 w 147"/>
                  <a:gd name="T21" fmla="*/ 18 h 45"/>
                  <a:gd name="T22" fmla="*/ 60 w 147"/>
                  <a:gd name="T23" fmla="*/ 22 h 45"/>
                  <a:gd name="T24" fmla="*/ 56 w 147"/>
                  <a:gd name="T25" fmla="*/ 22 h 45"/>
                  <a:gd name="T26" fmla="*/ 48 w 147"/>
                  <a:gd name="T27" fmla="*/ 25 h 45"/>
                  <a:gd name="T28" fmla="*/ 41 w 147"/>
                  <a:gd name="T29" fmla="*/ 31 h 45"/>
                  <a:gd name="T30" fmla="*/ 22 w 147"/>
                  <a:gd name="T31" fmla="*/ 35 h 45"/>
                  <a:gd name="T32" fmla="*/ 10 w 147"/>
                  <a:gd name="T33" fmla="*/ 39 h 45"/>
                  <a:gd name="T34" fmla="*/ 0 w 147"/>
                  <a:gd name="T35" fmla="*/ 44 h 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7"/>
                  <a:gd name="T55" fmla="*/ 0 h 45"/>
                  <a:gd name="T56" fmla="*/ 147 w 147"/>
                  <a:gd name="T57" fmla="*/ 45 h 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7" h="45">
                    <a:moveTo>
                      <a:pt x="146" y="0"/>
                    </a:moveTo>
                    <a:lnTo>
                      <a:pt x="140" y="7"/>
                    </a:lnTo>
                    <a:lnTo>
                      <a:pt x="132" y="13"/>
                    </a:lnTo>
                    <a:lnTo>
                      <a:pt x="121" y="14"/>
                    </a:lnTo>
                    <a:lnTo>
                      <a:pt x="116" y="11"/>
                    </a:lnTo>
                    <a:lnTo>
                      <a:pt x="107" y="11"/>
                    </a:lnTo>
                    <a:lnTo>
                      <a:pt x="99" y="14"/>
                    </a:lnTo>
                    <a:lnTo>
                      <a:pt x="92" y="16"/>
                    </a:lnTo>
                    <a:lnTo>
                      <a:pt x="83" y="14"/>
                    </a:lnTo>
                    <a:lnTo>
                      <a:pt x="74" y="16"/>
                    </a:lnTo>
                    <a:lnTo>
                      <a:pt x="70" y="18"/>
                    </a:lnTo>
                    <a:lnTo>
                      <a:pt x="60" y="22"/>
                    </a:lnTo>
                    <a:lnTo>
                      <a:pt x="56" y="22"/>
                    </a:lnTo>
                    <a:lnTo>
                      <a:pt x="48" y="25"/>
                    </a:lnTo>
                    <a:lnTo>
                      <a:pt x="41" y="31"/>
                    </a:lnTo>
                    <a:lnTo>
                      <a:pt x="22" y="35"/>
                    </a:lnTo>
                    <a:lnTo>
                      <a:pt x="10" y="39"/>
                    </a:lnTo>
                    <a:lnTo>
                      <a:pt x="0" y="44"/>
                    </a:lnTo>
                  </a:path>
                </a:pathLst>
              </a:custGeom>
              <a:noFill/>
              <a:ln w="9445">
                <a:solidFill>
                  <a:srgbClr val="4F4F4F"/>
                </a:solidFill>
                <a:round/>
                <a:headEnd/>
                <a:tailEnd/>
              </a:ln>
            </p:spPr>
            <p:txBody>
              <a:bodyPr/>
              <a:lstStyle/>
              <a:p>
                <a:endParaRPr lang="en-US"/>
              </a:p>
            </p:txBody>
          </p:sp>
          <p:sp>
            <p:nvSpPr>
              <p:cNvPr id="307324" name="Freeform 118"/>
              <p:cNvSpPr>
                <a:spLocks/>
              </p:cNvSpPr>
              <p:nvPr/>
            </p:nvSpPr>
            <p:spPr bwMode="auto">
              <a:xfrm>
                <a:off x="1497" y="2261"/>
                <a:ext cx="204" cy="75"/>
              </a:xfrm>
              <a:custGeom>
                <a:avLst/>
                <a:gdLst>
                  <a:gd name="T0" fmla="*/ 0 w 204"/>
                  <a:gd name="T1" fmla="*/ 45 h 75"/>
                  <a:gd name="T2" fmla="*/ 4 w 204"/>
                  <a:gd name="T3" fmla="*/ 45 h 75"/>
                  <a:gd name="T4" fmla="*/ 10 w 204"/>
                  <a:gd name="T5" fmla="*/ 45 h 75"/>
                  <a:gd name="T6" fmla="*/ 18 w 204"/>
                  <a:gd name="T7" fmla="*/ 42 h 75"/>
                  <a:gd name="T8" fmla="*/ 19 w 204"/>
                  <a:gd name="T9" fmla="*/ 35 h 75"/>
                  <a:gd name="T10" fmla="*/ 18 w 204"/>
                  <a:gd name="T11" fmla="*/ 30 h 75"/>
                  <a:gd name="T12" fmla="*/ 14 w 204"/>
                  <a:gd name="T13" fmla="*/ 24 h 75"/>
                  <a:gd name="T14" fmla="*/ 14 w 204"/>
                  <a:gd name="T15" fmla="*/ 20 h 75"/>
                  <a:gd name="T16" fmla="*/ 17 w 204"/>
                  <a:gd name="T17" fmla="*/ 12 h 75"/>
                  <a:gd name="T18" fmla="*/ 24 w 204"/>
                  <a:gd name="T19" fmla="*/ 6 h 75"/>
                  <a:gd name="T20" fmla="*/ 33 w 204"/>
                  <a:gd name="T21" fmla="*/ 2 h 75"/>
                  <a:gd name="T22" fmla="*/ 43 w 204"/>
                  <a:gd name="T23" fmla="*/ 0 h 75"/>
                  <a:gd name="T24" fmla="*/ 52 w 204"/>
                  <a:gd name="T25" fmla="*/ 2 h 75"/>
                  <a:gd name="T26" fmla="*/ 61 w 204"/>
                  <a:gd name="T27" fmla="*/ 7 h 75"/>
                  <a:gd name="T28" fmla="*/ 72 w 204"/>
                  <a:gd name="T29" fmla="*/ 6 h 75"/>
                  <a:gd name="T30" fmla="*/ 81 w 204"/>
                  <a:gd name="T31" fmla="*/ 9 h 75"/>
                  <a:gd name="T32" fmla="*/ 89 w 204"/>
                  <a:gd name="T33" fmla="*/ 16 h 75"/>
                  <a:gd name="T34" fmla="*/ 94 w 204"/>
                  <a:gd name="T35" fmla="*/ 21 h 75"/>
                  <a:gd name="T36" fmla="*/ 108 w 204"/>
                  <a:gd name="T37" fmla="*/ 26 h 75"/>
                  <a:gd name="T38" fmla="*/ 113 w 204"/>
                  <a:gd name="T39" fmla="*/ 31 h 75"/>
                  <a:gd name="T40" fmla="*/ 118 w 204"/>
                  <a:gd name="T41" fmla="*/ 31 h 75"/>
                  <a:gd name="T42" fmla="*/ 113 w 204"/>
                  <a:gd name="T43" fmla="*/ 36 h 75"/>
                  <a:gd name="T44" fmla="*/ 137 w 204"/>
                  <a:gd name="T45" fmla="*/ 47 h 75"/>
                  <a:gd name="T46" fmla="*/ 141 w 204"/>
                  <a:gd name="T47" fmla="*/ 50 h 75"/>
                  <a:gd name="T48" fmla="*/ 151 w 204"/>
                  <a:gd name="T49" fmla="*/ 52 h 75"/>
                  <a:gd name="T50" fmla="*/ 161 w 204"/>
                  <a:gd name="T51" fmla="*/ 55 h 75"/>
                  <a:gd name="T52" fmla="*/ 156 w 204"/>
                  <a:gd name="T53" fmla="*/ 60 h 75"/>
                  <a:gd name="T54" fmla="*/ 162 w 204"/>
                  <a:gd name="T55" fmla="*/ 60 h 75"/>
                  <a:gd name="T56" fmla="*/ 179 w 204"/>
                  <a:gd name="T57" fmla="*/ 64 h 75"/>
                  <a:gd name="T58" fmla="*/ 191 w 204"/>
                  <a:gd name="T59" fmla="*/ 68 h 75"/>
                  <a:gd name="T60" fmla="*/ 198 w 204"/>
                  <a:gd name="T61" fmla="*/ 70 h 75"/>
                  <a:gd name="T62" fmla="*/ 203 w 204"/>
                  <a:gd name="T63" fmla="*/ 70 h 75"/>
                  <a:gd name="T64" fmla="*/ 198 w 204"/>
                  <a:gd name="T65" fmla="*/ 74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4"/>
                  <a:gd name="T100" fmla="*/ 0 h 75"/>
                  <a:gd name="T101" fmla="*/ 204 w 204"/>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4" h="75">
                    <a:moveTo>
                      <a:pt x="0" y="45"/>
                    </a:moveTo>
                    <a:lnTo>
                      <a:pt x="4" y="45"/>
                    </a:lnTo>
                    <a:lnTo>
                      <a:pt x="10" y="45"/>
                    </a:lnTo>
                    <a:lnTo>
                      <a:pt x="18" y="42"/>
                    </a:lnTo>
                    <a:lnTo>
                      <a:pt x="19" y="35"/>
                    </a:lnTo>
                    <a:lnTo>
                      <a:pt x="18" y="30"/>
                    </a:lnTo>
                    <a:lnTo>
                      <a:pt x="14" y="24"/>
                    </a:lnTo>
                    <a:lnTo>
                      <a:pt x="14" y="20"/>
                    </a:lnTo>
                    <a:lnTo>
                      <a:pt x="17" y="12"/>
                    </a:lnTo>
                    <a:lnTo>
                      <a:pt x="24" y="6"/>
                    </a:lnTo>
                    <a:lnTo>
                      <a:pt x="33" y="2"/>
                    </a:lnTo>
                    <a:lnTo>
                      <a:pt x="43" y="0"/>
                    </a:lnTo>
                    <a:lnTo>
                      <a:pt x="52" y="2"/>
                    </a:lnTo>
                    <a:lnTo>
                      <a:pt x="61" y="7"/>
                    </a:lnTo>
                    <a:lnTo>
                      <a:pt x="72" y="6"/>
                    </a:lnTo>
                    <a:lnTo>
                      <a:pt x="81" y="9"/>
                    </a:lnTo>
                    <a:lnTo>
                      <a:pt x="89" y="16"/>
                    </a:lnTo>
                    <a:lnTo>
                      <a:pt x="94" y="21"/>
                    </a:lnTo>
                    <a:lnTo>
                      <a:pt x="108" y="26"/>
                    </a:lnTo>
                    <a:lnTo>
                      <a:pt x="113" y="31"/>
                    </a:lnTo>
                    <a:lnTo>
                      <a:pt x="118" y="31"/>
                    </a:lnTo>
                    <a:lnTo>
                      <a:pt x="113" y="36"/>
                    </a:lnTo>
                    <a:lnTo>
                      <a:pt x="137" y="47"/>
                    </a:lnTo>
                    <a:lnTo>
                      <a:pt x="141" y="50"/>
                    </a:lnTo>
                    <a:lnTo>
                      <a:pt x="151" y="52"/>
                    </a:lnTo>
                    <a:lnTo>
                      <a:pt x="161" y="55"/>
                    </a:lnTo>
                    <a:lnTo>
                      <a:pt x="156" y="60"/>
                    </a:lnTo>
                    <a:lnTo>
                      <a:pt x="162" y="60"/>
                    </a:lnTo>
                    <a:lnTo>
                      <a:pt x="179" y="64"/>
                    </a:lnTo>
                    <a:lnTo>
                      <a:pt x="191" y="68"/>
                    </a:lnTo>
                    <a:lnTo>
                      <a:pt x="198" y="70"/>
                    </a:lnTo>
                    <a:lnTo>
                      <a:pt x="203" y="70"/>
                    </a:lnTo>
                    <a:lnTo>
                      <a:pt x="198" y="74"/>
                    </a:lnTo>
                  </a:path>
                </a:pathLst>
              </a:custGeom>
              <a:noFill/>
              <a:ln w="9445">
                <a:solidFill>
                  <a:srgbClr val="4F4F4F"/>
                </a:solidFill>
                <a:round/>
                <a:headEnd/>
                <a:tailEnd/>
              </a:ln>
            </p:spPr>
            <p:txBody>
              <a:bodyPr/>
              <a:lstStyle/>
              <a:p>
                <a:endParaRPr lang="en-US"/>
              </a:p>
            </p:txBody>
          </p:sp>
          <p:sp>
            <p:nvSpPr>
              <p:cNvPr id="307325" name="Freeform 119"/>
              <p:cNvSpPr>
                <a:spLocks/>
              </p:cNvSpPr>
              <p:nvPr/>
            </p:nvSpPr>
            <p:spPr bwMode="auto">
              <a:xfrm>
                <a:off x="1462" y="2335"/>
                <a:ext cx="277" cy="146"/>
              </a:xfrm>
              <a:custGeom>
                <a:avLst/>
                <a:gdLst>
                  <a:gd name="T0" fmla="*/ 248 w 277"/>
                  <a:gd name="T1" fmla="*/ 5 h 146"/>
                  <a:gd name="T2" fmla="*/ 266 w 277"/>
                  <a:gd name="T3" fmla="*/ 10 h 146"/>
                  <a:gd name="T4" fmla="*/ 276 w 277"/>
                  <a:gd name="T5" fmla="*/ 15 h 146"/>
                  <a:gd name="T6" fmla="*/ 261 w 277"/>
                  <a:gd name="T7" fmla="*/ 25 h 146"/>
                  <a:gd name="T8" fmla="*/ 253 w 277"/>
                  <a:gd name="T9" fmla="*/ 30 h 146"/>
                  <a:gd name="T10" fmla="*/ 238 w 277"/>
                  <a:gd name="T11" fmla="*/ 34 h 146"/>
                  <a:gd name="T12" fmla="*/ 225 w 277"/>
                  <a:gd name="T13" fmla="*/ 40 h 146"/>
                  <a:gd name="T14" fmla="*/ 210 w 277"/>
                  <a:gd name="T15" fmla="*/ 39 h 146"/>
                  <a:gd name="T16" fmla="*/ 196 w 277"/>
                  <a:gd name="T17" fmla="*/ 44 h 146"/>
                  <a:gd name="T18" fmla="*/ 172 w 277"/>
                  <a:gd name="T19" fmla="*/ 39 h 146"/>
                  <a:gd name="T20" fmla="*/ 158 w 277"/>
                  <a:gd name="T21" fmla="*/ 39 h 146"/>
                  <a:gd name="T22" fmla="*/ 149 w 277"/>
                  <a:gd name="T23" fmla="*/ 36 h 146"/>
                  <a:gd name="T24" fmla="*/ 121 w 277"/>
                  <a:gd name="T25" fmla="*/ 35 h 146"/>
                  <a:gd name="T26" fmla="*/ 104 w 277"/>
                  <a:gd name="T27" fmla="*/ 40 h 146"/>
                  <a:gd name="T28" fmla="*/ 95 w 277"/>
                  <a:gd name="T29" fmla="*/ 41 h 146"/>
                  <a:gd name="T30" fmla="*/ 81 w 277"/>
                  <a:gd name="T31" fmla="*/ 44 h 146"/>
                  <a:gd name="T32" fmla="*/ 72 w 277"/>
                  <a:gd name="T33" fmla="*/ 45 h 146"/>
                  <a:gd name="T34" fmla="*/ 58 w 277"/>
                  <a:gd name="T35" fmla="*/ 49 h 146"/>
                  <a:gd name="T36" fmla="*/ 49 w 277"/>
                  <a:gd name="T37" fmla="*/ 53 h 146"/>
                  <a:gd name="T38" fmla="*/ 47 w 277"/>
                  <a:gd name="T39" fmla="*/ 63 h 146"/>
                  <a:gd name="T40" fmla="*/ 50 w 277"/>
                  <a:gd name="T41" fmla="*/ 77 h 146"/>
                  <a:gd name="T42" fmla="*/ 59 w 277"/>
                  <a:gd name="T43" fmla="*/ 92 h 146"/>
                  <a:gd name="T44" fmla="*/ 69 w 277"/>
                  <a:gd name="T45" fmla="*/ 101 h 146"/>
                  <a:gd name="T46" fmla="*/ 70 w 277"/>
                  <a:gd name="T47" fmla="*/ 111 h 146"/>
                  <a:gd name="T48" fmla="*/ 66 w 277"/>
                  <a:gd name="T49" fmla="*/ 121 h 146"/>
                  <a:gd name="T50" fmla="*/ 59 w 277"/>
                  <a:gd name="T51" fmla="*/ 131 h 146"/>
                  <a:gd name="T52" fmla="*/ 49 w 277"/>
                  <a:gd name="T53" fmla="*/ 117 h 146"/>
                  <a:gd name="T54" fmla="*/ 36 w 277"/>
                  <a:gd name="T55" fmla="*/ 134 h 146"/>
                  <a:gd name="T56" fmla="*/ 39 w 277"/>
                  <a:gd name="T57" fmla="*/ 145 h 146"/>
                  <a:gd name="T58" fmla="*/ 29 w 277"/>
                  <a:gd name="T59" fmla="*/ 135 h 146"/>
                  <a:gd name="T60" fmla="*/ 33 w 277"/>
                  <a:gd name="T61" fmla="*/ 125 h 146"/>
                  <a:gd name="T62" fmla="*/ 28 w 277"/>
                  <a:gd name="T63" fmla="*/ 118 h 146"/>
                  <a:gd name="T64" fmla="*/ 16 w 277"/>
                  <a:gd name="T65" fmla="*/ 121 h 146"/>
                  <a:gd name="T66" fmla="*/ 11 w 277"/>
                  <a:gd name="T67" fmla="*/ 131 h 146"/>
                  <a:gd name="T68" fmla="*/ 6 w 277"/>
                  <a:gd name="T69" fmla="*/ 121 h 146"/>
                  <a:gd name="T70" fmla="*/ 16 w 277"/>
                  <a:gd name="T71" fmla="*/ 111 h 146"/>
                  <a:gd name="T72" fmla="*/ 0 w 277"/>
                  <a:gd name="T73" fmla="*/ 110 h 14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77"/>
                  <a:gd name="T112" fmla="*/ 0 h 146"/>
                  <a:gd name="T113" fmla="*/ 277 w 277"/>
                  <a:gd name="T114" fmla="*/ 146 h 14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77" h="146">
                    <a:moveTo>
                      <a:pt x="233" y="0"/>
                    </a:moveTo>
                    <a:lnTo>
                      <a:pt x="248" y="5"/>
                    </a:lnTo>
                    <a:lnTo>
                      <a:pt x="258" y="8"/>
                    </a:lnTo>
                    <a:lnTo>
                      <a:pt x="266" y="10"/>
                    </a:lnTo>
                    <a:lnTo>
                      <a:pt x="271" y="10"/>
                    </a:lnTo>
                    <a:lnTo>
                      <a:pt x="276" y="15"/>
                    </a:lnTo>
                    <a:lnTo>
                      <a:pt x="273" y="20"/>
                    </a:lnTo>
                    <a:lnTo>
                      <a:pt x="261" y="25"/>
                    </a:lnTo>
                    <a:lnTo>
                      <a:pt x="257" y="25"/>
                    </a:lnTo>
                    <a:lnTo>
                      <a:pt x="253" y="30"/>
                    </a:lnTo>
                    <a:lnTo>
                      <a:pt x="244" y="34"/>
                    </a:lnTo>
                    <a:lnTo>
                      <a:pt x="238" y="34"/>
                    </a:lnTo>
                    <a:lnTo>
                      <a:pt x="233" y="39"/>
                    </a:lnTo>
                    <a:lnTo>
                      <a:pt x="225" y="40"/>
                    </a:lnTo>
                    <a:lnTo>
                      <a:pt x="218" y="39"/>
                    </a:lnTo>
                    <a:lnTo>
                      <a:pt x="210" y="39"/>
                    </a:lnTo>
                    <a:lnTo>
                      <a:pt x="205" y="44"/>
                    </a:lnTo>
                    <a:lnTo>
                      <a:pt x="196" y="44"/>
                    </a:lnTo>
                    <a:lnTo>
                      <a:pt x="181" y="39"/>
                    </a:lnTo>
                    <a:lnTo>
                      <a:pt x="172" y="39"/>
                    </a:lnTo>
                    <a:lnTo>
                      <a:pt x="163" y="36"/>
                    </a:lnTo>
                    <a:lnTo>
                      <a:pt x="158" y="39"/>
                    </a:lnTo>
                    <a:lnTo>
                      <a:pt x="153" y="39"/>
                    </a:lnTo>
                    <a:lnTo>
                      <a:pt x="149" y="36"/>
                    </a:lnTo>
                    <a:lnTo>
                      <a:pt x="125" y="30"/>
                    </a:lnTo>
                    <a:lnTo>
                      <a:pt x="121" y="35"/>
                    </a:lnTo>
                    <a:lnTo>
                      <a:pt x="109" y="34"/>
                    </a:lnTo>
                    <a:lnTo>
                      <a:pt x="104" y="40"/>
                    </a:lnTo>
                    <a:lnTo>
                      <a:pt x="96" y="39"/>
                    </a:lnTo>
                    <a:lnTo>
                      <a:pt x="95" y="41"/>
                    </a:lnTo>
                    <a:lnTo>
                      <a:pt x="87" y="39"/>
                    </a:lnTo>
                    <a:lnTo>
                      <a:pt x="81" y="44"/>
                    </a:lnTo>
                    <a:lnTo>
                      <a:pt x="72" y="44"/>
                    </a:lnTo>
                    <a:lnTo>
                      <a:pt x="72" y="45"/>
                    </a:lnTo>
                    <a:lnTo>
                      <a:pt x="63" y="44"/>
                    </a:lnTo>
                    <a:lnTo>
                      <a:pt x="58" y="49"/>
                    </a:lnTo>
                    <a:lnTo>
                      <a:pt x="54" y="49"/>
                    </a:lnTo>
                    <a:lnTo>
                      <a:pt x="49" y="53"/>
                    </a:lnTo>
                    <a:lnTo>
                      <a:pt x="49" y="58"/>
                    </a:lnTo>
                    <a:lnTo>
                      <a:pt x="47" y="63"/>
                    </a:lnTo>
                    <a:lnTo>
                      <a:pt x="49" y="73"/>
                    </a:lnTo>
                    <a:lnTo>
                      <a:pt x="50" y="77"/>
                    </a:lnTo>
                    <a:lnTo>
                      <a:pt x="54" y="82"/>
                    </a:lnTo>
                    <a:lnTo>
                      <a:pt x="59" y="92"/>
                    </a:lnTo>
                    <a:lnTo>
                      <a:pt x="66" y="97"/>
                    </a:lnTo>
                    <a:lnTo>
                      <a:pt x="69" y="101"/>
                    </a:lnTo>
                    <a:lnTo>
                      <a:pt x="72" y="107"/>
                    </a:lnTo>
                    <a:lnTo>
                      <a:pt x="70" y="111"/>
                    </a:lnTo>
                    <a:lnTo>
                      <a:pt x="60" y="116"/>
                    </a:lnTo>
                    <a:lnTo>
                      <a:pt x="66" y="121"/>
                    </a:lnTo>
                    <a:lnTo>
                      <a:pt x="64" y="127"/>
                    </a:lnTo>
                    <a:lnTo>
                      <a:pt x="59" y="131"/>
                    </a:lnTo>
                    <a:lnTo>
                      <a:pt x="54" y="121"/>
                    </a:lnTo>
                    <a:lnTo>
                      <a:pt x="49" y="117"/>
                    </a:lnTo>
                    <a:lnTo>
                      <a:pt x="44" y="125"/>
                    </a:lnTo>
                    <a:lnTo>
                      <a:pt x="36" y="134"/>
                    </a:lnTo>
                    <a:lnTo>
                      <a:pt x="40" y="140"/>
                    </a:lnTo>
                    <a:lnTo>
                      <a:pt x="39" y="145"/>
                    </a:lnTo>
                    <a:lnTo>
                      <a:pt x="32" y="137"/>
                    </a:lnTo>
                    <a:lnTo>
                      <a:pt x="29" y="135"/>
                    </a:lnTo>
                    <a:lnTo>
                      <a:pt x="34" y="130"/>
                    </a:lnTo>
                    <a:lnTo>
                      <a:pt x="33" y="125"/>
                    </a:lnTo>
                    <a:lnTo>
                      <a:pt x="34" y="119"/>
                    </a:lnTo>
                    <a:lnTo>
                      <a:pt x="28" y="118"/>
                    </a:lnTo>
                    <a:lnTo>
                      <a:pt x="20" y="119"/>
                    </a:lnTo>
                    <a:lnTo>
                      <a:pt x="16" y="121"/>
                    </a:lnTo>
                    <a:lnTo>
                      <a:pt x="11" y="125"/>
                    </a:lnTo>
                    <a:lnTo>
                      <a:pt x="11" y="131"/>
                    </a:lnTo>
                    <a:lnTo>
                      <a:pt x="6" y="125"/>
                    </a:lnTo>
                    <a:lnTo>
                      <a:pt x="6" y="121"/>
                    </a:lnTo>
                    <a:lnTo>
                      <a:pt x="10" y="114"/>
                    </a:lnTo>
                    <a:lnTo>
                      <a:pt x="16" y="111"/>
                    </a:lnTo>
                    <a:lnTo>
                      <a:pt x="11" y="111"/>
                    </a:lnTo>
                    <a:lnTo>
                      <a:pt x="0" y="110"/>
                    </a:lnTo>
                  </a:path>
                </a:pathLst>
              </a:custGeom>
              <a:noFill/>
              <a:ln w="9445">
                <a:solidFill>
                  <a:srgbClr val="4F4F4F"/>
                </a:solidFill>
                <a:round/>
                <a:headEnd/>
                <a:tailEnd/>
              </a:ln>
            </p:spPr>
            <p:txBody>
              <a:bodyPr/>
              <a:lstStyle/>
              <a:p>
                <a:endParaRPr lang="en-US"/>
              </a:p>
            </p:txBody>
          </p:sp>
          <p:sp>
            <p:nvSpPr>
              <p:cNvPr id="307326" name="Freeform 120"/>
              <p:cNvSpPr>
                <a:spLocks/>
              </p:cNvSpPr>
              <p:nvPr/>
            </p:nvSpPr>
            <p:spPr bwMode="auto">
              <a:xfrm>
                <a:off x="1470" y="2359"/>
                <a:ext cx="35" cy="80"/>
              </a:xfrm>
              <a:custGeom>
                <a:avLst/>
                <a:gdLst>
                  <a:gd name="T0" fmla="*/ 8 w 35"/>
                  <a:gd name="T1" fmla="*/ 77 h 80"/>
                  <a:gd name="T2" fmla="*/ 8 w 35"/>
                  <a:gd name="T3" fmla="*/ 79 h 80"/>
                  <a:gd name="T4" fmla="*/ 4 w 35"/>
                  <a:gd name="T5" fmla="*/ 62 h 80"/>
                  <a:gd name="T6" fmla="*/ 3 w 35"/>
                  <a:gd name="T7" fmla="*/ 53 h 80"/>
                  <a:gd name="T8" fmla="*/ 2 w 35"/>
                  <a:gd name="T9" fmla="*/ 43 h 80"/>
                  <a:gd name="T10" fmla="*/ 0 w 35"/>
                  <a:gd name="T11" fmla="*/ 34 h 80"/>
                  <a:gd name="T12" fmla="*/ 3 w 35"/>
                  <a:gd name="T13" fmla="*/ 25 h 80"/>
                  <a:gd name="T14" fmla="*/ 4 w 35"/>
                  <a:gd name="T15" fmla="*/ 18 h 80"/>
                  <a:gd name="T16" fmla="*/ 8 w 35"/>
                  <a:gd name="T17" fmla="*/ 10 h 80"/>
                  <a:gd name="T18" fmla="*/ 13 w 35"/>
                  <a:gd name="T19" fmla="*/ 0 h 80"/>
                  <a:gd name="T20" fmla="*/ 17 w 35"/>
                  <a:gd name="T21" fmla="*/ 0 h 80"/>
                  <a:gd name="T22" fmla="*/ 21 w 35"/>
                  <a:gd name="T23" fmla="*/ 1 h 80"/>
                  <a:gd name="T24" fmla="*/ 25 w 35"/>
                  <a:gd name="T25" fmla="*/ 5 h 80"/>
                  <a:gd name="T26" fmla="*/ 29 w 35"/>
                  <a:gd name="T27" fmla="*/ 14 h 80"/>
                  <a:gd name="T28" fmla="*/ 31 w 35"/>
                  <a:gd name="T29" fmla="*/ 25 h 80"/>
                  <a:gd name="T30" fmla="*/ 34 w 35"/>
                  <a:gd name="T31" fmla="*/ 32 h 80"/>
                  <a:gd name="T32" fmla="*/ 33 w 35"/>
                  <a:gd name="T33" fmla="*/ 43 h 80"/>
                  <a:gd name="T34" fmla="*/ 30 w 35"/>
                  <a:gd name="T35" fmla="*/ 53 h 80"/>
                  <a:gd name="T36" fmla="*/ 28 w 35"/>
                  <a:gd name="T37" fmla="*/ 77 h 80"/>
                  <a:gd name="T38" fmla="*/ 8 w 35"/>
                  <a:gd name="T39" fmla="*/ 77 h 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5"/>
                  <a:gd name="T61" fmla="*/ 0 h 80"/>
                  <a:gd name="T62" fmla="*/ 35 w 35"/>
                  <a:gd name="T63" fmla="*/ 80 h 8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5" h="80">
                    <a:moveTo>
                      <a:pt x="8" y="77"/>
                    </a:moveTo>
                    <a:lnTo>
                      <a:pt x="8" y="79"/>
                    </a:lnTo>
                    <a:lnTo>
                      <a:pt x="4" y="62"/>
                    </a:lnTo>
                    <a:lnTo>
                      <a:pt x="3" y="53"/>
                    </a:lnTo>
                    <a:lnTo>
                      <a:pt x="2" y="43"/>
                    </a:lnTo>
                    <a:lnTo>
                      <a:pt x="0" y="34"/>
                    </a:lnTo>
                    <a:lnTo>
                      <a:pt x="3" y="25"/>
                    </a:lnTo>
                    <a:lnTo>
                      <a:pt x="4" y="18"/>
                    </a:lnTo>
                    <a:lnTo>
                      <a:pt x="8" y="10"/>
                    </a:lnTo>
                    <a:lnTo>
                      <a:pt x="13" y="0"/>
                    </a:lnTo>
                    <a:lnTo>
                      <a:pt x="17" y="0"/>
                    </a:lnTo>
                    <a:lnTo>
                      <a:pt x="21" y="1"/>
                    </a:lnTo>
                    <a:lnTo>
                      <a:pt x="25" y="5"/>
                    </a:lnTo>
                    <a:lnTo>
                      <a:pt x="29" y="14"/>
                    </a:lnTo>
                    <a:lnTo>
                      <a:pt x="31" y="25"/>
                    </a:lnTo>
                    <a:lnTo>
                      <a:pt x="34" y="32"/>
                    </a:lnTo>
                    <a:lnTo>
                      <a:pt x="33" y="43"/>
                    </a:lnTo>
                    <a:lnTo>
                      <a:pt x="30" y="53"/>
                    </a:lnTo>
                    <a:lnTo>
                      <a:pt x="28" y="77"/>
                    </a:lnTo>
                    <a:lnTo>
                      <a:pt x="8" y="77"/>
                    </a:lnTo>
                  </a:path>
                </a:pathLst>
              </a:custGeom>
              <a:noFill/>
              <a:ln w="9445">
                <a:solidFill>
                  <a:srgbClr val="4F4F4F"/>
                </a:solidFill>
                <a:round/>
                <a:headEnd/>
                <a:tailEnd/>
              </a:ln>
            </p:spPr>
            <p:txBody>
              <a:bodyPr/>
              <a:lstStyle/>
              <a:p>
                <a:endParaRPr lang="en-US"/>
              </a:p>
            </p:txBody>
          </p:sp>
          <p:sp>
            <p:nvSpPr>
              <p:cNvPr id="307327" name="Freeform 121"/>
              <p:cNvSpPr>
                <a:spLocks/>
              </p:cNvSpPr>
              <p:nvPr/>
            </p:nvSpPr>
            <p:spPr bwMode="auto">
              <a:xfrm>
                <a:off x="1501" y="2298"/>
                <a:ext cx="111" cy="43"/>
              </a:xfrm>
              <a:custGeom>
                <a:avLst/>
                <a:gdLst>
                  <a:gd name="T0" fmla="*/ 110 w 111"/>
                  <a:gd name="T1" fmla="*/ 0 h 43"/>
                  <a:gd name="T2" fmla="*/ 100 w 111"/>
                  <a:gd name="T3" fmla="*/ 4 h 43"/>
                  <a:gd name="T4" fmla="*/ 95 w 111"/>
                  <a:gd name="T5" fmla="*/ 8 h 43"/>
                  <a:gd name="T6" fmla="*/ 90 w 111"/>
                  <a:gd name="T7" fmla="*/ 13 h 43"/>
                  <a:gd name="T8" fmla="*/ 83 w 111"/>
                  <a:gd name="T9" fmla="*/ 16 h 43"/>
                  <a:gd name="T10" fmla="*/ 67 w 111"/>
                  <a:gd name="T11" fmla="*/ 17 h 43"/>
                  <a:gd name="T12" fmla="*/ 67 w 111"/>
                  <a:gd name="T13" fmla="*/ 18 h 43"/>
                  <a:gd name="T14" fmla="*/ 56 w 111"/>
                  <a:gd name="T15" fmla="*/ 13 h 43"/>
                  <a:gd name="T16" fmla="*/ 50 w 111"/>
                  <a:gd name="T17" fmla="*/ 16 h 43"/>
                  <a:gd name="T18" fmla="*/ 46 w 111"/>
                  <a:gd name="T19" fmla="*/ 23 h 43"/>
                  <a:gd name="T20" fmla="*/ 40 w 111"/>
                  <a:gd name="T21" fmla="*/ 30 h 43"/>
                  <a:gd name="T22" fmla="*/ 31 w 111"/>
                  <a:gd name="T23" fmla="*/ 34 h 43"/>
                  <a:gd name="T24" fmla="*/ 27 w 111"/>
                  <a:gd name="T25" fmla="*/ 36 h 43"/>
                  <a:gd name="T26" fmla="*/ 19 w 111"/>
                  <a:gd name="T27" fmla="*/ 40 h 43"/>
                  <a:gd name="T28" fmla="*/ 10 w 111"/>
                  <a:gd name="T29" fmla="*/ 42 h 43"/>
                  <a:gd name="T30" fmla="*/ 0 w 111"/>
                  <a:gd name="T31" fmla="*/ 42 h 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1"/>
                  <a:gd name="T49" fmla="*/ 0 h 43"/>
                  <a:gd name="T50" fmla="*/ 111 w 111"/>
                  <a:gd name="T51" fmla="*/ 43 h 4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1" h="43">
                    <a:moveTo>
                      <a:pt x="110" y="0"/>
                    </a:moveTo>
                    <a:lnTo>
                      <a:pt x="100" y="4"/>
                    </a:lnTo>
                    <a:lnTo>
                      <a:pt x="95" y="8"/>
                    </a:lnTo>
                    <a:lnTo>
                      <a:pt x="90" y="13"/>
                    </a:lnTo>
                    <a:lnTo>
                      <a:pt x="83" y="16"/>
                    </a:lnTo>
                    <a:lnTo>
                      <a:pt x="67" y="17"/>
                    </a:lnTo>
                    <a:lnTo>
                      <a:pt x="67" y="18"/>
                    </a:lnTo>
                    <a:lnTo>
                      <a:pt x="56" y="13"/>
                    </a:lnTo>
                    <a:lnTo>
                      <a:pt x="50" y="16"/>
                    </a:lnTo>
                    <a:lnTo>
                      <a:pt x="46" y="23"/>
                    </a:lnTo>
                    <a:lnTo>
                      <a:pt x="40" y="30"/>
                    </a:lnTo>
                    <a:lnTo>
                      <a:pt x="31" y="34"/>
                    </a:lnTo>
                    <a:lnTo>
                      <a:pt x="27" y="36"/>
                    </a:lnTo>
                    <a:lnTo>
                      <a:pt x="19" y="40"/>
                    </a:lnTo>
                    <a:lnTo>
                      <a:pt x="10" y="42"/>
                    </a:lnTo>
                    <a:lnTo>
                      <a:pt x="0" y="42"/>
                    </a:lnTo>
                  </a:path>
                </a:pathLst>
              </a:custGeom>
              <a:noFill/>
              <a:ln w="9445">
                <a:solidFill>
                  <a:srgbClr val="4F4F4F"/>
                </a:solidFill>
                <a:round/>
                <a:headEnd/>
                <a:tailEnd/>
              </a:ln>
            </p:spPr>
            <p:txBody>
              <a:bodyPr/>
              <a:lstStyle/>
              <a:p>
                <a:endParaRPr lang="en-US"/>
              </a:p>
            </p:txBody>
          </p:sp>
          <p:sp>
            <p:nvSpPr>
              <p:cNvPr id="307328" name="Freeform 122"/>
              <p:cNvSpPr>
                <a:spLocks/>
              </p:cNvSpPr>
              <p:nvPr/>
            </p:nvSpPr>
            <p:spPr bwMode="auto">
              <a:xfrm>
                <a:off x="1376" y="2216"/>
                <a:ext cx="14" cy="13"/>
              </a:xfrm>
              <a:custGeom>
                <a:avLst/>
                <a:gdLst>
                  <a:gd name="T0" fmla="*/ 7 w 14"/>
                  <a:gd name="T1" fmla="*/ 10 h 13"/>
                  <a:gd name="T2" fmla="*/ 8 w 14"/>
                  <a:gd name="T3" fmla="*/ 10 h 13"/>
                  <a:gd name="T4" fmla="*/ 9 w 14"/>
                  <a:gd name="T5" fmla="*/ 10 h 13"/>
                  <a:gd name="T6" fmla="*/ 10 w 14"/>
                  <a:gd name="T7" fmla="*/ 9 h 13"/>
                  <a:gd name="T8" fmla="*/ 11 w 14"/>
                  <a:gd name="T9" fmla="*/ 8 h 13"/>
                  <a:gd name="T10" fmla="*/ 11 w 14"/>
                  <a:gd name="T11" fmla="*/ 7 h 13"/>
                  <a:gd name="T12" fmla="*/ 11 w 14"/>
                  <a:gd name="T13" fmla="*/ 6 h 13"/>
                  <a:gd name="T14" fmla="*/ 11 w 14"/>
                  <a:gd name="T15" fmla="*/ 5 h 13"/>
                  <a:gd name="T16" fmla="*/ 11 w 14"/>
                  <a:gd name="T17" fmla="*/ 5 h 13"/>
                  <a:gd name="T18" fmla="*/ 10 w 14"/>
                  <a:gd name="T19" fmla="*/ 4 h 13"/>
                  <a:gd name="T20" fmla="*/ 9 w 14"/>
                  <a:gd name="T21" fmla="*/ 4 h 13"/>
                  <a:gd name="T22" fmla="*/ 6 w 14"/>
                  <a:gd name="T23" fmla="*/ 7 h 13"/>
                  <a:gd name="T24" fmla="*/ 5 w 14"/>
                  <a:gd name="T25" fmla="*/ 9 h 13"/>
                  <a:gd name="T26" fmla="*/ 3 w 14"/>
                  <a:gd name="T27" fmla="*/ 9 h 13"/>
                  <a:gd name="T28" fmla="*/ 2 w 14"/>
                  <a:gd name="T29" fmla="*/ 9 h 13"/>
                  <a:gd name="T30" fmla="*/ 1 w 14"/>
                  <a:gd name="T31" fmla="*/ 7 h 13"/>
                  <a:gd name="T32" fmla="*/ 1 w 14"/>
                  <a:gd name="T33" fmla="*/ 7 h 13"/>
                  <a:gd name="T34" fmla="*/ 0 w 14"/>
                  <a:gd name="T35" fmla="*/ 6 h 13"/>
                  <a:gd name="T36" fmla="*/ 0 w 14"/>
                  <a:gd name="T37" fmla="*/ 4 h 13"/>
                  <a:gd name="T38" fmla="*/ 1 w 14"/>
                  <a:gd name="T39" fmla="*/ 3 h 13"/>
                  <a:gd name="T40" fmla="*/ 3 w 14"/>
                  <a:gd name="T41" fmla="*/ 1 h 13"/>
                  <a:gd name="T42" fmla="*/ 3 w 14"/>
                  <a:gd name="T43" fmla="*/ 1 h 13"/>
                  <a:gd name="T44" fmla="*/ 5 w 14"/>
                  <a:gd name="T45" fmla="*/ 0 h 13"/>
                  <a:gd name="T46" fmla="*/ 7 w 14"/>
                  <a:gd name="T47" fmla="*/ 1 h 13"/>
                  <a:gd name="T48" fmla="*/ 7 w 14"/>
                  <a:gd name="T49" fmla="*/ 1 h 13"/>
                  <a:gd name="T50" fmla="*/ 5 w 14"/>
                  <a:gd name="T51" fmla="*/ 2 h 13"/>
                  <a:gd name="T52" fmla="*/ 4 w 14"/>
                  <a:gd name="T53" fmla="*/ 2 h 13"/>
                  <a:gd name="T54" fmla="*/ 3 w 14"/>
                  <a:gd name="T55" fmla="*/ 2 h 13"/>
                  <a:gd name="T56" fmla="*/ 3 w 14"/>
                  <a:gd name="T57" fmla="*/ 3 h 13"/>
                  <a:gd name="T58" fmla="*/ 2 w 14"/>
                  <a:gd name="T59" fmla="*/ 3 h 13"/>
                  <a:gd name="T60" fmla="*/ 2 w 14"/>
                  <a:gd name="T61" fmla="*/ 5 h 13"/>
                  <a:gd name="T62" fmla="*/ 2 w 14"/>
                  <a:gd name="T63" fmla="*/ 6 h 13"/>
                  <a:gd name="T64" fmla="*/ 3 w 14"/>
                  <a:gd name="T65" fmla="*/ 7 h 13"/>
                  <a:gd name="T66" fmla="*/ 3 w 14"/>
                  <a:gd name="T67" fmla="*/ 7 h 13"/>
                  <a:gd name="T68" fmla="*/ 4 w 14"/>
                  <a:gd name="T69" fmla="*/ 7 h 13"/>
                  <a:gd name="T70" fmla="*/ 5 w 14"/>
                  <a:gd name="T71" fmla="*/ 7 h 13"/>
                  <a:gd name="T72" fmla="*/ 9 w 14"/>
                  <a:gd name="T73" fmla="*/ 3 h 13"/>
                  <a:gd name="T74" fmla="*/ 9 w 14"/>
                  <a:gd name="T75" fmla="*/ 2 h 13"/>
                  <a:gd name="T76" fmla="*/ 10 w 14"/>
                  <a:gd name="T77" fmla="*/ 2 h 13"/>
                  <a:gd name="T78" fmla="*/ 11 w 14"/>
                  <a:gd name="T79" fmla="*/ 3 h 13"/>
                  <a:gd name="T80" fmla="*/ 13 w 14"/>
                  <a:gd name="T81" fmla="*/ 4 h 13"/>
                  <a:gd name="T82" fmla="*/ 13 w 14"/>
                  <a:gd name="T83" fmla="*/ 5 h 13"/>
                  <a:gd name="T84" fmla="*/ 13 w 14"/>
                  <a:gd name="T85" fmla="*/ 7 h 13"/>
                  <a:gd name="T86" fmla="*/ 12 w 14"/>
                  <a:gd name="T87" fmla="*/ 9 h 13"/>
                  <a:gd name="T88" fmla="*/ 11 w 14"/>
                  <a:gd name="T89" fmla="*/ 11 h 13"/>
                  <a:gd name="T90" fmla="*/ 10 w 14"/>
                  <a:gd name="T91" fmla="*/ 11 h 13"/>
                  <a:gd name="T92" fmla="*/ 9 w 14"/>
                  <a:gd name="T93" fmla="*/ 12 h 13"/>
                  <a:gd name="T94" fmla="*/ 8 w 14"/>
                  <a:gd name="T95" fmla="*/ 12 h 13"/>
                  <a:gd name="T96" fmla="*/ 7 w 14"/>
                  <a:gd name="T97" fmla="*/ 11 h 13"/>
                  <a:gd name="T98" fmla="*/ 6 w 14"/>
                  <a:gd name="T99" fmla="*/ 11 h 1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
                  <a:gd name="T151" fmla="*/ 0 h 13"/>
                  <a:gd name="T152" fmla="*/ 14 w 14"/>
                  <a:gd name="T153" fmla="*/ 13 h 1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 h="13">
                    <a:moveTo>
                      <a:pt x="6" y="11"/>
                    </a:moveTo>
                    <a:lnTo>
                      <a:pt x="7" y="10"/>
                    </a:lnTo>
                    <a:lnTo>
                      <a:pt x="8" y="10"/>
                    </a:lnTo>
                    <a:lnTo>
                      <a:pt x="9" y="10"/>
                    </a:lnTo>
                    <a:lnTo>
                      <a:pt x="10" y="9"/>
                    </a:lnTo>
                    <a:lnTo>
                      <a:pt x="11" y="9"/>
                    </a:lnTo>
                    <a:lnTo>
                      <a:pt x="11" y="8"/>
                    </a:lnTo>
                    <a:lnTo>
                      <a:pt x="11" y="7"/>
                    </a:lnTo>
                    <a:lnTo>
                      <a:pt x="11" y="6"/>
                    </a:lnTo>
                    <a:lnTo>
                      <a:pt x="11" y="5"/>
                    </a:lnTo>
                    <a:lnTo>
                      <a:pt x="10" y="4"/>
                    </a:lnTo>
                    <a:lnTo>
                      <a:pt x="9" y="4"/>
                    </a:lnTo>
                    <a:lnTo>
                      <a:pt x="9" y="5"/>
                    </a:lnTo>
                    <a:lnTo>
                      <a:pt x="6" y="7"/>
                    </a:lnTo>
                    <a:lnTo>
                      <a:pt x="5" y="9"/>
                    </a:lnTo>
                    <a:lnTo>
                      <a:pt x="3" y="9"/>
                    </a:lnTo>
                    <a:lnTo>
                      <a:pt x="2" y="9"/>
                    </a:lnTo>
                    <a:lnTo>
                      <a:pt x="1" y="7"/>
                    </a:lnTo>
                    <a:lnTo>
                      <a:pt x="0" y="6"/>
                    </a:lnTo>
                    <a:lnTo>
                      <a:pt x="0" y="5"/>
                    </a:lnTo>
                    <a:lnTo>
                      <a:pt x="0" y="4"/>
                    </a:lnTo>
                    <a:lnTo>
                      <a:pt x="1" y="3"/>
                    </a:lnTo>
                    <a:lnTo>
                      <a:pt x="1" y="2"/>
                    </a:lnTo>
                    <a:lnTo>
                      <a:pt x="3" y="1"/>
                    </a:lnTo>
                    <a:lnTo>
                      <a:pt x="3" y="0"/>
                    </a:lnTo>
                    <a:lnTo>
                      <a:pt x="5" y="0"/>
                    </a:lnTo>
                    <a:lnTo>
                      <a:pt x="6" y="0"/>
                    </a:lnTo>
                    <a:lnTo>
                      <a:pt x="7" y="1"/>
                    </a:lnTo>
                    <a:lnTo>
                      <a:pt x="7" y="2"/>
                    </a:lnTo>
                    <a:lnTo>
                      <a:pt x="5" y="2"/>
                    </a:lnTo>
                    <a:lnTo>
                      <a:pt x="4" y="2"/>
                    </a:lnTo>
                    <a:lnTo>
                      <a:pt x="3" y="2"/>
                    </a:lnTo>
                    <a:lnTo>
                      <a:pt x="3" y="3"/>
                    </a:lnTo>
                    <a:lnTo>
                      <a:pt x="2" y="3"/>
                    </a:lnTo>
                    <a:lnTo>
                      <a:pt x="2" y="4"/>
                    </a:lnTo>
                    <a:lnTo>
                      <a:pt x="2" y="5"/>
                    </a:lnTo>
                    <a:lnTo>
                      <a:pt x="2" y="6"/>
                    </a:lnTo>
                    <a:lnTo>
                      <a:pt x="3" y="7"/>
                    </a:lnTo>
                    <a:lnTo>
                      <a:pt x="4" y="7"/>
                    </a:lnTo>
                    <a:lnTo>
                      <a:pt x="5" y="7"/>
                    </a:lnTo>
                    <a:lnTo>
                      <a:pt x="7" y="4"/>
                    </a:lnTo>
                    <a:lnTo>
                      <a:pt x="9" y="3"/>
                    </a:lnTo>
                    <a:lnTo>
                      <a:pt x="9" y="2"/>
                    </a:lnTo>
                    <a:lnTo>
                      <a:pt x="10" y="2"/>
                    </a:lnTo>
                    <a:lnTo>
                      <a:pt x="11" y="3"/>
                    </a:lnTo>
                    <a:lnTo>
                      <a:pt x="12" y="3"/>
                    </a:lnTo>
                    <a:lnTo>
                      <a:pt x="13" y="4"/>
                    </a:lnTo>
                    <a:lnTo>
                      <a:pt x="13" y="5"/>
                    </a:lnTo>
                    <a:lnTo>
                      <a:pt x="13" y="6"/>
                    </a:lnTo>
                    <a:lnTo>
                      <a:pt x="13" y="7"/>
                    </a:lnTo>
                    <a:lnTo>
                      <a:pt x="12" y="9"/>
                    </a:lnTo>
                    <a:lnTo>
                      <a:pt x="11" y="10"/>
                    </a:lnTo>
                    <a:lnTo>
                      <a:pt x="11" y="11"/>
                    </a:lnTo>
                    <a:lnTo>
                      <a:pt x="10" y="11"/>
                    </a:lnTo>
                    <a:lnTo>
                      <a:pt x="9" y="12"/>
                    </a:lnTo>
                    <a:lnTo>
                      <a:pt x="8" y="12"/>
                    </a:lnTo>
                    <a:lnTo>
                      <a:pt x="7" y="11"/>
                    </a:lnTo>
                    <a:lnTo>
                      <a:pt x="6" y="11"/>
                    </a:lnTo>
                  </a:path>
                </a:pathLst>
              </a:custGeom>
              <a:solidFill>
                <a:srgbClr val="000000"/>
              </a:solidFill>
              <a:ln w="9445">
                <a:solidFill>
                  <a:srgbClr val="4F4F4F"/>
                </a:solidFill>
                <a:round/>
                <a:headEnd/>
                <a:tailEnd/>
              </a:ln>
            </p:spPr>
            <p:txBody>
              <a:bodyPr/>
              <a:lstStyle/>
              <a:p>
                <a:endParaRPr lang="en-US"/>
              </a:p>
            </p:txBody>
          </p:sp>
          <p:sp>
            <p:nvSpPr>
              <p:cNvPr id="307329" name="Freeform 123"/>
              <p:cNvSpPr>
                <a:spLocks/>
              </p:cNvSpPr>
              <p:nvPr/>
            </p:nvSpPr>
            <p:spPr bwMode="auto">
              <a:xfrm>
                <a:off x="1385" y="2204"/>
                <a:ext cx="15" cy="16"/>
              </a:xfrm>
              <a:custGeom>
                <a:avLst/>
                <a:gdLst>
                  <a:gd name="T0" fmla="*/ 0 w 15"/>
                  <a:gd name="T1" fmla="*/ 5 h 16"/>
                  <a:gd name="T2" fmla="*/ 8 w 15"/>
                  <a:gd name="T3" fmla="*/ 0 h 16"/>
                  <a:gd name="T4" fmla="*/ 8 w 15"/>
                  <a:gd name="T5" fmla="*/ 2 h 16"/>
                  <a:gd name="T6" fmla="*/ 2 w 15"/>
                  <a:gd name="T7" fmla="*/ 5 h 16"/>
                  <a:gd name="T8" fmla="*/ 4 w 15"/>
                  <a:gd name="T9" fmla="*/ 8 h 16"/>
                  <a:gd name="T10" fmla="*/ 10 w 15"/>
                  <a:gd name="T11" fmla="*/ 4 h 16"/>
                  <a:gd name="T12" fmla="*/ 11 w 15"/>
                  <a:gd name="T13" fmla="*/ 6 h 16"/>
                  <a:gd name="T14" fmla="*/ 5 w 15"/>
                  <a:gd name="T15" fmla="*/ 9 h 16"/>
                  <a:gd name="T16" fmla="*/ 7 w 15"/>
                  <a:gd name="T17" fmla="*/ 13 h 16"/>
                  <a:gd name="T18" fmla="*/ 13 w 15"/>
                  <a:gd name="T19" fmla="*/ 9 h 16"/>
                  <a:gd name="T20" fmla="*/ 14 w 15"/>
                  <a:gd name="T21" fmla="*/ 10 h 16"/>
                  <a:gd name="T22" fmla="*/ 7 w 15"/>
                  <a:gd name="T23" fmla="*/ 15 h 16"/>
                  <a:gd name="T24" fmla="*/ 0 w 15"/>
                  <a:gd name="T25" fmla="*/ 5 h 16"/>
                  <a:gd name="T26" fmla="*/ 0 w 15"/>
                  <a:gd name="T27" fmla="*/ 5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
                  <a:gd name="T43" fmla="*/ 0 h 16"/>
                  <a:gd name="T44" fmla="*/ 15 w 15"/>
                  <a:gd name="T45" fmla="*/ 16 h 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 h="16">
                    <a:moveTo>
                      <a:pt x="0" y="5"/>
                    </a:moveTo>
                    <a:lnTo>
                      <a:pt x="8" y="0"/>
                    </a:lnTo>
                    <a:lnTo>
                      <a:pt x="8" y="2"/>
                    </a:lnTo>
                    <a:lnTo>
                      <a:pt x="2" y="5"/>
                    </a:lnTo>
                    <a:lnTo>
                      <a:pt x="4" y="8"/>
                    </a:lnTo>
                    <a:lnTo>
                      <a:pt x="10" y="4"/>
                    </a:lnTo>
                    <a:lnTo>
                      <a:pt x="11" y="6"/>
                    </a:lnTo>
                    <a:lnTo>
                      <a:pt x="5" y="9"/>
                    </a:lnTo>
                    <a:lnTo>
                      <a:pt x="7" y="13"/>
                    </a:lnTo>
                    <a:lnTo>
                      <a:pt x="13" y="9"/>
                    </a:lnTo>
                    <a:lnTo>
                      <a:pt x="14" y="10"/>
                    </a:lnTo>
                    <a:lnTo>
                      <a:pt x="7" y="15"/>
                    </a:lnTo>
                    <a:lnTo>
                      <a:pt x="0" y="5"/>
                    </a:lnTo>
                  </a:path>
                </a:pathLst>
              </a:custGeom>
              <a:solidFill>
                <a:srgbClr val="000000"/>
              </a:solidFill>
              <a:ln w="9445">
                <a:solidFill>
                  <a:srgbClr val="4F4F4F"/>
                </a:solidFill>
                <a:round/>
                <a:headEnd/>
                <a:tailEnd/>
              </a:ln>
            </p:spPr>
            <p:txBody>
              <a:bodyPr/>
              <a:lstStyle/>
              <a:p>
                <a:endParaRPr lang="en-US"/>
              </a:p>
            </p:txBody>
          </p:sp>
          <p:sp>
            <p:nvSpPr>
              <p:cNvPr id="307330" name="Freeform 124"/>
              <p:cNvSpPr>
                <a:spLocks/>
              </p:cNvSpPr>
              <p:nvPr/>
            </p:nvSpPr>
            <p:spPr bwMode="auto">
              <a:xfrm>
                <a:off x="1399" y="2200"/>
                <a:ext cx="14" cy="13"/>
              </a:xfrm>
              <a:custGeom>
                <a:avLst/>
                <a:gdLst>
                  <a:gd name="T0" fmla="*/ 2 w 14"/>
                  <a:gd name="T1" fmla="*/ 12 h 13"/>
                  <a:gd name="T2" fmla="*/ 0 w 14"/>
                  <a:gd name="T3" fmla="*/ 0 h 13"/>
                  <a:gd name="T4" fmla="*/ 2 w 14"/>
                  <a:gd name="T5" fmla="*/ 0 h 13"/>
                  <a:gd name="T6" fmla="*/ 7 w 14"/>
                  <a:gd name="T7" fmla="*/ 9 h 13"/>
                  <a:gd name="T8" fmla="*/ 9 w 14"/>
                  <a:gd name="T9" fmla="*/ 0 h 13"/>
                  <a:gd name="T10" fmla="*/ 11 w 14"/>
                  <a:gd name="T11" fmla="*/ 0 h 13"/>
                  <a:gd name="T12" fmla="*/ 13 w 14"/>
                  <a:gd name="T13" fmla="*/ 11 h 13"/>
                  <a:gd name="T14" fmla="*/ 11 w 14"/>
                  <a:gd name="T15" fmla="*/ 11 h 13"/>
                  <a:gd name="T16" fmla="*/ 9 w 14"/>
                  <a:gd name="T17" fmla="*/ 2 h 13"/>
                  <a:gd name="T18" fmla="*/ 10 w 14"/>
                  <a:gd name="T19" fmla="*/ 2 h 13"/>
                  <a:gd name="T20" fmla="*/ 8 w 14"/>
                  <a:gd name="T21" fmla="*/ 12 h 13"/>
                  <a:gd name="T22" fmla="*/ 7 w 14"/>
                  <a:gd name="T23" fmla="*/ 12 h 13"/>
                  <a:gd name="T24" fmla="*/ 2 w 14"/>
                  <a:gd name="T25" fmla="*/ 2 h 13"/>
                  <a:gd name="T26" fmla="*/ 2 w 14"/>
                  <a:gd name="T27" fmla="*/ 3 h 13"/>
                  <a:gd name="T28" fmla="*/ 3 w 14"/>
                  <a:gd name="T29" fmla="*/ 12 h 13"/>
                  <a:gd name="T30" fmla="*/ 2 w 14"/>
                  <a:gd name="T31" fmla="*/ 12 h 13"/>
                  <a:gd name="T32" fmla="*/ 2 w 14"/>
                  <a:gd name="T33" fmla="*/ 12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
                  <a:gd name="T52" fmla="*/ 0 h 13"/>
                  <a:gd name="T53" fmla="*/ 14 w 14"/>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 h="13">
                    <a:moveTo>
                      <a:pt x="2" y="12"/>
                    </a:moveTo>
                    <a:lnTo>
                      <a:pt x="0" y="0"/>
                    </a:lnTo>
                    <a:lnTo>
                      <a:pt x="2" y="0"/>
                    </a:lnTo>
                    <a:lnTo>
                      <a:pt x="7" y="9"/>
                    </a:lnTo>
                    <a:lnTo>
                      <a:pt x="9" y="0"/>
                    </a:lnTo>
                    <a:lnTo>
                      <a:pt x="11" y="0"/>
                    </a:lnTo>
                    <a:lnTo>
                      <a:pt x="13" y="11"/>
                    </a:lnTo>
                    <a:lnTo>
                      <a:pt x="11" y="11"/>
                    </a:lnTo>
                    <a:lnTo>
                      <a:pt x="9" y="2"/>
                    </a:lnTo>
                    <a:lnTo>
                      <a:pt x="10" y="2"/>
                    </a:lnTo>
                    <a:lnTo>
                      <a:pt x="8" y="12"/>
                    </a:lnTo>
                    <a:lnTo>
                      <a:pt x="7" y="12"/>
                    </a:lnTo>
                    <a:lnTo>
                      <a:pt x="2" y="2"/>
                    </a:lnTo>
                    <a:lnTo>
                      <a:pt x="2" y="3"/>
                    </a:lnTo>
                    <a:lnTo>
                      <a:pt x="3" y="12"/>
                    </a:lnTo>
                    <a:lnTo>
                      <a:pt x="2" y="12"/>
                    </a:lnTo>
                  </a:path>
                </a:pathLst>
              </a:custGeom>
              <a:solidFill>
                <a:srgbClr val="000000"/>
              </a:solidFill>
              <a:ln w="9445">
                <a:solidFill>
                  <a:srgbClr val="4F4F4F"/>
                </a:solidFill>
                <a:round/>
                <a:headEnd/>
                <a:tailEnd/>
              </a:ln>
            </p:spPr>
            <p:txBody>
              <a:bodyPr/>
              <a:lstStyle/>
              <a:p>
                <a:endParaRPr lang="en-US"/>
              </a:p>
            </p:txBody>
          </p:sp>
          <p:sp>
            <p:nvSpPr>
              <p:cNvPr id="307331" name="Freeform 125"/>
              <p:cNvSpPr>
                <a:spLocks/>
              </p:cNvSpPr>
              <p:nvPr/>
            </p:nvSpPr>
            <p:spPr bwMode="auto">
              <a:xfrm>
                <a:off x="1415" y="2198"/>
                <a:ext cx="10" cy="14"/>
              </a:xfrm>
              <a:custGeom>
                <a:avLst/>
                <a:gdLst>
                  <a:gd name="T0" fmla="*/ 2 w 10"/>
                  <a:gd name="T1" fmla="*/ 2 h 14"/>
                  <a:gd name="T2" fmla="*/ 5 w 10"/>
                  <a:gd name="T3" fmla="*/ 2 h 14"/>
                  <a:gd name="T4" fmla="*/ 6 w 10"/>
                  <a:gd name="T5" fmla="*/ 2 h 14"/>
                  <a:gd name="T6" fmla="*/ 7 w 10"/>
                  <a:gd name="T7" fmla="*/ 4 h 14"/>
                  <a:gd name="T8" fmla="*/ 7 w 10"/>
                  <a:gd name="T9" fmla="*/ 4 h 14"/>
                  <a:gd name="T10" fmla="*/ 7 w 10"/>
                  <a:gd name="T11" fmla="*/ 4 h 14"/>
                  <a:gd name="T12" fmla="*/ 7 w 10"/>
                  <a:gd name="T13" fmla="*/ 4 h 14"/>
                  <a:gd name="T14" fmla="*/ 7 w 10"/>
                  <a:gd name="T15" fmla="*/ 4 h 14"/>
                  <a:gd name="T16" fmla="*/ 7 w 10"/>
                  <a:gd name="T17" fmla="*/ 4 h 14"/>
                  <a:gd name="T18" fmla="*/ 8 w 10"/>
                  <a:gd name="T19" fmla="*/ 4 h 14"/>
                  <a:gd name="T20" fmla="*/ 8 w 10"/>
                  <a:gd name="T21" fmla="*/ 5 h 14"/>
                  <a:gd name="T22" fmla="*/ 8 w 10"/>
                  <a:gd name="T23" fmla="*/ 5 h 14"/>
                  <a:gd name="T24" fmla="*/ 7 w 10"/>
                  <a:gd name="T25" fmla="*/ 6 h 14"/>
                  <a:gd name="T26" fmla="*/ 7 w 10"/>
                  <a:gd name="T27" fmla="*/ 6 h 14"/>
                  <a:gd name="T28" fmla="*/ 7 w 10"/>
                  <a:gd name="T29" fmla="*/ 6 h 14"/>
                  <a:gd name="T30" fmla="*/ 7 w 10"/>
                  <a:gd name="T31" fmla="*/ 6 h 14"/>
                  <a:gd name="T32" fmla="*/ 7 w 10"/>
                  <a:gd name="T33" fmla="*/ 6 h 14"/>
                  <a:gd name="T34" fmla="*/ 6 w 10"/>
                  <a:gd name="T35" fmla="*/ 6 h 14"/>
                  <a:gd name="T36" fmla="*/ 5 w 10"/>
                  <a:gd name="T37" fmla="*/ 6 h 14"/>
                  <a:gd name="T38" fmla="*/ 2 w 10"/>
                  <a:gd name="T39" fmla="*/ 6 h 14"/>
                  <a:gd name="T40" fmla="*/ 2 w 10"/>
                  <a:gd name="T41" fmla="*/ 2 h 14"/>
                  <a:gd name="T42" fmla="*/ 1 w 10"/>
                  <a:gd name="T43" fmla="*/ 0 h 14"/>
                  <a:gd name="T44" fmla="*/ 5 w 10"/>
                  <a:gd name="T45" fmla="*/ 2 h 14"/>
                  <a:gd name="T46" fmla="*/ 7 w 10"/>
                  <a:gd name="T47" fmla="*/ 2 h 14"/>
                  <a:gd name="T48" fmla="*/ 8 w 10"/>
                  <a:gd name="T49" fmla="*/ 2 h 14"/>
                  <a:gd name="T50" fmla="*/ 9 w 10"/>
                  <a:gd name="T51" fmla="*/ 2 h 14"/>
                  <a:gd name="T52" fmla="*/ 9 w 10"/>
                  <a:gd name="T53" fmla="*/ 2 h 14"/>
                  <a:gd name="T54" fmla="*/ 9 w 10"/>
                  <a:gd name="T55" fmla="*/ 2 h 14"/>
                  <a:gd name="T56" fmla="*/ 9 w 10"/>
                  <a:gd name="T57" fmla="*/ 4 h 14"/>
                  <a:gd name="T58" fmla="*/ 9 w 10"/>
                  <a:gd name="T59" fmla="*/ 4 h 14"/>
                  <a:gd name="T60" fmla="*/ 9 w 10"/>
                  <a:gd name="T61" fmla="*/ 4 h 14"/>
                  <a:gd name="T62" fmla="*/ 9 w 10"/>
                  <a:gd name="T63" fmla="*/ 5 h 14"/>
                  <a:gd name="T64" fmla="*/ 9 w 10"/>
                  <a:gd name="T65" fmla="*/ 6 h 14"/>
                  <a:gd name="T66" fmla="*/ 9 w 10"/>
                  <a:gd name="T67" fmla="*/ 6 h 14"/>
                  <a:gd name="T68" fmla="*/ 9 w 10"/>
                  <a:gd name="T69" fmla="*/ 8 h 14"/>
                  <a:gd name="T70" fmla="*/ 9 w 10"/>
                  <a:gd name="T71" fmla="*/ 8 h 14"/>
                  <a:gd name="T72" fmla="*/ 8 w 10"/>
                  <a:gd name="T73" fmla="*/ 8 h 14"/>
                  <a:gd name="T74" fmla="*/ 7 w 10"/>
                  <a:gd name="T75" fmla="*/ 9 h 14"/>
                  <a:gd name="T76" fmla="*/ 7 w 10"/>
                  <a:gd name="T77" fmla="*/ 9 h 14"/>
                  <a:gd name="T78" fmla="*/ 5 w 10"/>
                  <a:gd name="T79" fmla="*/ 9 h 14"/>
                  <a:gd name="T80" fmla="*/ 2 w 10"/>
                  <a:gd name="T81" fmla="*/ 9 h 14"/>
                  <a:gd name="T82" fmla="*/ 2 w 10"/>
                  <a:gd name="T83" fmla="*/ 13 h 14"/>
                  <a:gd name="T84" fmla="*/ 0 w 10"/>
                  <a:gd name="T85" fmla="*/ 13 h 14"/>
                  <a:gd name="T86" fmla="*/ 1 w 10"/>
                  <a:gd name="T87" fmla="*/ 0 h 14"/>
                  <a:gd name="T88" fmla="*/ 2 w 10"/>
                  <a:gd name="T89" fmla="*/ 2 h 14"/>
                  <a:gd name="T90" fmla="*/ 2 w 10"/>
                  <a:gd name="T91" fmla="*/ 2 h 1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
                  <a:gd name="T139" fmla="*/ 0 h 14"/>
                  <a:gd name="T140" fmla="*/ 10 w 10"/>
                  <a:gd name="T141" fmla="*/ 14 h 1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 h="14">
                    <a:moveTo>
                      <a:pt x="2" y="2"/>
                    </a:moveTo>
                    <a:lnTo>
                      <a:pt x="5" y="2"/>
                    </a:lnTo>
                    <a:lnTo>
                      <a:pt x="6" y="2"/>
                    </a:lnTo>
                    <a:lnTo>
                      <a:pt x="7" y="4"/>
                    </a:lnTo>
                    <a:lnTo>
                      <a:pt x="8" y="4"/>
                    </a:lnTo>
                    <a:lnTo>
                      <a:pt x="8" y="5"/>
                    </a:lnTo>
                    <a:lnTo>
                      <a:pt x="7" y="6"/>
                    </a:lnTo>
                    <a:lnTo>
                      <a:pt x="6" y="6"/>
                    </a:lnTo>
                    <a:lnTo>
                      <a:pt x="5" y="6"/>
                    </a:lnTo>
                    <a:lnTo>
                      <a:pt x="2" y="6"/>
                    </a:lnTo>
                    <a:lnTo>
                      <a:pt x="2" y="2"/>
                    </a:lnTo>
                    <a:lnTo>
                      <a:pt x="1" y="0"/>
                    </a:lnTo>
                    <a:lnTo>
                      <a:pt x="5" y="2"/>
                    </a:lnTo>
                    <a:lnTo>
                      <a:pt x="7" y="2"/>
                    </a:lnTo>
                    <a:lnTo>
                      <a:pt x="8" y="2"/>
                    </a:lnTo>
                    <a:lnTo>
                      <a:pt x="9" y="2"/>
                    </a:lnTo>
                    <a:lnTo>
                      <a:pt x="9" y="4"/>
                    </a:lnTo>
                    <a:lnTo>
                      <a:pt x="9" y="5"/>
                    </a:lnTo>
                    <a:lnTo>
                      <a:pt x="9" y="6"/>
                    </a:lnTo>
                    <a:lnTo>
                      <a:pt x="9" y="8"/>
                    </a:lnTo>
                    <a:lnTo>
                      <a:pt x="8" y="8"/>
                    </a:lnTo>
                    <a:lnTo>
                      <a:pt x="7" y="9"/>
                    </a:lnTo>
                    <a:lnTo>
                      <a:pt x="5" y="9"/>
                    </a:lnTo>
                    <a:lnTo>
                      <a:pt x="2" y="9"/>
                    </a:lnTo>
                    <a:lnTo>
                      <a:pt x="2" y="13"/>
                    </a:lnTo>
                    <a:lnTo>
                      <a:pt x="0" y="13"/>
                    </a:lnTo>
                    <a:lnTo>
                      <a:pt x="1" y="0"/>
                    </a:lnTo>
                    <a:lnTo>
                      <a:pt x="2" y="2"/>
                    </a:lnTo>
                  </a:path>
                </a:pathLst>
              </a:custGeom>
              <a:solidFill>
                <a:srgbClr val="000000"/>
              </a:solidFill>
              <a:ln w="9445">
                <a:solidFill>
                  <a:srgbClr val="4F4F4F"/>
                </a:solidFill>
                <a:round/>
                <a:headEnd/>
                <a:tailEnd/>
              </a:ln>
            </p:spPr>
            <p:txBody>
              <a:bodyPr/>
              <a:lstStyle/>
              <a:p>
                <a:endParaRPr lang="en-US"/>
              </a:p>
            </p:txBody>
          </p:sp>
          <p:sp>
            <p:nvSpPr>
              <p:cNvPr id="307332" name="Freeform 126"/>
              <p:cNvSpPr>
                <a:spLocks/>
              </p:cNvSpPr>
              <p:nvPr/>
            </p:nvSpPr>
            <p:spPr bwMode="auto">
              <a:xfrm>
                <a:off x="1427" y="2202"/>
                <a:ext cx="12" cy="14"/>
              </a:xfrm>
              <a:custGeom>
                <a:avLst/>
                <a:gdLst>
                  <a:gd name="T0" fmla="*/ 2 w 12"/>
                  <a:gd name="T1" fmla="*/ 0 h 14"/>
                  <a:gd name="T2" fmla="*/ 11 w 12"/>
                  <a:gd name="T3" fmla="*/ 1 h 14"/>
                  <a:gd name="T4" fmla="*/ 10 w 12"/>
                  <a:gd name="T5" fmla="*/ 2 h 14"/>
                  <a:gd name="T6" fmla="*/ 3 w 12"/>
                  <a:gd name="T7" fmla="*/ 1 h 14"/>
                  <a:gd name="T8" fmla="*/ 2 w 12"/>
                  <a:gd name="T9" fmla="*/ 5 h 14"/>
                  <a:gd name="T10" fmla="*/ 9 w 12"/>
                  <a:gd name="T11" fmla="*/ 6 h 14"/>
                  <a:gd name="T12" fmla="*/ 8 w 12"/>
                  <a:gd name="T13" fmla="*/ 7 h 14"/>
                  <a:gd name="T14" fmla="*/ 2 w 12"/>
                  <a:gd name="T15" fmla="*/ 6 h 14"/>
                  <a:gd name="T16" fmla="*/ 1 w 12"/>
                  <a:gd name="T17" fmla="*/ 10 h 14"/>
                  <a:gd name="T18" fmla="*/ 8 w 12"/>
                  <a:gd name="T19" fmla="*/ 11 h 14"/>
                  <a:gd name="T20" fmla="*/ 8 w 12"/>
                  <a:gd name="T21" fmla="*/ 13 h 14"/>
                  <a:gd name="T22" fmla="*/ 0 w 12"/>
                  <a:gd name="T23" fmla="*/ 11 h 14"/>
                  <a:gd name="T24" fmla="*/ 2 w 12"/>
                  <a:gd name="T25" fmla="*/ 0 h 14"/>
                  <a:gd name="T26" fmla="*/ 2 w 12"/>
                  <a:gd name="T27" fmla="*/ 0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14"/>
                  <a:gd name="T44" fmla="*/ 12 w 12"/>
                  <a:gd name="T45" fmla="*/ 14 h 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14">
                    <a:moveTo>
                      <a:pt x="2" y="0"/>
                    </a:moveTo>
                    <a:lnTo>
                      <a:pt x="11" y="1"/>
                    </a:lnTo>
                    <a:lnTo>
                      <a:pt x="10" y="2"/>
                    </a:lnTo>
                    <a:lnTo>
                      <a:pt x="3" y="1"/>
                    </a:lnTo>
                    <a:lnTo>
                      <a:pt x="2" y="5"/>
                    </a:lnTo>
                    <a:lnTo>
                      <a:pt x="9" y="6"/>
                    </a:lnTo>
                    <a:lnTo>
                      <a:pt x="8" y="7"/>
                    </a:lnTo>
                    <a:lnTo>
                      <a:pt x="2" y="6"/>
                    </a:lnTo>
                    <a:lnTo>
                      <a:pt x="1" y="10"/>
                    </a:lnTo>
                    <a:lnTo>
                      <a:pt x="8" y="11"/>
                    </a:lnTo>
                    <a:lnTo>
                      <a:pt x="8" y="13"/>
                    </a:lnTo>
                    <a:lnTo>
                      <a:pt x="0" y="11"/>
                    </a:lnTo>
                    <a:lnTo>
                      <a:pt x="2" y="0"/>
                    </a:lnTo>
                  </a:path>
                </a:pathLst>
              </a:custGeom>
              <a:solidFill>
                <a:srgbClr val="000000"/>
              </a:solidFill>
              <a:ln w="9445">
                <a:solidFill>
                  <a:srgbClr val="4F4F4F"/>
                </a:solidFill>
                <a:round/>
                <a:headEnd/>
                <a:tailEnd/>
              </a:ln>
            </p:spPr>
            <p:txBody>
              <a:bodyPr/>
              <a:lstStyle/>
              <a:p>
                <a:endParaRPr lang="en-US"/>
              </a:p>
            </p:txBody>
          </p:sp>
          <p:sp>
            <p:nvSpPr>
              <p:cNvPr id="307333" name="Freeform 127"/>
              <p:cNvSpPr>
                <a:spLocks/>
              </p:cNvSpPr>
              <p:nvPr/>
            </p:nvSpPr>
            <p:spPr bwMode="auto">
              <a:xfrm>
                <a:off x="1439" y="2207"/>
                <a:ext cx="13" cy="15"/>
              </a:xfrm>
              <a:custGeom>
                <a:avLst/>
                <a:gdLst>
                  <a:gd name="T0" fmla="*/ 8 w 13"/>
                  <a:gd name="T1" fmla="*/ 2 h 15"/>
                  <a:gd name="T2" fmla="*/ 10 w 13"/>
                  <a:gd name="T3" fmla="*/ 3 h 15"/>
                  <a:gd name="T4" fmla="*/ 10 w 13"/>
                  <a:gd name="T5" fmla="*/ 4 h 15"/>
                  <a:gd name="T6" fmla="*/ 10 w 13"/>
                  <a:gd name="T7" fmla="*/ 6 h 15"/>
                  <a:gd name="T8" fmla="*/ 9 w 13"/>
                  <a:gd name="T9" fmla="*/ 6 h 15"/>
                  <a:gd name="T10" fmla="*/ 9 w 13"/>
                  <a:gd name="T11" fmla="*/ 6 h 15"/>
                  <a:gd name="T12" fmla="*/ 7 w 13"/>
                  <a:gd name="T13" fmla="*/ 6 h 15"/>
                  <a:gd name="T14" fmla="*/ 4 w 13"/>
                  <a:gd name="T15" fmla="*/ 2 h 15"/>
                  <a:gd name="T16" fmla="*/ 9 w 13"/>
                  <a:gd name="T17" fmla="*/ 1 h 15"/>
                  <a:gd name="T18" fmla="*/ 10 w 13"/>
                  <a:gd name="T19" fmla="*/ 2 h 15"/>
                  <a:gd name="T20" fmla="*/ 11 w 13"/>
                  <a:gd name="T21" fmla="*/ 2 h 15"/>
                  <a:gd name="T22" fmla="*/ 12 w 13"/>
                  <a:gd name="T23" fmla="*/ 4 h 15"/>
                  <a:gd name="T24" fmla="*/ 12 w 13"/>
                  <a:gd name="T25" fmla="*/ 5 h 15"/>
                  <a:gd name="T26" fmla="*/ 11 w 13"/>
                  <a:gd name="T27" fmla="*/ 6 h 15"/>
                  <a:gd name="T28" fmla="*/ 10 w 13"/>
                  <a:gd name="T29" fmla="*/ 7 h 15"/>
                  <a:gd name="T30" fmla="*/ 10 w 13"/>
                  <a:gd name="T31" fmla="*/ 8 h 15"/>
                  <a:gd name="T32" fmla="*/ 10 w 13"/>
                  <a:gd name="T33" fmla="*/ 8 h 15"/>
                  <a:gd name="T34" fmla="*/ 10 w 13"/>
                  <a:gd name="T35" fmla="*/ 9 h 15"/>
                  <a:gd name="T36" fmla="*/ 10 w 13"/>
                  <a:gd name="T37" fmla="*/ 11 h 15"/>
                  <a:gd name="T38" fmla="*/ 10 w 13"/>
                  <a:gd name="T39" fmla="*/ 12 h 15"/>
                  <a:gd name="T40" fmla="*/ 10 w 13"/>
                  <a:gd name="T41" fmla="*/ 13 h 15"/>
                  <a:gd name="T42" fmla="*/ 10 w 13"/>
                  <a:gd name="T43" fmla="*/ 13 h 15"/>
                  <a:gd name="T44" fmla="*/ 10 w 13"/>
                  <a:gd name="T45" fmla="*/ 13 h 15"/>
                  <a:gd name="T46" fmla="*/ 8 w 13"/>
                  <a:gd name="T47" fmla="*/ 13 h 15"/>
                  <a:gd name="T48" fmla="*/ 8 w 13"/>
                  <a:gd name="T49" fmla="*/ 12 h 15"/>
                  <a:gd name="T50" fmla="*/ 9 w 13"/>
                  <a:gd name="T51" fmla="*/ 10 h 15"/>
                  <a:gd name="T52" fmla="*/ 9 w 13"/>
                  <a:gd name="T53" fmla="*/ 9 h 15"/>
                  <a:gd name="T54" fmla="*/ 8 w 13"/>
                  <a:gd name="T55" fmla="*/ 9 h 15"/>
                  <a:gd name="T56" fmla="*/ 8 w 13"/>
                  <a:gd name="T57" fmla="*/ 8 h 15"/>
                  <a:gd name="T58" fmla="*/ 7 w 13"/>
                  <a:gd name="T59" fmla="*/ 8 h 15"/>
                  <a:gd name="T60" fmla="*/ 2 w 13"/>
                  <a:gd name="T61" fmla="*/ 12 h 15"/>
                  <a:gd name="T62" fmla="*/ 4 w 13"/>
                  <a:gd name="T63" fmla="*/ 0 h 15"/>
                  <a:gd name="T64" fmla="*/ 4 w 13"/>
                  <a:gd name="T65" fmla="*/ 2 h 1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
                  <a:gd name="T100" fmla="*/ 0 h 15"/>
                  <a:gd name="T101" fmla="*/ 13 w 13"/>
                  <a:gd name="T102" fmla="*/ 15 h 1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 h="15">
                    <a:moveTo>
                      <a:pt x="4" y="2"/>
                    </a:moveTo>
                    <a:lnTo>
                      <a:pt x="8" y="2"/>
                    </a:lnTo>
                    <a:lnTo>
                      <a:pt x="9" y="3"/>
                    </a:lnTo>
                    <a:lnTo>
                      <a:pt x="10" y="3"/>
                    </a:lnTo>
                    <a:lnTo>
                      <a:pt x="10" y="4"/>
                    </a:lnTo>
                    <a:lnTo>
                      <a:pt x="10" y="5"/>
                    </a:lnTo>
                    <a:lnTo>
                      <a:pt x="10" y="6"/>
                    </a:lnTo>
                    <a:lnTo>
                      <a:pt x="9" y="6"/>
                    </a:lnTo>
                    <a:lnTo>
                      <a:pt x="7" y="6"/>
                    </a:lnTo>
                    <a:lnTo>
                      <a:pt x="4" y="6"/>
                    </a:lnTo>
                    <a:lnTo>
                      <a:pt x="4" y="2"/>
                    </a:lnTo>
                    <a:lnTo>
                      <a:pt x="4" y="0"/>
                    </a:lnTo>
                    <a:lnTo>
                      <a:pt x="9" y="1"/>
                    </a:lnTo>
                    <a:lnTo>
                      <a:pt x="10" y="1"/>
                    </a:lnTo>
                    <a:lnTo>
                      <a:pt x="10" y="2"/>
                    </a:lnTo>
                    <a:lnTo>
                      <a:pt x="11" y="2"/>
                    </a:lnTo>
                    <a:lnTo>
                      <a:pt x="12" y="3"/>
                    </a:lnTo>
                    <a:lnTo>
                      <a:pt x="12" y="4"/>
                    </a:lnTo>
                    <a:lnTo>
                      <a:pt x="12" y="5"/>
                    </a:lnTo>
                    <a:lnTo>
                      <a:pt x="12" y="6"/>
                    </a:lnTo>
                    <a:lnTo>
                      <a:pt x="11" y="6"/>
                    </a:lnTo>
                    <a:lnTo>
                      <a:pt x="10" y="7"/>
                    </a:lnTo>
                    <a:lnTo>
                      <a:pt x="10" y="8"/>
                    </a:lnTo>
                    <a:lnTo>
                      <a:pt x="10" y="9"/>
                    </a:lnTo>
                    <a:lnTo>
                      <a:pt x="10" y="10"/>
                    </a:lnTo>
                    <a:lnTo>
                      <a:pt x="10" y="11"/>
                    </a:lnTo>
                    <a:lnTo>
                      <a:pt x="10" y="12"/>
                    </a:lnTo>
                    <a:lnTo>
                      <a:pt x="10" y="13"/>
                    </a:lnTo>
                    <a:lnTo>
                      <a:pt x="10" y="14"/>
                    </a:lnTo>
                    <a:lnTo>
                      <a:pt x="8" y="13"/>
                    </a:lnTo>
                    <a:lnTo>
                      <a:pt x="8" y="12"/>
                    </a:lnTo>
                    <a:lnTo>
                      <a:pt x="9" y="12"/>
                    </a:lnTo>
                    <a:lnTo>
                      <a:pt x="9" y="10"/>
                    </a:lnTo>
                    <a:lnTo>
                      <a:pt x="9" y="9"/>
                    </a:lnTo>
                    <a:lnTo>
                      <a:pt x="8" y="9"/>
                    </a:lnTo>
                    <a:lnTo>
                      <a:pt x="8" y="8"/>
                    </a:lnTo>
                    <a:lnTo>
                      <a:pt x="7" y="8"/>
                    </a:lnTo>
                    <a:lnTo>
                      <a:pt x="4" y="7"/>
                    </a:lnTo>
                    <a:lnTo>
                      <a:pt x="2" y="12"/>
                    </a:lnTo>
                    <a:lnTo>
                      <a:pt x="0" y="12"/>
                    </a:lnTo>
                    <a:lnTo>
                      <a:pt x="4" y="0"/>
                    </a:lnTo>
                    <a:lnTo>
                      <a:pt x="4" y="2"/>
                    </a:lnTo>
                  </a:path>
                </a:pathLst>
              </a:custGeom>
              <a:solidFill>
                <a:srgbClr val="000000"/>
              </a:solidFill>
              <a:ln w="9445">
                <a:solidFill>
                  <a:srgbClr val="4F4F4F"/>
                </a:solidFill>
                <a:round/>
                <a:headEnd/>
                <a:tailEnd/>
              </a:ln>
            </p:spPr>
            <p:txBody>
              <a:bodyPr/>
              <a:lstStyle/>
              <a:p>
                <a:endParaRPr lang="en-US"/>
              </a:p>
            </p:txBody>
          </p:sp>
          <p:sp>
            <p:nvSpPr>
              <p:cNvPr id="307334" name="Freeform 128"/>
              <p:cNvSpPr>
                <a:spLocks/>
              </p:cNvSpPr>
              <p:nvPr/>
            </p:nvSpPr>
            <p:spPr bwMode="auto">
              <a:xfrm>
                <a:off x="1461" y="2212"/>
                <a:ext cx="10" cy="12"/>
              </a:xfrm>
              <a:custGeom>
                <a:avLst/>
                <a:gdLst>
                  <a:gd name="T0" fmla="*/ 1 w 10"/>
                  <a:gd name="T1" fmla="*/ 0 h 12"/>
                  <a:gd name="T2" fmla="*/ 9 w 10"/>
                  <a:gd name="T3" fmla="*/ 0 h 12"/>
                  <a:gd name="T4" fmla="*/ 9 w 10"/>
                  <a:gd name="T5" fmla="*/ 1 h 12"/>
                  <a:gd name="T6" fmla="*/ 3 w 10"/>
                  <a:gd name="T7" fmla="*/ 1 h 12"/>
                  <a:gd name="T8" fmla="*/ 2 w 10"/>
                  <a:gd name="T9" fmla="*/ 5 h 12"/>
                  <a:gd name="T10" fmla="*/ 8 w 10"/>
                  <a:gd name="T11" fmla="*/ 5 h 12"/>
                  <a:gd name="T12" fmla="*/ 8 w 10"/>
                  <a:gd name="T13" fmla="*/ 6 h 12"/>
                  <a:gd name="T14" fmla="*/ 2 w 10"/>
                  <a:gd name="T15" fmla="*/ 6 h 12"/>
                  <a:gd name="T16" fmla="*/ 2 w 10"/>
                  <a:gd name="T17" fmla="*/ 11 h 12"/>
                  <a:gd name="T18" fmla="*/ 0 w 10"/>
                  <a:gd name="T19" fmla="*/ 11 h 12"/>
                  <a:gd name="T20" fmla="*/ 1 w 10"/>
                  <a:gd name="T21" fmla="*/ 0 h 12"/>
                  <a:gd name="T22" fmla="*/ 1 w 10"/>
                  <a:gd name="T23" fmla="*/ 0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
                  <a:gd name="T37" fmla="*/ 0 h 12"/>
                  <a:gd name="T38" fmla="*/ 10 w 10"/>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 h="12">
                    <a:moveTo>
                      <a:pt x="1" y="0"/>
                    </a:moveTo>
                    <a:lnTo>
                      <a:pt x="9" y="0"/>
                    </a:lnTo>
                    <a:lnTo>
                      <a:pt x="9" y="1"/>
                    </a:lnTo>
                    <a:lnTo>
                      <a:pt x="3" y="1"/>
                    </a:lnTo>
                    <a:lnTo>
                      <a:pt x="2" y="5"/>
                    </a:lnTo>
                    <a:lnTo>
                      <a:pt x="8" y="5"/>
                    </a:lnTo>
                    <a:lnTo>
                      <a:pt x="8" y="6"/>
                    </a:lnTo>
                    <a:lnTo>
                      <a:pt x="2" y="6"/>
                    </a:lnTo>
                    <a:lnTo>
                      <a:pt x="2" y="11"/>
                    </a:lnTo>
                    <a:lnTo>
                      <a:pt x="0" y="11"/>
                    </a:lnTo>
                    <a:lnTo>
                      <a:pt x="1" y="0"/>
                    </a:lnTo>
                  </a:path>
                </a:pathLst>
              </a:custGeom>
              <a:solidFill>
                <a:srgbClr val="000000"/>
              </a:solidFill>
              <a:ln w="9445">
                <a:solidFill>
                  <a:srgbClr val="4F4F4F"/>
                </a:solidFill>
                <a:round/>
                <a:headEnd/>
                <a:tailEnd/>
              </a:ln>
            </p:spPr>
            <p:txBody>
              <a:bodyPr/>
              <a:lstStyle/>
              <a:p>
                <a:endParaRPr lang="en-US"/>
              </a:p>
            </p:txBody>
          </p:sp>
          <p:sp>
            <p:nvSpPr>
              <p:cNvPr id="307335" name="Freeform 129"/>
              <p:cNvSpPr>
                <a:spLocks/>
              </p:cNvSpPr>
              <p:nvPr/>
            </p:nvSpPr>
            <p:spPr bwMode="auto">
              <a:xfrm>
                <a:off x="1474" y="2213"/>
                <a:ext cx="3" cy="13"/>
              </a:xfrm>
              <a:custGeom>
                <a:avLst/>
                <a:gdLst>
                  <a:gd name="T0" fmla="*/ 0 w 3"/>
                  <a:gd name="T1" fmla="*/ 0 h 13"/>
                  <a:gd name="T2" fmla="*/ 2 w 3"/>
                  <a:gd name="T3" fmla="*/ 0 h 13"/>
                  <a:gd name="T4" fmla="*/ 2 w 3"/>
                  <a:gd name="T5" fmla="*/ 12 h 13"/>
                  <a:gd name="T6" fmla="*/ 0 w 3"/>
                  <a:gd name="T7" fmla="*/ 12 h 13"/>
                  <a:gd name="T8" fmla="*/ 0 w 3"/>
                  <a:gd name="T9" fmla="*/ 0 h 13"/>
                  <a:gd name="T10" fmla="*/ 0 w 3"/>
                  <a:gd name="T11" fmla="*/ 0 h 13"/>
                  <a:gd name="T12" fmla="*/ 0 60000 65536"/>
                  <a:gd name="T13" fmla="*/ 0 60000 65536"/>
                  <a:gd name="T14" fmla="*/ 0 60000 65536"/>
                  <a:gd name="T15" fmla="*/ 0 60000 65536"/>
                  <a:gd name="T16" fmla="*/ 0 60000 65536"/>
                  <a:gd name="T17" fmla="*/ 0 60000 65536"/>
                  <a:gd name="T18" fmla="*/ 0 w 3"/>
                  <a:gd name="T19" fmla="*/ 0 h 13"/>
                  <a:gd name="T20" fmla="*/ 3 w 3"/>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3" h="13">
                    <a:moveTo>
                      <a:pt x="0" y="0"/>
                    </a:moveTo>
                    <a:lnTo>
                      <a:pt x="2" y="0"/>
                    </a:lnTo>
                    <a:lnTo>
                      <a:pt x="2" y="12"/>
                    </a:lnTo>
                    <a:lnTo>
                      <a:pt x="0" y="12"/>
                    </a:lnTo>
                    <a:lnTo>
                      <a:pt x="0" y="0"/>
                    </a:lnTo>
                  </a:path>
                </a:pathLst>
              </a:custGeom>
              <a:solidFill>
                <a:srgbClr val="000000"/>
              </a:solidFill>
              <a:ln w="9445">
                <a:solidFill>
                  <a:srgbClr val="4F4F4F"/>
                </a:solidFill>
                <a:round/>
                <a:headEnd/>
                <a:tailEnd/>
              </a:ln>
            </p:spPr>
            <p:txBody>
              <a:bodyPr/>
              <a:lstStyle/>
              <a:p>
                <a:endParaRPr lang="en-US"/>
              </a:p>
            </p:txBody>
          </p:sp>
          <p:sp>
            <p:nvSpPr>
              <p:cNvPr id="307336" name="Freeform 130"/>
              <p:cNvSpPr>
                <a:spLocks/>
              </p:cNvSpPr>
              <p:nvPr/>
            </p:nvSpPr>
            <p:spPr bwMode="auto">
              <a:xfrm>
                <a:off x="1480" y="2213"/>
                <a:ext cx="10" cy="13"/>
              </a:xfrm>
              <a:custGeom>
                <a:avLst/>
                <a:gdLst>
                  <a:gd name="T0" fmla="*/ 1 w 10"/>
                  <a:gd name="T1" fmla="*/ 1 h 13"/>
                  <a:gd name="T2" fmla="*/ 3 w 10"/>
                  <a:gd name="T3" fmla="*/ 1 h 13"/>
                  <a:gd name="T4" fmla="*/ 5 w 10"/>
                  <a:gd name="T5" fmla="*/ 1 h 13"/>
                  <a:gd name="T6" fmla="*/ 6 w 10"/>
                  <a:gd name="T7" fmla="*/ 1 h 13"/>
                  <a:gd name="T8" fmla="*/ 6 w 10"/>
                  <a:gd name="T9" fmla="*/ 1 h 13"/>
                  <a:gd name="T10" fmla="*/ 7 w 10"/>
                  <a:gd name="T11" fmla="*/ 2 h 13"/>
                  <a:gd name="T12" fmla="*/ 7 w 10"/>
                  <a:gd name="T13" fmla="*/ 3 h 13"/>
                  <a:gd name="T14" fmla="*/ 7 w 10"/>
                  <a:gd name="T15" fmla="*/ 4 h 13"/>
                  <a:gd name="T16" fmla="*/ 8 w 10"/>
                  <a:gd name="T17" fmla="*/ 5 h 13"/>
                  <a:gd name="T18" fmla="*/ 8 w 10"/>
                  <a:gd name="T19" fmla="*/ 5 h 13"/>
                  <a:gd name="T20" fmla="*/ 8 w 10"/>
                  <a:gd name="T21" fmla="*/ 6 h 13"/>
                  <a:gd name="T22" fmla="*/ 7 w 10"/>
                  <a:gd name="T23" fmla="*/ 8 h 13"/>
                  <a:gd name="T24" fmla="*/ 7 w 10"/>
                  <a:gd name="T25" fmla="*/ 9 h 13"/>
                  <a:gd name="T26" fmla="*/ 7 w 10"/>
                  <a:gd name="T27" fmla="*/ 10 h 13"/>
                  <a:gd name="T28" fmla="*/ 6 w 10"/>
                  <a:gd name="T29" fmla="*/ 10 h 13"/>
                  <a:gd name="T30" fmla="*/ 5 w 10"/>
                  <a:gd name="T31" fmla="*/ 10 h 13"/>
                  <a:gd name="T32" fmla="*/ 5 w 10"/>
                  <a:gd name="T33" fmla="*/ 10 h 13"/>
                  <a:gd name="T34" fmla="*/ 3 w 10"/>
                  <a:gd name="T35" fmla="*/ 10 h 13"/>
                  <a:gd name="T36" fmla="*/ 1 w 10"/>
                  <a:gd name="T37" fmla="*/ 10 h 13"/>
                  <a:gd name="T38" fmla="*/ 1 w 10"/>
                  <a:gd name="T39" fmla="*/ 1 h 13"/>
                  <a:gd name="T40" fmla="*/ 0 w 10"/>
                  <a:gd name="T41" fmla="*/ 0 h 13"/>
                  <a:gd name="T42" fmla="*/ 4 w 10"/>
                  <a:gd name="T43" fmla="*/ 0 h 13"/>
                  <a:gd name="T44" fmla="*/ 5 w 10"/>
                  <a:gd name="T45" fmla="*/ 0 h 13"/>
                  <a:gd name="T46" fmla="*/ 6 w 10"/>
                  <a:gd name="T47" fmla="*/ 0 h 13"/>
                  <a:gd name="T48" fmla="*/ 7 w 10"/>
                  <a:gd name="T49" fmla="*/ 0 h 13"/>
                  <a:gd name="T50" fmla="*/ 7 w 10"/>
                  <a:gd name="T51" fmla="*/ 0 h 13"/>
                  <a:gd name="T52" fmla="*/ 8 w 10"/>
                  <a:gd name="T53" fmla="*/ 1 h 13"/>
                  <a:gd name="T54" fmla="*/ 9 w 10"/>
                  <a:gd name="T55" fmla="*/ 1 h 13"/>
                  <a:gd name="T56" fmla="*/ 9 w 10"/>
                  <a:gd name="T57" fmla="*/ 2 h 13"/>
                  <a:gd name="T58" fmla="*/ 9 w 10"/>
                  <a:gd name="T59" fmla="*/ 3 h 13"/>
                  <a:gd name="T60" fmla="*/ 9 w 10"/>
                  <a:gd name="T61" fmla="*/ 4 h 13"/>
                  <a:gd name="T62" fmla="*/ 9 w 10"/>
                  <a:gd name="T63" fmla="*/ 5 h 13"/>
                  <a:gd name="T64" fmla="*/ 9 w 10"/>
                  <a:gd name="T65" fmla="*/ 6 h 13"/>
                  <a:gd name="T66" fmla="*/ 9 w 10"/>
                  <a:gd name="T67" fmla="*/ 8 h 13"/>
                  <a:gd name="T68" fmla="*/ 9 w 10"/>
                  <a:gd name="T69" fmla="*/ 9 h 13"/>
                  <a:gd name="T70" fmla="*/ 9 w 10"/>
                  <a:gd name="T71" fmla="*/ 10 h 13"/>
                  <a:gd name="T72" fmla="*/ 8 w 10"/>
                  <a:gd name="T73" fmla="*/ 10 h 13"/>
                  <a:gd name="T74" fmla="*/ 7 w 10"/>
                  <a:gd name="T75" fmla="*/ 10 h 13"/>
                  <a:gd name="T76" fmla="*/ 7 w 10"/>
                  <a:gd name="T77" fmla="*/ 12 h 13"/>
                  <a:gd name="T78" fmla="*/ 6 w 10"/>
                  <a:gd name="T79" fmla="*/ 12 h 13"/>
                  <a:gd name="T80" fmla="*/ 5 w 10"/>
                  <a:gd name="T81" fmla="*/ 12 h 13"/>
                  <a:gd name="T82" fmla="*/ 3 w 10"/>
                  <a:gd name="T83" fmla="*/ 12 h 13"/>
                  <a:gd name="T84" fmla="*/ 0 w 10"/>
                  <a:gd name="T85" fmla="*/ 12 h 13"/>
                  <a:gd name="T86" fmla="*/ 0 w 10"/>
                  <a:gd name="T87" fmla="*/ 0 h 13"/>
                  <a:gd name="T88" fmla="*/ 1 w 10"/>
                  <a:gd name="T89" fmla="*/ 1 h 13"/>
                  <a:gd name="T90" fmla="*/ 1 w 10"/>
                  <a:gd name="T91" fmla="*/ 1 h 1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
                  <a:gd name="T139" fmla="*/ 0 h 13"/>
                  <a:gd name="T140" fmla="*/ 10 w 10"/>
                  <a:gd name="T141" fmla="*/ 13 h 1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 h="13">
                    <a:moveTo>
                      <a:pt x="1" y="1"/>
                    </a:moveTo>
                    <a:lnTo>
                      <a:pt x="3" y="1"/>
                    </a:lnTo>
                    <a:lnTo>
                      <a:pt x="5" y="1"/>
                    </a:lnTo>
                    <a:lnTo>
                      <a:pt x="6" y="1"/>
                    </a:lnTo>
                    <a:lnTo>
                      <a:pt x="7" y="2"/>
                    </a:lnTo>
                    <a:lnTo>
                      <a:pt x="7" y="3"/>
                    </a:lnTo>
                    <a:lnTo>
                      <a:pt x="7" y="4"/>
                    </a:lnTo>
                    <a:lnTo>
                      <a:pt x="8" y="5"/>
                    </a:lnTo>
                    <a:lnTo>
                      <a:pt x="8" y="6"/>
                    </a:lnTo>
                    <a:lnTo>
                      <a:pt x="7" y="8"/>
                    </a:lnTo>
                    <a:lnTo>
                      <a:pt x="7" y="9"/>
                    </a:lnTo>
                    <a:lnTo>
                      <a:pt x="7" y="10"/>
                    </a:lnTo>
                    <a:lnTo>
                      <a:pt x="6" y="10"/>
                    </a:lnTo>
                    <a:lnTo>
                      <a:pt x="5" y="10"/>
                    </a:lnTo>
                    <a:lnTo>
                      <a:pt x="3" y="10"/>
                    </a:lnTo>
                    <a:lnTo>
                      <a:pt x="1" y="10"/>
                    </a:lnTo>
                    <a:lnTo>
                      <a:pt x="1" y="1"/>
                    </a:lnTo>
                    <a:lnTo>
                      <a:pt x="0" y="0"/>
                    </a:lnTo>
                    <a:lnTo>
                      <a:pt x="4" y="0"/>
                    </a:lnTo>
                    <a:lnTo>
                      <a:pt x="5" y="0"/>
                    </a:lnTo>
                    <a:lnTo>
                      <a:pt x="6" y="0"/>
                    </a:lnTo>
                    <a:lnTo>
                      <a:pt x="7" y="0"/>
                    </a:lnTo>
                    <a:lnTo>
                      <a:pt x="8" y="1"/>
                    </a:lnTo>
                    <a:lnTo>
                      <a:pt x="9" y="1"/>
                    </a:lnTo>
                    <a:lnTo>
                      <a:pt x="9" y="2"/>
                    </a:lnTo>
                    <a:lnTo>
                      <a:pt x="9" y="3"/>
                    </a:lnTo>
                    <a:lnTo>
                      <a:pt x="9" y="4"/>
                    </a:lnTo>
                    <a:lnTo>
                      <a:pt x="9" y="5"/>
                    </a:lnTo>
                    <a:lnTo>
                      <a:pt x="9" y="6"/>
                    </a:lnTo>
                    <a:lnTo>
                      <a:pt x="9" y="8"/>
                    </a:lnTo>
                    <a:lnTo>
                      <a:pt x="9" y="9"/>
                    </a:lnTo>
                    <a:lnTo>
                      <a:pt x="9" y="10"/>
                    </a:lnTo>
                    <a:lnTo>
                      <a:pt x="8" y="10"/>
                    </a:lnTo>
                    <a:lnTo>
                      <a:pt x="7" y="10"/>
                    </a:lnTo>
                    <a:lnTo>
                      <a:pt x="7" y="12"/>
                    </a:lnTo>
                    <a:lnTo>
                      <a:pt x="6" y="12"/>
                    </a:lnTo>
                    <a:lnTo>
                      <a:pt x="5" y="12"/>
                    </a:lnTo>
                    <a:lnTo>
                      <a:pt x="3" y="12"/>
                    </a:lnTo>
                    <a:lnTo>
                      <a:pt x="0" y="12"/>
                    </a:lnTo>
                    <a:lnTo>
                      <a:pt x="0" y="0"/>
                    </a:lnTo>
                    <a:lnTo>
                      <a:pt x="1" y="1"/>
                    </a:lnTo>
                  </a:path>
                </a:pathLst>
              </a:custGeom>
              <a:solidFill>
                <a:srgbClr val="000000"/>
              </a:solidFill>
              <a:ln w="9445">
                <a:solidFill>
                  <a:srgbClr val="4F4F4F"/>
                </a:solidFill>
                <a:round/>
                <a:headEnd/>
                <a:tailEnd/>
              </a:ln>
            </p:spPr>
            <p:txBody>
              <a:bodyPr/>
              <a:lstStyle/>
              <a:p>
                <a:endParaRPr lang="en-US"/>
              </a:p>
            </p:txBody>
          </p:sp>
          <p:sp>
            <p:nvSpPr>
              <p:cNvPr id="307337" name="Freeform 131"/>
              <p:cNvSpPr>
                <a:spLocks/>
              </p:cNvSpPr>
              <p:nvPr/>
            </p:nvSpPr>
            <p:spPr bwMode="auto">
              <a:xfrm>
                <a:off x="1493" y="2209"/>
                <a:ext cx="11" cy="14"/>
              </a:xfrm>
              <a:custGeom>
                <a:avLst/>
                <a:gdLst>
                  <a:gd name="T0" fmla="*/ 0 w 11"/>
                  <a:gd name="T1" fmla="*/ 2 h 14"/>
                  <a:gd name="T2" fmla="*/ 8 w 11"/>
                  <a:gd name="T3" fmla="*/ 0 h 14"/>
                  <a:gd name="T4" fmla="*/ 8 w 11"/>
                  <a:gd name="T5" fmla="*/ 2 h 14"/>
                  <a:gd name="T6" fmla="*/ 2 w 11"/>
                  <a:gd name="T7" fmla="*/ 3 h 14"/>
                  <a:gd name="T8" fmla="*/ 2 w 11"/>
                  <a:gd name="T9" fmla="*/ 7 h 14"/>
                  <a:gd name="T10" fmla="*/ 8 w 11"/>
                  <a:gd name="T11" fmla="*/ 5 h 14"/>
                  <a:gd name="T12" fmla="*/ 8 w 11"/>
                  <a:gd name="T13" fmla="*/ 7 h 14"/>
                  <a:gd name="T14" fmla="*/ 2 w 11"/>
                  <a:gd name="T15" fmla="*/ 8 h 14"/>
                  <a:gd name="T16" fmla="*/ 3 w 11"/>
                  <a:gd name="T17" fmla="*/ 11 h 14"/>
                  <a:gd name="T18" fmla="*/ 10 w 11"/>
                  <a:gd name="T19" fmla="*/ 10 h 14"/>
                  <a:gd name="T20" fmla="*/ 10 w 11"/>
                  <a:gd name="T21" fmla="*/ 12 h 14"/>
                  <a:gd name="T22" fmla="*/ 2 w 11"/>
                  <a:gd name="T23" fmla="*/ 13 h 14"/>
                  <a:gd name="T24" fmla="*/ 0 w 11"/>
                  <a:gd name="T25" fmla="*/ 2 h 14"/>
                  <a:gd name="T26" fmla="*/ 0 w 11"/>
                  <a:gd name="T27" fmla="*/ 2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
                  <a:gd name="T43" fmla="*/ 0 h 14"/>
                  <a:gd name="T44" fmla="*/ 11 w 11"/>
                  <a:gd name="T45" fmla="*/ 14 h 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 h="14">
                    <a:moveTo>
                      <a:pt x="0" y="2"/>
                    </a:moveTo>
                    <a:lnTo>
                      <a:pt x="8" y="0"/>
                    </a:lnTo>
                    <a:lnTo>
                      <a:pt x="8" y="2"/>
                    </a:lnTo>
                    <a:lnTo>
                      <a:pt x="2" y="3"/>
                    </a:lnTo>
                    <a:lnTo>
                      <a:pt x="2" y="7"/>
                    </a:lnTo>
                    <a:lnTo>
                      <a:pt x="8" y="5"/>
                    </a:lnTo>
                    <a:lnTo>
                      <a:pt x="8" y="7"/>
                    </a:lnTo>
                    <a:lnTo>
                      <a:pt x="2" y="8"/>
                    </a:lnTo>
                    <a:lnTo>
                      <a:pt x="3" y="11"/>
                    </a:lnTo>
                    <a:lnTo>
                      <a:pt x="10" y="10"/>
                    </a:lnTo>
                    <a:lnTo>
                      <a:pt x="10" y="12"/>
                    </a:lnTo>
                    <a:lnTo>
                      <a:pt x="2" y="13"/>
                    </a:lnTo>
                    <a:lnTo>
                      <a:pt x="0" y="2"/>
                    </a:lnTo>
                  </a:path>
                </a:pathLst>
              </a:custGeom>
              <a:solidFill>
                <a:srgbClr val="000000"/>
              </a:solidFill>
              <a:ln w="9445">
                <a:solidFill>
                  <a:srgbClr val="4F4F4F"/>
                </a:solidFill>
                <a:round/>
                <a:headEnd/>
                <a:tailEnd/>
              </a:ln>
            </p:spPr>
            <p:txBody>
              <a:bodyPr/>
              <a:lstStyle/>
              <a:p>
                <a:endParaRPr lang="en-US"/>
              </a:p>
            </p:txBody>
          </p:sp>
          <p:sp>
            <p:nvSpPr>
              <p:cNvPr id="307338" name="Freeform 132"/>
              <p:cNvSpPr>
                <a:spLocks/>
              </p:cNvSpPr>
              <p:nvPr/>
            </p:nvSpPr>
            <p:spPr bwMode="auto">
              <a:xfrm>
                <a:off x="1506" y="2204"/>
                <a:ext cx="11" cy="14"/>
              </a:xfrm>
              <a:custGeom>
                <a:avLst/>
                <a:gdLst>
                  <a:gd name="T0" fmla="*/ 0 w 11"/>
                  <a:gd name="T1" fmla="*/ 0 h 14"/>
                  <a:gd name="T2" fmla="*/ 2 w 11"/>
                  <a:gd name="T3" fmla="*/ 0 h 14"/>
                  <a:gd name="T4" fmla="*/ 4 w 11"/>
                  <a:gd name="T5" fmla="*/ 10 h 14"/>
                  <a:gd name="T6" fmla="*/ 9 w 11"/>
                  <a:gd name="T7" fmla="*/ 10 h 14"/>
                  <a:gd name="T8" fmla="*/ 10 w 11"/>
                  <a:gd name="T9" fmla="*/ 12 h 14"/>
                  <a:gd name="T10" fmla="*/ 2 w 11"/>
                  <a:gd name="T11" fmla="*/ 13 h 14"/>
                  <a:gd name="T12" fmla="*/ 0 w 11"/>
                  <a:gd name="T13" fmla="*/ 0 h 14"/>
                  <a:gd name="T14" fmla="*/ 0 w 11"/>
                  <a:gd name="T15" fmla="*/ 0 h 14"/>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14"/>
                  <a:gd name="T26" fmla="*/ 11 w 11"/>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14">
                    <a:moveTo>
                      <a:pt x="0" y="0"/>
                    </a:moveTo>
                    <a:lnTo>
                      <a:pt x="2" y="0"/>
                    </a:lnTo>
                    <a:lnTo>
                      <a:pt x="4" y="10"/>
                    </a:lnTo>
                    <a:lnTo>
                      <a:pt x="9" y="10"/>
                    </a:lnTo>
                    <a:lnTo>
                      <a:pt x="10" y="12"/>
                    </a:lnTo>
                    <a:lnTo>
                      <a:pt x="2" y="13"/>
                    </a:lnTo>
                    <a:lnTo>
                      <a:pt x="0" y="0"/>
                    </a:lnTo>
                  </a:path>
                </a:pathLst>
              </a:custGeom>
              <a:solidFill>
                <a:srgbClr val="000000"/>
              </a:solidFill>
              <a:ln w="9445">
                <a:solidFill>
                  <a:srgbClr val="4F4F4F"/>
                </a:solidFill>
                <a:round/>
                <a:headEnd/>
                <a:tailEnd/>
              </a:ln>
            </p:spPr>
            <p:txBody>
              <a:bodyPr/>
              <a:lstStyle/>
              <a:p>
                <a:endParaRPr lang="en-US"/>
              </a:p>
            </p:txBody>
          </p:sp>
          <p:sp>
            <p:nvSpPr>
              <p:cNvPr id="307339" name="Freeform 133"/>
              <p:cNvSpPr>
                <a:spLocks/>
              </p:cNvSpPr>
              <p:nvPr/>
            </p:nvSpPr>
            <p:spPr bwMode="auto">
              <a:xfrm>
                <a:off x="1518" y="2202"/>
                <a:ext cx="2" cy="13"/>
              </a:xfrm>
              <a:custGeom>
                <a:avLst/>
                <a:gdLst>
                  <a:gd name="T0" fmla="*/ 0 w 2"/>
                  <a:gd name="T1" fmla="*/ 0 h 13"/>
                  <a:gd name="T2" fmla="*/ 1 w 2"/>
                  <a:gd name="T3" fmla="*/ 0 h 13"/>
                  <a:gd name="T4" fmla="*/ 1 w 2"/>
                  <a:gd name="T5" fmla="*/ 12 h 13"/>
                  <a:gd name="T6" fmla="*/ 0 w 2"/>
                  <a:gd name="T7" fmla="*/ 12 h 13"/>
                  <a:gd name="T8" fmla="*/ 0 w 2"/>
                  <a:gd name="T9" fmla="*/ 0 h 13"/>
                  <a:gd name="T10" fmla="*/ 0 w 2"/>
                  <a:gd name="T11" fmla="*/ 0 h 13"/>
                  <a:gd name="T12" fmla="*/ 0 60000 65536"/>
                  <a:gd name="T13" fmla="*/ 0 60000 65536"/>
                  <a:gd name="T14" fmla="*/ 0 60000 65536"/>
                  <a:gd name="T15" fmla="*/ 0 60000 65536"/>
                  <a:gd name="T16" fmla="*/ 0 60000 65536"/>
                  <a:gd name="T17" fmla="*/ 0 60000 65536"/>
                  <a:gd name="T18" fmla="*/ 0 w 2"/>
                  <a:gd name="T19" fmla="*/ 0 h 13"/>
                  <a:gd name="T20" fmla="*/ 2 w 2"/>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 h="13">
                    <a:moveTo>
                      <a:pt x="0" y="0"/>
                    </a:moveTo>
                    <a:lnTo>
                      <a:pt x="1" y="0"/>
                    </a:lnTo>
                    <a:lnTo>
                      <a:pt x="1" y="12"/>
                    </a:lnTo>
                    <a:lnTo>
                      <a:pt x="0" y="12"/>
                    </a:lnTo>
                    <a:lnTo>
                      <a:pt x="0" y="0"/>
                    </a:lnTo>
                  </a:path>
                </a:pathLst>
              </a:custGeom>
              <a:solidFill>
                <a:srgbClr val="000000"/>
              </a:solidFill>
              <a:ln w="9445">
                <a:solidFill>
                  <a:srgbClr val="4F4F4F"/>
                </a:solidFill>
                <a:round/>
                <a:headEnd/>
                <a:tailEnd/>
              </a:ln>
            </p:spPr>
            <p:txBody>
              <a:bodyPr/>
              <a:lstStyle/>
              <a:p>
                <a:endParaRPr lang="en-US"/>
              </a:p>
            </p:txBody>
          </p:sp>
          <p:sp>
            <p:nvSpPr>
              <p:cNvPr id="307340" name="Freeform 134"/>
              <p:cNvSpPr>
                <a:spLocks/>
              </p:cNvSpPr>
              <p:nvPr/>
            </p:nvSpPr>
            <p:spPr bwMode="auto">
              <a:xfrm>
                <a:off x="1522" y="2200"/>
                <a:ext cx="10" cy="13"/>
              </a:xfrm>
              <a:custGeom>
                <a:avLst/>
                <a:gdLst>
                  <a:gd name="T0" fmla="*/ 2 w 10"/>
                  <a:gd name="T1" fmla="*/ 8 h 13"/>
                  <a:gd name="T2" fmla="*/ 2 w 10"/>
                  <a:gd name="T3" fmla="*/ 8 h 13"/>
                  <a:gd name="T4" fmla="*/ 2 w 10"/>
                  <a:gd name="T5" fmla="*/ 9 h 13"/>
                  <a:gd name="T6" fmla="*/ 4 w 10"/>
                  <a:gd name="T7" fmla="*/ 11 h 13"/>
                  <a:gd name="T8" fmla="*/ 5 w 10"/>
                  <a:gd name="T9" fmla="*/ 11 h 13"/>
                  <a:gd name="T10" fmla="*/ 6 w 10"/>
                  <a:gd name="T11" fmla="*/ 11 h 13"/>
                  <a:gd name="T12" fmla="*/ 7 w 10"/>
                  <a:gd name="T13" fmla="*/ 10 h 13"/>
                  <a:gd name="T14" fmla="*/ 8 w 10"/>
                  <a:gd name="T15" fmla="*/ 9 h 13"/>
                  <a:gd name="T16" fmla="*/ 8 w 10"/>
                  <a:gd name="T17" fmla="*/ 9 h 13"/>
                  <a:gd name="T18" fmla="*/ 8 w 10"/>
                  <a:gd name="T19" fmla="*/ 8 h 13"/>
                  <a:gd name="T20" fmla="*/ 8 w 10"/>
                  <a:gd name="T21" fmla="*/ 7 h 13"/>
                  <a:gd name="T22" fmla="*/ 3 w 10"/>
                  <a:gd name="T23" fmla="*/ 7 h 13"/>
                  <a:gd name="T24" fmla="*/ 2 w 10"/>
                  <a:gd name="T25" fmla="*/ 6 h 13"/>
                  <a:gd name="T26" fmla="*/ 0 w 10"/>
                  <a:gd name="T27" fmla="*/ 4 h 13"/>
                  <a:gd name="T28" fmla="*/ 0 w 10"/>
                  <a:gd name="T29" fmla="*/ 3 h 13"/>
                  <a:gd name="T30" fmla="*/ 0 w 10"/>
                  <a:gd name="T31" fmla="*/ 2 h 13"/>
                  <a:gd name="T32" fmla="*/ 1 w 10"/>
                  <a:gd name="T33" fmla="*/ 2 h 13"/>
                  <a:gd name="T34" fmla="*/ 2 w 10"/>
                  <a:gd name="T35" fmla="*/ 0 h 13"/>
                  <a:gd name="T36" fmla="*/ 3 w 10"/>
                  <a:gd name="T37" fmla="*/ 0 h 13"/>
                  <a:gd name="T38" fmla="*/ 5 w 10"/>
                  <a:gd name="T39" fmla="*/ 0 h 13"/>
                  <a:gd name="T40" fmla="*/ 7 w 10"/>
                  <a:gd name="T41" fmla="*/ 0 h 13"/>
                  <a:gd name="T42" fmla="*/ 8 w 10"/>
                  <a:gd name="T43" fmla="*/ 0 h 13"/>
                  <a:gd name="T44" fmla="*/ 9 w 10"/>
                  <a:gd name="T45" fmla="*/ 2 h 13"/>
                  <a:gd name="T46" fmla="*/ 9 w 10"/>
                  <a:gd name="T47" fmla="*/ 3 h 13"/>
                  <a:gd name="T48" fmla="*/ 9 w 10"/>
                  <a:gd name="T49" fmla="*/ 4 h 13"/>
                  <a:gd name="T50" fmla="*/ 8 w 10"/>
                  <a:gd name="T51" fmla="*/ 2 h 13"/>
                  <a:gd name="T52" fmla="*/ 7 w 10"/>
                  <a:gd name="T53" fmla="*/ 2 h 13"/>
                  <a:gd name="T54" fmla="*/ 6 w 10"/>
                  <a:gd name="T55" fmla="*/ 2 h 13"/>
                  <a:gd name="T56" fmla="*/ 6 w 10"/>
                  <a:gd name="T57" fmla="*/ 2 h 13"/>
                  <a:gd name="T58" fmla="*/ 4 w 10"/>
                  <a:gd name="T59" fmla="*/ 2 h 13"/>
                  <a:gd name="T60" fmla="*/ 4 w 10"/>
                  <a:gd name="T61" fmla="*/ 2 h 13"/>
                  <a:gd name="T62" fmla="*/ 3 w 10"/>
                  <a:gd name="T63" fmla="*/ 2 h 13"/>
                  <a:gd name="T64" fmla="*/ 2 w 10"/>
                  <a:gd name="T65" fmla="*/ 2 h 13"/>
                  <a:gd name="T66" fmla="*/ 2 w 10"/>
                  <a:gd name="T67" fmla="*/ 3 h 13"/>
                  <a:gd name="T68" fmla="*/ 3 w 10"/>
                  <a:gd name="T69" fmla="*/ 4 h 13"/>
                  <a:gd name="T70" fmla="*/ 4 w 10"/>
                  <a:gd name="T71" fmla="*/ 4 h 13"/>
                  <a:gd name="T72" fmla="*/ 8 w 10"/>
                  <a:gd name="T73" fmla="*/ 6 h 13"/>
                  <a:gd name="T74" fmla="*/ 9 w 10"/>
                  <a:gd name="T75" fmla="*/ 7 h 13"/>
                  <a:gd name="T76" fmla="*/ 9 w 10"/>
                  <a:gd name="T77" fmla="*/ 7 h 13"/>
                  <a:gd name="T78" fmla="*/ 9 w 10"/>
                  <a:gd name="T79" fmla="*/ 9 h 13"/>
                  <a:gd name="T80" fmla="*/ 9 w 10"/>
                  <a:gd name="T81" fmla="*/ 10 h 13"/>
                  <a:gd name="T82" fmla="*/ 9 w 10"/>
                  <a:gd name="T83" fmla="*/ 11 h 13"/>
                  <a:gd name="T84" fmla="*/ 8 w 10"/>
                  <a:gd name="T85" fmla="*/ 12 h 13"/>
                  <a:gd name="T86" fmla="*/ 5 w 10"/>
                  <a:gd name="T87" fmla="*/ 12 h 13"/>
                  <a:gd name="T88" fmla="*/ 3 w 10"/>
                  <a:gd name="T89" fmla="*/ 12 h 13"/>
                  <a:gd name="T90" fmla="*/ 2 w 10"/>
                  <a:gd name="T91" fmla="*/ 11 h 13"/>
                  <a:gd name="T92" fmla="*/ 0 w 10"/>
                  <a:gd name="T93" fmla="*/ 10 h 13"/>
                  <a:gd name="T94" fmla="*/ 0 w 10"/>
                  <a:gd name="T95" fmla="*/ 9 h 13"/>
                  <a:gd name="T96" fmla="*/ 0 w 10"/>
                  <a:gd name="T97" fmla="*/ 8 h 13"/>
                  <a:gd name="T98" fmla="*/ 0 w 10"/>
                  <a:gd name="T99" fmla="*/ 8 h 1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
                  <a:gd name="T151" fmla="*/ 0 h 13"/>
                  <a:gd name="T152" fmla="*/ 10 w 10"/>
                  <a:gd name="T153" fmla="*/ 13 h 1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 h="13">
                    <a:moveTo>
                      <a:pt x="0" y="8"/>
                    </a:moveTo>
                    <a:lnTo>
                      <a:pt x="2" y="8"/>
                    </a:lnTo>
                    <a:lnTo>
                      <a:pt x="2" y="9"/>
                    </a:lnTo>
                    <a:lnTo>
                      <a:pt x="3" y="10"/>
                    </a:lnTo>
                    <a:lnTo>
                      <a:pt x="4" y="11"/>
                    </a:lnTo>
                    <a:lnTo>
                      <a:pt x="5" y="11"/>
                    </a:lnTo>
                    <a:lnTo>
                      <a:pt x="6" y="11"/>
                    </a:lnTo>
                    <a:lnTo>
                      <a:pt x="6" y="10"/>
                    </a:lnTo>
                    <a:lnTo>
                      <a:pt x="7" y="10"/>
                    </a:lnTo>
                    <a:lnTo>
                      <a:pt x="8" y="10"/>
                    </a:lnTo>
                    <a:lnTo>
                      <a:pt x="8" y="9"/>
                    </a:lnTo>
                    <a:lnTo>
                      <a:pt x="8" y="8"/>
                    </a:lnTo>
                    <a:lnTo>
                      <a:pt x="8" y="7"/>
                    </a:lnTo>
                    <a:lnTo>
                      <a:pt x="6" y="7"/>
                    </a:lnTo>
                    <a:lnTo>
                      <a:pt x="3" y="7"/>
                    </a:lnTo>
                    <a:lnTo>
                      <a:pt x="2" y="6"/>
                    </a:lnTo>
                    <a:lnTo>
                      <a:pt x="1" y="4"/>
                    </a:lnTo>
                    <a:lnTo>
                      <a:pt x="0" y="4"/>
                    </a:lnTo>
                    <a:lnTo>
                      <a:pt x="0" y="3"/>
                    </a:lnTo>
                    <a:lnTo>
                      <a:pt x="0" y="2"/>
                    </a:lnTo>
                    <a:lnTo>
                      <a:pt x="1" y="2"/>
                    </a:lnTo>
                    <a:lnTo>
                      <a:pt x="2" y="0"/>
                    </a:lnTo>
                    <a:lnTo>
                      <a:pt x="3" y="0"/>
                    </a:lnTo>
                    <a:lnTo>
                      <a:pt x="4" y="0"/>
                    </a:lnTo>
                    <a:lnTo>
                      <a:pt x="5" y="0"/>
                    </a:lnTo>
                    <a:lnTo>
                      <a:pt x="6" y="0"/>
                    </a:lnTo>
                    <a:lnTo>
                      <a:pt x="7" y="0"/>
                    </a:lnTo>
                    <a:lnTo>
                      <a:pt x="8" y="0"/>
                    </a:lnTo>
                    <a:lnTo>
                      <a:pt x="9" y="0"/>
                    </a:lnTo>
                    <a:lnTo>
                      <a:pt x="9" y="2"/>
                    </a:lnTo>
                    <a:lnTo>
                      <a:pt x="9" y="3"/>
                    </a:lnTo>
                    <a:lnTo>
                      <a:pt x="9" y="4"/>
                    </a:lnTo>
                    <a:lnTo>
                      <a:pt x="8" y="4"/>
                    </a:lnTo>
                    <a:lnTo>
                      <a:pt x="8" y="2"/>
                    </a:lnTo>
                    <a:lnTo>
                      <a:pt x="7" y="2"/>
                    </a:lnTo>
                    <a:lnTo>
                      <a:pt x="6" y="2"/>
                    </a:lnTo>
                    <a:lnTo>
                      <a:pt x="5" y="2"/>
                    </a:lnTo>
                    <a:lnTo>
                      <a:pt x="4" y="2"/>
                    </a:lnTo>
                    <a:lnTo>
                      <a:pt x="3" y="2"/>
                    </a:lnTo>
                    <a:lnTo>
                      <a:pt x="2" y="2"/>
                    </a:lnTo>
                    <a:lnTo>
                      <a:pt x="2" y="3"/>
                    </a:lnTo>
                    <a:lnTo>
                      <a:pt x="2" y="4"/>
                    </a:lnTo>
                    <a:lnTo>
                      <a:pt x="3" y="4"/>
                    </a:lnTo>
                    <a:lnTo>
                      <a:pt x="4" y="4"/>
                    </a:lnTo>
                    <a:lnTo>
                      <a:pt x="6" y="6"/>
                    </a:lnTo>
                    <a:lnTo>
                      <a:pt x="8" y="6"/>
                    </a:lnTo>
                    <a:lnTo>
                      <a:pt x="9" y="7"/>
                    </a:lnTo>
                    <a:lnTo>
                      <a:pt x="9" y="8"/>
                    </a:lnTo>
                    <a:lnTo>
                      <a:pt x="9" y="9"/>
                    </a:lnTo>
                    <a:lnTo>
                      <a:pt x="9" y="10"/>
                    </a:lnTo>
                    <a:lnTo>
                      <a:pt x="9" y="11"/>
                    </a:lnTo>
                    <a:lnTo>
                      <a:pt x="8" y="11"/>
                    </a:lnTo>
                    <a:lnTo>
                      <a:pt x="8" y="12"/>
                    </a:lnTo>
                    <a:lnTo>
                      <a:pt x="6" y="12"/>
                    </a:lnTo>
                    <a:lnTo>
                      <a:pt x="5" y="12"/>
                    </a:lnTo>
                    <a:lnTo>
                      <a:pt x="4" y="12"/>
                    </a:lnTo>
                    <a:lnTo>
                      <a:pt x="3" y="12"/>
                    </a:lnTo>
                    <a:lnTo>
                      <a:pt x="2" y="12"/>
                    </a:lnTo>
                    <a:lnTo>
                      <a:pt x="2" y="11"/>
                    </a:lnTo>
                    <a:lnTo>
                      <a:pt x="1" y="11"/>
                    </a:lnTo>
                    <a:lnTo>
                      <a:pt x="0" y="10"/>
                    </a:lnTo>
                    <a:lnTo>
                      <a:pt x="0" y="9"/>
                    </a:lnTo>
                    <a:lnTo>
                      <a:pt x="0" y="8"/>
                    </a:lnTo>
                  </a:path>
                </a:pathLst>
              </a:custGeom>
              <a:solidFill>
                <a:srgbClr val="000000"/>
              </a:solidFill>
              <a:ln w="9445">
                <a:solidFill>
                  <a:srgbClr val="4F4F4F"/>
                </a:solidFill>
                <a:round/>
                <a:headEnd/>
                <a:tailEnd/>
              </a:ln>
            </p:spPr>
            <p:txBody>
              <a:bodyPr/>
              <a:lstStyle/>
              <a:p>
                <a:endParaRPr lang="en-US"/>
              </a:p>
            </p:txBody>
          </p:sp>
          <p:sp>
            <p:nvSpPr>
              <p:cNvPr id="307341" name="Freeform 135"/>
              <p:cNvSpPr>
                <a:spLocks/>
              </p:cNvSpPr>
              <p:nvPr/>
            </p:nvSpPr>
            <p:spPr bwMode="auto">
              <a:xfrm>
                <a:off x="1528" y="2204"/>
                <a:ext cx="13" cy="16"/>
              </a:xfrm>
              <a:custGeom>
                <a:avLst/>
                <a:gdLst>
                  <a:gd name="T0" fmla="*/ 12 w 13"/>
                  <a:gd name="T1" fmla="*/ 0 h 16"/>
                  <a:gd name="T2" fmla="*/ 11 w 13"/>
                  <a:gd name="T3" fmla="*/ 4 h 16"/>
                  <a:gd name="T4" fmla="*/ 8 w 13"/>
                  <a:gd name="T5" fmla="*/ 11 h 16"/>
                  <a:gd name="T6" fmla="*/ 4 w 13"/>
                  <a:gd name="T7" fmla="*/ 14 h 16"/>
                  <a:gd name="T8" fmla="*/ 1 w 13"/>
                  <a:gd name="T9" fmla="*/ 15 h 16"/>
                  <a:gd name="T10" fmla="*/ 0 w 13"/>
                  <a:gd name="T11" fmla="*/ 15 h 16"/>
                  <a:gd name="T12" fmla="*/ 0 60000 65536"/>
                  <a:gd name="T13" fmla="*/ 0 60000 65536"/>
                  <a:gd name="T14" fmla="*/ 0 60000 65536"/>
                  <a:gd name="T15" fmla="*/ 0 60000 65536"/>
                  <a:gd name="T16" fmla="*/ 0 60000 65536"/>
                  <a:gd name="T17" fmla="*/ 0 60000 65536"/>
                  <a:gd name="T18" fmla="*/ 0 w 13"/>
                  <a:gd name="T19" fmla="*/ 0 h 16"/>
                  <a:gd name="T20" fmla="*/ 13 w 13"/>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3" h="16">
                    <a:moveTo>
                      <a:pt x="12" y="0"/>
                    </a:moveTo>
                    <a:lnTo>
                      <a:pt x="11" y="4"/>
                    </a:lnTo>
                    <a:lnTo>
                      <a:pt x="8" y="11"/>
                    </a:lnTo>
                    <a:lnTo>
                      <a:pt x="4" y="14"/>
                    </a:lnTo>
                    <a:lnTo>
                      <a:pt x="1" y="15"/>
                    </a:lnTo>
                    <a:lnTo>
                      <a:pt x="0" y="15"/>
                    </a:lnTo>
                  </a:path>
                </a:pathLst>
              </a:custGeom>
              <a:noFill/>
              <a:ln w="9445">
                <a:solidFill>
                  <a:srgbClr val="4F4F4F"/>
                </a:solidFill>
                <a:round/>
                <a:headEnd/>
                <a:tailEnd/>
              </a:ln>
            </p:spPr>
            <p:txBody>
              <a:bodyPr/>
              <a:lstStyle/>
              <a:p>
                <a:endParaRPr lang="en-US"/>
              </a:p>
            </p:txBody>
          </p:sp>
        </p:grpSp>
        <p:sp>
          <p:nvSpPr>
            <p:cNvPr id="307208" name="Text Box 136"/>
            <p:cNvSpPr txBox="1">
              <a:spLocks noChangeArrowheads="1"/>
            </p:cNvSpPr>
            <p:nvPr/>
          </p:nvSpPr>
          <p:spPr bwMode="auto">
            <a:xfrm>
              <a:off x="2483" y="2316"/>
              <a:ext cx="1704" cy="295"/>
            </a:xfrm>
            <a:prstGeom prst="rect">
              <a:avLst/>
            </a:prstGeom>
            <a:noFill/>
            <a:ln w="9525">
              <a:noFill/>
              <a:miter lim="800000"/>
              <a:headEnd/>
              <a:tailEnd/>
            </a:ln>
          </p:spPr>
          <p:txBody>
            <a:bodyPr lIns="0" tIns="0" rIns="0" bIns="0"/>
            <a:lstStyle/>
            <a:p>
              <a:pPr defTabSz="407988">
                <a:buClr>
                  <a:srgbClr val="FFFF00"/>
                </a:buClr>
                <a:buSzPct val="90000"/>
                <a:buFont typeface="Monotype Sorts"/>
                <a:buNone/>
              </a:pPr>
              <a:r>
                <a:rPr lang="en-US" sz="2700">
                  <a:solidFill>
                    <a:srgbClr val="000000"/>
                  </a:solidFill>
                  <a:latin typeface="Arial" pitchFamily="34" charset="0"/>
                </a:rPr>
                <a:t>CALIBRATED</a:t>
              </a:r>
              <a:endParaRPr lang="en-US" sz="2200"/>
            </a:p>
          </p:txBody>
        </p:sp>
        <p:sp>
          <p:nvSpPr>
            <p:cNvPr id="307209" name="Text Box 137"/>
            <p:cNvSpPr txBox="1">
              <a:spLocks noChangeArrowheads="1"/>
            </p:cNvSpPr>
            <p:nvPr/>
          </p:nvSpPr>
          <p:spPr bwMode="auto">
            <a:xfrm>
              <a:off x="1926" y="2768"/>
              <a:ext cx="2955" cy="317"/>
            </a:xfrm>
            <a:prstGeom prst="rect">
              <a:avLst/>
            </a:prstGeom>
            <a:noFill/>
            <a:ln w="9525">
              <a:noFill/>
              <a:miter lim="800000"/>
              <a:headEnd/>
              <a:tailEnd/>
            </a:ln>
          </p:spPr>
          <p:txBody>
            <a:bodyPr lIns="0" tIns="0" rIns="0" bIns="0"/>
            <a:lstStyle/>
            <a:p>
              <a:pPr defTabSz="407988">
                <a:buClr>
                  <a:srgbClr val="FFFF00"/>
                </a:buClr>
                <a:buSzPct val="90000"/>
                <a:buFont typeface="Monotype Sorts"/>
                <a:buNone/>
              </a:pPr>
              <a:r>
                <a:rPr lang="en-US" sz="2700">
                  <a:solidFill>
                    <a:srgbClr val="000000"/>
                  </a:solidFill>
                  <a:latin typeface="Arial" pitchFamily="34" charset="0"/>
                </a:rPr>
                <a:t>LAB ________________</a:t>
              </a:r>
              <a:endParaRPr lang="en-US" sz="2200"/>
            </a:p>
          </p:txBody>
        </p:sp>
        <p:sp>
          <p:nvSpPr>
            <p:cNvPr id="307210" name="Text Box 138"/>
            <p:cNvSpPr txBox="1">
              <a:spLocks noChangeArrowheads="1"/>
            </p:cNvSpPr>
            <p:nvPr/>
          </p:nvSpPr>
          <p:spPr bwMode="auto">
            <a:xfrm>
              <a:off x="1861" y="3073"/>
              <a:ext cx="3412" cy="319"/>
            </a:xfrm>
            <a:prstGeom prst="rect">
              <a:avLst/>
            </a:prstGeom>
            <a:noFill/>
            <a:ln w="9525">
              <a:noFill/>
              <a:miter lim="800000"/>
              <a:headEnd/>
              <a:tailEnd/>
            </a:ln>
          </p:spPr>
          <p:txBody>
            <a:bodyPr lIns="0" tIns="0" rIns="0" bIns="0"/>
            <a:lstStyle/>
            <a:p>
              <a:pPr defTabSz="407988">
                <a:buClr>
                  <a:srgbClr val="FFFF00"/>
                </a:buClr>
                <a:buSzPct val="90000"/>
                <a:buFont typeface="Monotype Sorts"/>
                <a:buNone/>
              </a:pPr>
              <a:r>
                <a:rPr lang="en-US" sz="2700">
                  <a:solidFill>
                    <a:srgbClr val="000000"/>
                  </a:solidFill>
                  <a:latin typeface="Arial" pitchFamily="34" charset="0"/>
                </a:rPr>
                <a:t>DUE ________________</a:t>
              </a:r>
              <a:endParaRPr lang="en-US" sz="2200"/>
            </a:p>
          </p:txBody>
        </p:sp>
        <p:sp>
          <p:nvSpPr>
            <p:cNvPr id="307211" name="Text Box 139"/>
            <p:cNvSpPr txBox="1">
              <a:spLocks noChangeArrowheads="1"/>
            </p:cNvSpPr>
            <p:nvPr/>
          </p:nvSpPr>
          <p:spPr bwMode="auto">
            <a:xfrm>
              <a:off x="2685" y="2086"/>
              <a:ext cx="1238" cy="296"/>
            </a:xfrm>
            <a:prstGeom prst="rect">
              <a:avLst/>
            </a:prstGeom>
            <a:noFill/>
            <a:ln w="9525">
              <a:noFill/>
              <a:miter lim="800000"/>
              <a:headEnd/>
              <a:tailEnd/>
            </a:ln>
          </p:spPr>
          <p:txBody>
            <a:bodyPr lIns="0" tIns="0" rIns="0" bIns="0"/>
            <a:lstStyle/>
            <a:p>
              <a:pPr defTabSz="407988">
                <a:buClr>
                  <a:srgbClr val="FFFF00"/>
                </a:buClr>
                <a:buSzPct val="90000"/>
                <a:buFont typeface="Monotype Sorts"/>
                <a:buNone/>
              </a:pPr>
              <a:r>
                <a:rPr lang="en-US" sz="2700">
                  <a:solidFill>
                    <a:srgbClr val="000000"/>
                  </a:solidFill>
                  <a:latin typeface="Arial" pitchFamily="34" charset="0"/>
                </a:rPr>
                <a:t>SPECIAL</a:t>
              </a:r>
              <a:endParaRPr lang="en-US" sz="2200"/>
            </a:p>
          </p:txBody>
        </p:sp>
        <p:sp>
          <p:nvSpPr>
            <p:cNvPr id="307212" name="Text Box 140"/>
            <p:cNvSpPr txBox="1">
              <a:spLocks noChangeArrowheads="1"/>
            </p:cNvSpPr>
            <p:nvPr/>
          </p:nvSpPr>
          <p:spPr bwMode="auto">
            <a:xfrm>
              <a:off x="2596" y="2622"/>
              <a:ext cx="1466" cy="146"/>
            </a:xfrm>
            <a:prstGeom prst="rect">
              <a:avLst/>
            </a:prstGeom>
            <a:noFill/>
            <a:ln w="9525">
              <a:noFill/>
              <a:miter lim="800000"/>
              <a:headEnd/>
              <a:tailEnd/>
            </a:ln>
          </p:spPr>
          <p:txBody>
            <a:bodyPr lIns="0" tIns="0" rIns="0" bIns="0"/>
            <a:lstStyle/>
            <a:p>
              <a:pPr defTabSz="407988">
                <a:buClr>
                  <a:srgbClr val="FFFF00"/>
                </a:buClr>
                <a:buSzPct val="90000"/>
                <a:buFont typeface="Monotype Sorts"/>
                <a:buNone/>
              </a:pPr>
              <a:r>
                <a:rPr lang="en-US" sz="1100">
                  <a:solidFill>
                    <a:srgbClr val="000000"/>
                  </a:solidFill>
                  <a:latin typeface="Arial" pitchFamily="34" charset="0"/>
                </a:rPr>
                <a:t>REFER TO ATTATCHED TAG</a:t>
              </a:r>
              <a:endParaRPr lang="en-US" sz="2200"/>
            </a:p>
          </p:txBody>
        </p:sp>
        <p:sp>
          <p:nvSpPr>
            <p:cNvPr id="307213" name="Text Box 141"/>
            <p:cNvSpPr txBox="1">
              <a:spLocks noChangeArrowheads="1"/>
            </p:cNvSpPr>
            <p:nvPr/>
          </p:nvSpPr>
          <p:spPr bwMode="auto">
            <a:xfrm>
              <a:off x="1409" y="3595"/>
              <a:ext cx="1153" cy="156"/>
            </a:xfrm>
            <a:prstGeom prst="rect">
              <a:avLst/>
            </a:prstGeom>
            <a:noFill/>
            <a:ln w="9525">
              <a:noFill/>
              <a:miter lim="800000"/>
              <a:headEnd/>
              <a:tailEnd/>
            </a:ln>
          </p:spPr>
          <p:txBody>
            <a:bodyPr lIns="0" tIns="0" rIns="0" bIns="0"/>
            <a:lstStyle/>
            <a:p>
              <a:pPr defTabSz="407988">
                <a:buClr>
                  <a:srgbClr val="FFFF00"/>
                </a:buClr>
                <a:buSzPct val="90000"/>
                <a:buFont typeface="Monotype Sorts"/>
                <a:buNone/>
              </a:pPr>
              <a:r>
                <a:rPr lang="en-US" sz="1100">
                  <a:solidFill>
                    <a:srgbClr val="000000"/>
                  </a:solidFill>
                  <a:latin typeface="Arial" pitchFamily="34" charset="0"/>
                </a:rPr>
                <a:t>SN:  0000-555-0160</a:t>
              </a:r>
              <a:endParaRPr lang="en-US" sz="2200"/>
            </a:p>
          </p:txBody>
        </p:sp>
      </p:grpSp>
    </p:spTree>
  </p:cSld>
  <p:clrMapOvr>
    <a:masterClrMapping/>
  </p:clrMapOvr>
  <p:transition spd="med">
    <p:random/>
  </p:transition>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a:xfrm>
            <a:off x="0" y="381000"/>
            <a:ext cx="9144000" cy="1143000"/>
          </a:xfrm>
        </p:spPr>
        <p:txBody>
          <a:bodyPr>
            <a:normAutofit fontScale="90000"/>
          </a:bodyPr>
          <a:lstStyle/>
          <a:p>
            <a:pPr eaLnBrk="1" fontAlgn="auto" hangingPunct="1">
              <a:spcAft>
                <a:spcPts val="0"/>
              </a:spcAft>
              <a:defRPr/>
            </a:pPr>
            <a:r>
              <a:rPr lang="en-US" u="sng" smtClean="0">
                <a:solidFill>
                  <a:srgbClr val="FF0000"/>
                </a:solidFill>
              </a:rPr>
              <a:t>CATEGORIES, LABELS, SEALS, &amp; TAGS CONT.</a:t>
            </a:r>
          </a:p>
        </p:txBody>
      </p:sp>
      <p:sp>
        <p:nvSpPr>
          <p:cNvPr id="51203" name="Rectangle 3"/>
          <p:cNvSpPr>
            <a:spLocks noGrp="1" noChangeArrowheads="1"/>
          </p:cNvSpPr>
          <p:nvPr>
            <p:ph idx="1"/>
          </p:nvPr>
        </p:nvSpPr>
        <p:spPr>
          <a:xfrm>
            <a:off x="0" y="1600200"/>
            <a:ext cx="9144000" cy="5257800"/>
          </a:xfrm>
        </p:spPr>
        <p:txBody>
          <a:bodyPr/>
          <a:lstStyle/>
          <a:p>
            <a:pPr eaLnBrk="1" hangingPunct="1">
              <a:buClr>
                <a:srgbClr val="FFFF00"/>
              </a:buClr>
              <a:buFont typeface="Wingdings" pitchFamily="2" charset="2"/>
              <a:buChar char="Ø"/>
            </a:pPr>
            <a:r>
              <a:rPr lang="en-US" sz="3200" b="1" u="sng" smtClean="0">
                <a:solidFill>
                  <a:srgbClr val="0033CC"/>
                </a:solidFill>
              </a:rPr>
              <a:t>CNR</a:t>
            </a:r>
            <a:r>
              <a:rPr lang="en-US" sz="3200" b="1" smtClean="0">
                <a:solidFill>
                  <a:srgbClr val="0033CC"/>
                </a:solidFill>
              </a:rPr>
              <a:t>.</a:t>
            </a:r>
          </a:p>
          <a:p>
            <a:pPr eaLnBrk="1" hangingPunct="1">
              <a:buClr>
                <a:srgbClr val="FFFF00"/>
              </a:buClr>
              <a:buFont typeface="Wingdings" pitchFamily="2" charset="2"/>
              <a:buChar char="Ø"/>
            </a:pPr>
            <a:endParaRPr lang="en-US" sz="900" b="1" smtClean="0">
              <a:solidFill>
                <a:srgbClr val="00FF00"/>
              </a:solidFill>
            </a:endParaRPr>
          </a:p>
          <a:p>
            <a:pPr lvl="1" eaLnBrk="1" hangingPunct="1">
              <a:buClr>
                <a:srgbClr val="FFFF00"/>
              </a:buClr>
              <a:buFont typeface="Wingdings" pitchFamily="2" charset="2"/>
              <a:buChar char="ü"/>
            </a:pPr>
            <a:r>
              <a:rPr lang="en-US" sz="2800" b="1" smtClean="0">
                <a:solidFill>
                  <a:srgbClr val="FFFFFF"/>
                </a:solidFill>
              </a:rPr>
              <a:t>Not used in any Quantitative or Qualitative application.</a:t>
            </a:r>
          </a:p>
          <a:p>
            <a:pPr lvl="1" eaLnBrk="1" hangingPunct="1">
              <a:buClr>
                <a:srgbClr val="FFFF00"/>
              </a:buClr>
              <a:buFont typeface="Wingdings" pitchFamily="2" charset="2"/>
              <a:buChar char="ü"/>
            </a:pPr>
            <a:endParaRPr lang="en-US" sz="900" b="1" smtClean="0">
              <a:solidFill>
                <a:srgbClr val="FFFFFF"/>
              </a:solidFill>
            </a:endParaRPr>
          </a:p>
          <a:p>
            <a:pPr lvl="1" eaLnBrk="1" hangingPunct="1">
              <a:buClr>
                <a:srgbClr val="FFFF00"/>
              </a:buClr>
              <a:buFont typeface="Wingdings" pitchFamily="2" charset="2"/>
              <a:buChar char="ü"/>
            </a:pPr>
            <a:r>
              <a:rPr lang="en-US" sz="2800" b="1" smtClean="0">
                <a:solidFill>
                  <a:srgbClr val="FFFFFF"/>
                </a:solidFill>
              </a:rPr>
              <a:t>Training only.</a:t>
            </a:r>
          </a:p>
          <a:p>
            <a:pPr lvl="1" eaLnBrk="1" hangingPunct="1">
              <a:buClr>
                <a:srgbClr val="FFFF00"/>
              </a:buClr>
              <a:buFont typeface="Wingdings" pitchFamily="2" charset="2"/>
              <a:buChar char="ü"/>
            </a:pPr>
            <a:endParaRPr lang="en-US" sz="900" b="1" smtClean="0">
              <a:solidFill>
                <a:srgbClr val="FFFFFF"/>
              </a:solidFill>
            </a:endParaRPr>
          </a:p>
          <a:p>
            <a:pPr lvl="1" eaLnBrk="1" hangingPunct="1">
              <a:buClr>
                <a:srgbClr val="FFFF00"/>
              </a:buClr>
              <a:buFont typeface="Wingdings" pitchFamily="2" charset="2"/>
              <a:buChar char="ü"/>
            </a:pPr>
            <a:r>
              <a:rPr lang="en-US" sz="2800" b="1" smtClean="0">
                <a:solidFill>
                  <a:srgbClr val="FFFFFF"/>
                </a:solidFill>
              </a:rPr>
              <a:t>Unlimited time frame.</a:t>
            </a:r>
          </a:p>
          <a:p>
            <a:pPr lvl="1" eaLnBrk="1" hangingPunct="1">
              <a:buClr>
                <a:srgbClr val="FFFF00"/>
              </a:buClr>
              <a:buFont typeface="Wingdings" pitchFamily="2" charset="2"/>
              <a:buChar char="ü"/>
            </a:pPr>
            <a:endParaRPr lang="en-US" sz="900" b="1" smtClean="0">
              <a:solidFill>
                <a:srgbClr val="FFFFFF"/>
              </a:solidFill>
            </a:endParaRPr>
          </a:p>
          <a:p>
            <a:pPr lvl="1" eaLnBrk="1" hangingPunct="1">
              <a:buClr>
                <a:srgbClr val="FFFF00"/>
              </a:buClr>
              <a:buFont typeface="Wingdings" pitchFamily="2" charset="2"/>
              <a:buChar char="ü"/>
            </a:pPr>
            <a:r>
              <a:rPr lang="en-US" sz="2800" b="1" smtClean="0">
                <a:solidFill>
                  <a:srgbClr val="FFFFFF"/>
                </a:solidFill>
              </a:rPr>
              <a:t>Will not be calibrated unless requested by the using unit.</a:t>
            </a:r>
          </a:p>
          <a:p>
            <a:pPr lvl="1" eaLnBrk="1" hangingPunct="1">
              <a:buClr>
                <a:srgbClr val="FFFF00"/>
              </a:buClr>
              <a:buFont typeface="Wingdings" pitchFamily="2" charset="2"/>
              <a:buChar char="ü"/>
            </a:pPr>
            <a:endParaRPr lang="en-US" sz="900" b="1" smtClean="0">
              <a:solidFill>
                <a:srgbClr val="FFFFFF"/>
              </a:solidFill>
            </a:endParaRPr>
          </a:p>
          <a:p>
            <a:pPr lvl="1" eaLnBrk="1" hangingPunct="1">
              <a:buClr>
                <a:srgbClr val="FFFF00"/>
              </a:buClr>
              <a:buFont typeface="Wingdings" pitchFamily="2" charset="2"/>
              <a:buChar char="ü"/>
            </a:pPr>
            <a:r>
              <a:rPr lang="en-US" sz="2800" b="1" smtClean="0">
                <a:solidFill>
                  <a:srgbClr val="FFFFFF"/>
                </a:solidFill>
              </a:rPr>
              <a:t>Label is Orange on White. </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Effect transition="in" filter="strips(downRight)">
                                      <p:cBhvr>
                                        <p:cTn id="7" dur="500"/>
                                        <p:tgtEl>
                                          <p:spTgt spid="512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51203">
                                            <p:txEl>
                                              <p:pRg st="2" end="2"/>
                                            </p:txEl>
                                          </p:spTgt>
                                        </p:tgtEl>
                                        <p:attrNameLst>
                                          <p:attrName>style.visibility</p:attrName>
                                        </p:attrNameLst>
                                      </p:cBhvr>
                                      <p:to>
                                        <p:strVal val="visible"/>
                                      </p:to>
                                    </p:set>
                                    <p:animEffect transition="in" filter="strips(downRight)">
                                      <p:cBhvr>
                                        <p:cTn id="12" dur="500"/>
                                        <p:tgtEl>
                                          <p:spTgt spid="5120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51203">
                                            <p:txEl>
                                              <p:pRg st="4" end="4"/>
                                            </p:txEl>
                                          </p:spTgt>
                                        </p:tgtEl>
                                        <p:attrNameLst>
                                          <p:attrName>style.visibility</p:attrName>
                                        </p:attrNameLst>
                                      </p:cBhvr>
                                      <p:to>
                                        <p:strVal val="visible"/>
                                      </p:to>
                                    </p:set>
                                    <p:animEffect transition="in" filter="strips(downRight)">
                                      <p:cBhvr>
                                        <p:cTn id="17" dur="500"/>
                                        <p:tgtEl>
                                          <p:spTgt spid="5120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51203">
                                            <p:txEl>
                                              <p:pRg st="6" end="6"/>
                                            </p:txEl>
                                          </p:spTgt>
                                        </p:tgtEl>
                                        <p:attrNameLst>
                                          <p:attrName>style.visibility</p:attrName>
                                        </p:attrNameLst>
                                      </p:cBhvr>
                                      <p:to>
                                        <p:strVal val="visible"/>
                                      </p:to>
                                    </p:set>
                                    <p:animEffect transition="in" filter="strips(downRight)">
                                      <p:cBhvr>
                                        <p:cTn id="22" dur="500"/>
                                        <p:tgtEl>
                                          <p:spTgt spid="5120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51203">
                                            <p:txEl>
                                              <p:pRg st="8" end="8"/>
                                            </p:txEl>
                                          </p:spTgt>
                                        </p:tgtEl>
                                        <p:attrNameLst>
                                          <p:attrName>style.visibility</p:attrName>
                                        </p:attrNameLst>
                                      </p:cBhvr>
                                      <p:to>
                                        <p:strVal val="visible"/>
                                      </p:to>
                                    </p:set>
                                    <p:animEffect transition="in" filter="strips(downRight)">
                                      <p:cBhvr>
                                        <p:cTn id="27" dur="500"/>
                                        <p:tgtEl>
                                          <p:spTgt spid="5120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51203">
                                            <p:txEl>
                                              <p:pRg st="10" end="10"/>
                                            </p:txEl>
                                          </p:spTgt>
                                        </p:tgtEl>
                                        <p:attrNameLst>
                                          <p:attrName>style.visibility</p:attrName>
                                        </p:attrNameLst>
                                      </p:cBhvr>
                                      <p:to>
                                        <p:strVal val="visible"/>
                                      </p:to>
                                    </p:set>
                                    <p:animEffect transition="in" filter="strips(downRight)">
                                      <p:cBhvr>
                                        <p:cTn id="32" dur="500"/>
                                        <p:tgtEl>
                                          <p:spTgt spid="5120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bldLvl="2" autoUpdateAnimBg="0"/>
    </p:bld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ChangeArrowheads="1"/>
          </p:cNvSpPr>
          <p:nvPr>
            <p:ph idx="1"/>
          </p:nvPr>
        </p:nvSpPr>
        <p:spPr>
          <a:xfrm>
            <a:off x="128588" y="547688"/>
            <a:ext cx="9286875" cy="787400"/>
          </a:xfrm>
        </p:spPr>
        <p:txBody>
          <a:bodyPr lIns="0" tIns="0" rIns="0" bIns="0"/>
          <a:lstStyle/>
          <a:p>
            <a:pPr marL="0" indent="0" defTabSz="454025" eaLnBrk="1" hangingPunct="1">
              <a:spcBef>
                <a:spcPct val="0"/>
              </a:spcBef>
              <a:buClr>
                <a:srgbClr val="FFFF00"/>
              </a:buClr>
              <a:buSzPct val="90000"/>
              <a:buFont typeface="Monotype Sorts"/>
              <a:buNone/>
            </a:pPr>
            <a:r>
              <a:rPr lang="en-US" sz="4800" b="1" u="sng" smtClean="0">
                <a:solidFill>
                  <a:srgbClr val="FF8100"/>
                </a:solidFill>
                <a:latin typeface="Arial" pitchFamily="34" charset="0"/>
              </a:rPr>
              <a:t>CALIBRATED NOT REQUIRED</a:t>
            </a:r>
            <a:endParaRPr lang="en-US" smtClean="0"/>
          </a:p>
        </p:txBody>
      </p:sp>
      <p:sp>
        <p:nvSpPr>
          <p:cNvPr id="309251" name="AutoShape 3"/>
          <p:cNvSpPr>
            <a:spLocks noChangeArrowheads="1"/>
          </p:cNvSpPr>
          <p:nvPr/>
        </p:nvSpPr>
        <p:spPr bwMode="auto">
          <a:xfrm flipV="1">
            <a:off x="1428750" y="1997075"/>
            <a:ext cx="6389688" cy="3286125"/>
          </a:xfrm>
          <a:prstGeom prst="roundRect">
            <a:avLst>
              <a:gd name="adj" fmla="val 0"/>
            </a:avLst>
          </a:prstGeom>
          <a:solidFill>
            <a:srgbClr val="FFFFFF"/>
          </a:solidFill>
          <a:ln w="18891">
            <a:solidFill>
              <a:srgbClr val="FFFFFF"/>
            </a:solidFill>
            <a:round/>
            <a:headEnd/>
            <a:tailEnd/>
          </a:ln>
        </p:spPr>
        <p:txBody>
          <a:bodyPr wrap="none" anchor="ctr"/>
          <a:lstStyle/>
          <a:p>
            <a:endParaRPr lang="en-US"/>
          </a:p>
        </p:txBody>
      </p:sp>
      <p:sp>
        <p:nvSpPr>
          <p:cNvPr id="309252" name="Text Box 4"/>
          <p:cNvSpPr txBox="1">
            <a:spLocks noChangeArrowheads="1"/>
          </p:cNvSpPr>
          <p:nvPr/>
        </p:nvSpPr>
        <p:spPr bwMode="auto">
          <a:xfrm>
            <a:off x="1782763" y="2051050"/>
            <a:ext cx="6318250" cy="414338"/>
          </a:xfrm>
          <a:prstGeom prst="rect">
            <a:avLst/>
          </a:prstGeom>
          <a:noFill/>
          <a:ln w="9525">
            <a:noFill/>
            <a:miter lim="800000"/>
            <a:headEnd/>
            <a:tailEnd/>
          </a:ln>
        </p:spPr>
        <p:txBody>
          <a:bodyPr lIns="0" tIns="0" rIns="0" bIns="0"/>
          <a:lstStyle/>
          <a:p>
            <a:pPr defTabSz="407988">
              <a:buClr>
                <a:srgbClr val="FFFF00"/>
              </a:buClr>
              <a:buSzPct val="90000"/>
              <a:buFont typeface="Monotype Sorts"/>
              <a:buNone/>
            </a:pPr>
            <a:r>
              <a:rPr lang="en-US" sz="2700">
                <a:solidFill>
                  <a:srgbClr val="FF8100"/>
                </a:solidFill>
                <a:latin typeface="Arial" pitchFamily="34" charset="0"/>
              </a:rPr>
              <a:t>UNITED STATES MARINE CORPS</a:t>
            </a:r>
            <a:endParaRPr lang="en-US" sz="2200"/>
          </a:p>
        </p:txBody>
      </p:sp>
      <p:sp>
        <p:nvSpPr>
          <p:cNvPr id="309253" name="Text Box 5"/>
          <p:cNvSpPr txBox="1">
            <a:spLocks noChangeArrowheads="1"/>
          </p:cNvSpPr>
          <p:nvPr/>
        </p:nvSpPr>
        <p:spPr bwMode="auto">
          <a:xfrm>
            <a:off x="2403475" y="2409825"/>
            <a:ext cx="5622925" cy="800100"/>
          </a:xfrm>
          <a:prstGeom prst="rect">
            <a:avLst/>
          </a:prstGeom>
          <a:noFill/>
          <a:ln w="9525">
            <a:noFill/>
            <a:miter lim="800000"/>
            <a:headEnd/>
            <a:tailEnd/>
          </a:ln>
        </p:spPr>
        <p:txBody>
          <a:bodyPr lIns="0" tIns="0" rIns="0" bIns="0"/>
          <a:lstStyle/>
          <a:p>
            <a:pPr defTabSz="407988">
              <a:buClr>
                <a:srgbClr val="FFFF00"/>
              </a:buClr>
              <a:buSzPct val="90000"/>
              <a:buFont typeface="Monotype Sorts"/>
              <a:buNone/>
            </a:pPr>
            <a:r>
              <a:rPr lang="en-US" sz="2700">
                <a:solidFill>
                  <a:srgbClr val="FF8100"/>
                </a:solidFill>
                <a:latin typeface="Arial" pitchFamily="34" charset="0"/>
              </a:rPr>
              <a:t>CALIBRATION PROGRAM</a:t>
            </a:r>
            <a:endParaRPr lang="en-US" sz="2200"/>
          </a:p>
        </p:txBody>
      </p:sp>
      <p:grpSp>
        <p:nvGrpSpPr>
          <p:cNvPr id="309254" name="Group 6"/>
          <p:cNvGrpSpPr>
            <a:grpSpLocks/>
          </p:cNvGrpSpPr>
          <p:nvPr/>
        </p:nvGrpSpPr>
        <p:grpSpPr bwMode="auto">
          <a:xfrm>
            <a:off x="1547813" y="2903538"/>
            <a:ext cx="877887" cy="939800"/>
            <a:chOff x="1072" y="2073"/>
            <a:chExt cx="609" cy="671"/>
          </a:xfrm>
        </p:grpSpPr>
        <p:sp>
          <p:nvSpPr>
            <p:cNvPr id="309260" name="Freeform 7"/>
            <p:cNvSpPr>
              <a:spLocks/>
            </p:cNvSpPr>
            <p:nvPr/>
          </p:nvSpPr>
          <p:spPr bwMode="auto">
            <a:xfrm>
              <a:off x="1230" y="2333"/>
              <a:ext cx="305" cy="311"/>
            </a:xfrm>
            <a:custGeom>
              <a:avLst/>
              <a:gdLst>
                <a:gd name="T0" fmla="*/ 304 w 305"/>
                <a:gd name="T1" fmla="*/ 142 h 311"/>
                <a:gd name="T2" fmla="*/ 300 w 305"/>
                <a:gd name="T3" fmla="*/ 115 h 311"/>
                <a:gd name="T4" fmla="*/ 298 w 305"/>
                <a:gd name="T5" fmla="*/ 108 h 311"/>
                <a:gd name="T6" fmla="*/ 299 w 305"/>
                <a:gd name="T7" fmla="*/ 108 h 311"/>
                <a:gd name="T8" fmla="*/ 290 w 305"/>
                <a:gd name="T9" fmla="*/ 90 h 311"/>
                <a:gd name="T10" fmla="*/ 276 w 305"/>
                <a:gd name="T11" fmla="*/ 65 h 311"/>
                <a:gd name="T12" fmla="*/ 260 w 305"/>
                <a:gd name="T13" fmla="*/ 45 h 311"/>
                <a:gd name="T14" fmla="*/ 239 w 305"/>
                <a:gd name="T15" fmla="*/ 29 h 311"/>
                <a:gd name="T16" fmla="*/ 217 w 305"/>
                <a:gd name="T17" fmla="*/ 15 h 311"/>
                <a:gd name="T18" fmla="*/ 192 w 305"/>
                <a:gd name="T19" fmla="*/ 6 h 311"/>
                <a:gd name="T20" fmla="*/ 165 w 305"/>
                <a:gd name="T21" fmla="*/ 1 h 311"/>
                <a:gd name="T22" fmla="*/ 140 w 305"/>
                <a:gd name="T23" fmla="*/ 1 h 311"/>
                <a:gd name="T24" fmla="*/ 113 w 305"/>
                <a:gd name="T25" fmla="*/ 6 h 311"/>
                <a:gd name="T26" fmla="*/ 88 w 305"/>
                <a:gd name="T27" fmla="*/ 15 h 311"/>
                <a:gd name="T28" fmla="*/ 65 w 305"/>
                <a:gd name="T29" fmla="*/ 29 h 311"/>
                <a:gd name="T30" fmla="*/ 45 w 305"/>
                <a:gd name="T31" fmla="*/ 45 h 311"/>
                <a:gd name="T32" fmla="*/ 28 w 305"/>
                <a:gd name="T33" fmla="*/ 65 h 311"/>
                <a:gd name="T34" fmla="*/ 14 w 305"/>
                <a:gd name="T35" fmla="*/ 90 h 311"/>
                <a:gd name="T36" fmla="*/ 6 w 305"/>
                <a:gd name="T37" fmla="*/ 115 h 311"/>
                <a:gd name="T38" fmla="*/ 1 w 305"/>
                <a:gd name="T39" fmla="*/ 142 h 311"/>
                <a:gd name="T40" fmla="*/ 1 w 305"/>
                <a:gd name="T41" fmla="*/ 168 h 311"/>
                <a:gd name="T42" fmla="*/ 6 w 305"/>
                <a:gd name="T43" fmla="*/ 195 h 311"/>
                <a:gd name="T44" fmla="*/ 14 w 305"/>
                <a:gd name="T45" fmla="*/ 221 h 311"/>
                <a:gd name="T46" fmla="*/ 28 w 305"/>
                <a:gd name="T47" fmla="*/ 244 h 311"/>
                <a:gd name="T48" fmla="*/ 45 w 305"/>
                <a:gd name="T49" fmla="*/ 264 h 311"/>
                <a:gd name="T50" fmla="*/ 65 w 305"/>
                <a:gd name="T51" fmla="*/ 281 h 311"/>
                <a:gd name="T52" fmla="*/ 88 w 305"/>
                <a:gd name="T53" fmla="*/ 295 h 311"/>
                <a:gd name="T54" fmla="*/ 113 w 305"/>
                <a:gd name="T55" fmla="*/ 304 h 311"/>
                <a:gd name="T56" fmla="*/ 140 w 305"/>
                <a:gd name="T57" fmla="*/ 310 h 311"/>
                <a:gd name="T58" fmla="*/ 165 w 305"/>
                <a:gd name="T59" fmla="*/ 310 h 311"/>
                <a:gd name="T60" fmla="*/ 192 w 305"/>
                <a:gd name="T61" fmla="*/ 304 h 311"/>
                <a:gd name="T62" fmla="*/ 217 w 305"/>
                <a:gd name="T63" fmla="*/ 295 h 311"/>
                <a:gd name="T64" fmla="*/ 239 w 305"/>
                <a:gd name="T65" fmla="*/ 281 h 311"/>
                <a:gd name="T66" fmla="*/ 260 w 305"/>
                <a:gd name="T67" fmla="*/ 264 h 311"/>
                <a:gd name="T68" fmla="*/ 276 w 305"/>
                <a:gd name="T69" fmla="*/ 244 h 311"/>
                <a:gd name="T70" fmla="*/ 290 w 305"/>
                <a:gd name="T71" fmla="*/ 221 h 311"/>
                <a:gd name="T72" fmla="*/ 300 w 305"/>
                <a:gd name="T73" fmla="*/ 195 h 311"/>
                <a:gd name="T74" fmla="*/ 304 w 305"/>
                <a:gd name="T75" fmla="*/ 168 h 311"/>
                <a:gd name="T76" fmla="*/ 304 w 305"/>
                <a:gd name="T77" fmla="*/ 155 h 31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05"/>
                <a:gd name="T118" fmla="*/ 0 h 311"/>
                <a:gd name="T119" fmla="*/ 305 w 305"/>
                <a:gd name="T120" fmla="*/ 311 h 31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05" h="311">
                  <a:moveTo>
                    <a:pt x="304" y="155"/>
                  </a:moveTo>
                  <a:lnTo>
                    <a:pt x="304" y="142"/>
                  </a:lnTo>
                  <a:lnTo>
                    <a:pt x="302" y="128"/>
                  </a:lnTo>
                  <a:lnTo>
                    <a:pt x="300" y="115"/>
                  </a:lnTo>
                  <a:lnTo>
                    <a:pt x="299" y="111"/>
                  </a:lnTo>
                  <a:lnTo>
                    <a:pt x="298" y="108"/>
                  </a:lnTo>
                  <a:lnTo>
                    <a:pt x="297" y="106"/>
                  </a:lnTo>
                  <a:lnTo>
                    <a:pt x="299" y="108"/>
                  </a:lnTo>
                  <a:lnTo>
                    <a:pt x="295" y="102"/>
                  </a:lnTo>
                  <a:lnTo>
                    <a:pt x="290" y="90"/>
                  </a:lnTo>
                  <a:lnTo>
                    <a:pt x="284" y="77"/>
                  </a:lnTo>
                  <a:lnTo>
                    <a:pt x="276" y="65"/>
                  </a:lnTo>
                  <a:lnTo>
                    <a:pt x="269" y="56"/>
                  </a:lnTo>
                  <a:lnTo>
                    <a:pt x="260" y="45"/>
                  </a:lnTo>
                  <a:lnTo>
                    <a:pt x="250" y="36"/>
                  </a:lnTo>
                  <a:lnTo>
                    <a:pt x="239" y="29"/>
                  </a:lnTo>
                  <a:lnTo>
                    <a:pt x="229" y="20"/>
                  </a:lnTo>
                  <a:lnTo>
                    <a:pt x="217" y="15"/>
                  </a:lnTo>
                  <a:lnTo>
                    <a:pt x="204" y="9"/>
                  </a:lnTo>
                  <a:lnTo>
                    <a:pt x="192" y="6"/>
                  </a:lnTo>
                  <a:lnTo>
                    <a:pt x="178" y="2"/>
                  </a:lnTo>
                  <a:lnTo>
                    <a:pt x="165" y="1"/>
                  </a:lnTo>
                  <a:lnTo>
                    <a:pt x="153" y="0"/>
                  </a:lnTo>
                  <a:lnTo>
                    <a:pt x="140" y="1"/>
                  </a:lnTo>
                  <a:lnTo>
                    <a:pt x="126" y="2"/>
                  </a:lnTo>
                  <a:lnTo>
                    <a:pt x="113" y="6"/>
                  </a:lnTo>
                  <a:lnTo>
                    <a:pt x="101" y="9"/>
                  </a:lnTo>
                  <a:lnTo>
                    <a:pt x="88" y="15"/>
                  </a:lnTo>
                  <a:lnTo>
                    <a:pt x="76" y="21"/>
                  </a:lnTo>
                  <a:lnTo>
                    <a:pt x="65" y="29"/>
                  </a:lnTo>
                  <a:lnTo>
                    <a:pt x="55" y="36"/>
                  </a:lnTo>
                  <a:lnTo>
                    <a:pt x="45" y="45"/>
                  </a:lnTo>
                  <a:lnTo>
                    <a:pt x="36" y="56"/>
                  </a:lnTo>
                  <a:lnTo>
                    <a:pt x="28" y="65"/>
                  </a:lnTo>
                  <a:lnTo>
                    <a:pt x="21" y="77"/>
                  </a:lnTo>
                  <a:lnTo>
                    <a:pt x="14" y="90"/>
                  </a:lnTo>
                  <a:lnTo>
                    <a:pt x="10" y="102"/>
                  </a:lnTo>
                  <a:lnTo>
                    <a:pt x="6" y="115"/>
                  </a:lnTo>
                  <a:lnTo>
                    <a:pt x="3" y="128"/>
                  </a:lnTo>
                  <a:lnTo>
                    <a:pt x="1" y="142"/>
                  </a:lnTo>
                  <a:lnTo>
                    <a:pt x="0" y="155"/>
                  </a:lnTo>
                  <a:lnTo>
                    <a:pt x="1" y="168"/>
                  </a:lnTo>
                  <a:lnTo>
                    <a:pt x="3" y="182"/>
                  </a:lnTo>
                  <a:lnTo>
                    <a:pt x="6" y="195"/>
                  </a:lnTo>
                  <a:lnTo>
                    <a:pt x="10" y="208"/>
                  </a:lnTo>
                  <a:lnTo>
                    <a:pt x="14" y="221"/>
                  </a:lnTo>
                  <a:lnTo>
                    <a:pt x="21" y="233"/>
                  </a:lnTo>
                  <a:lnTo>
                    <a:pt x="28" y="244"/>
                  </a:lnTo>
                  <a:lnTo>
                    <a:pt x="36" y="254"/>
                  </a:lnTo>
                  <a:lnTo>
                    <a:pt x="45" y="264"/>
                  </a:lnTo>
                  <a:lnTo>
                    <a:pt x="55" y="273"/>
                  </a:lnTo>
                  <a:lnTo>
                    <a:pt x="65" y="281"/>
                  </a:lnTo>
                  <a:lnTo>
                    <a:pt x="76" y="289"/>
                  </a:lnTo>
                  <a:lnTo>
                    <a:pt x="88" y="295"/>
                  </a:lnTo>
                  <a:lnTo>
                    <a:pt x="101" y="300"/>
                  </a:lnTo>
                  <a:lnTo>
                    <a:pt x="113" y="304"/>
                  </a:lnTo>
                  <a:lnTo>
                    <a:pt x="126" y="308"/>
                  </a:lnTo>
                  <a:lnTo>
                    <a:pt x="140" y="310"/>
                  </a:lnTo>
                  <a:lnTo>
                    <a:pt x="153" y="310"/>
                  </a:lnTo>
                  <a:lnTo>
                    <a:pt x="165" y="310"/>
                  </a:lnTo>
                  <a:lnTo>
                    <a:pt x="178" y="308"/>
                  </a:lnTo>
                  <a:lnTo>
                    <a:pt x="192" y="304"/>
                  </a:lnTo>
                  <a:lnTo>
                    <a:pt x="204" y="300"/>
                  </a:lnTo>
                  <a:lnTo>
                    <a:pt x="217" y="295"/>
                  </a:lnTo>
                  <a:lnTo>
                    <a:pt x="229" y="289"/>
                  </a:lnTo>
                  <a:lnTo>
                    <a:pt x="239" y="281"/>
                  </a:lnTo>
                  <a:lnTo>
                    <a:pt x="250" y="273"/>
                  </a:lnTo>
                  <a:lnTo>
                    <a:pt x="260" y="264"/>
                  </a:lnTo>
                  <a:lnTo>
                    <a:pt x="269" y="254"/>
                  </a:lnTo>
                  <a:lnTo>
                    <a:pt x="276" y="244"/>
                  </a:lnTo>
                  <a:lnTo>
                    <a:pt x="284" y="233"/>
                  </a:lnTo>
                  <a:lnTo>
                    <a:pt x="290" y="221"/>
                  </a:lnTo>
                  <a:lnTo>
                    <a:pt x="295" y="208"/>
                  </a:lnTo>
                  <a:lnTo>
                    <a:pt x="300" y="195"/>
                  </a:lnTo>
                  <a:lnTo>
                    <a:pt x="302" y="182"/>
                  </a:lnTo>
                  <a:lnTo>
                    <a:pt x="304" y="168"/>
                  </a:lnTo>
                  <a:lnTo>
                    <a:pt x="304" y="155"/>
                  </a:lnTo>
                </a:path>
              </a:pathLst>
            </a:custGeom>
            <a:solidFill>
              <a:srgbClr val="FF8100"/>
            </a:solidFill>
            <a:ln w="9445">
              <a:solidFill>
                <a:srgbClr val="FF8100"/>
              </a:solidFill>
              <a:round/>
              <a:headEnd/>
              <a:tailEnd/>
            </a:ln>
          </p:spPr>
          <p:txBody>
            <a:bodyPr/>
            <a:lstStyle/>
            <a:p>
              <a:endParaRPr lang="en-US"/>
            </a:p>
          </p:txBody>
        </p:sp>
        <p:sp>
          <p:nvSpPr>
            <p:cNvPr id="309261" name="Oval 8"/>
            <p:cNvSpPr>
              <a:spLocks noChangeArrowheads="1"/>
            </p:cNvSpPr>
            <p:nvPr/>
          </p:nvSpPr>
          <p:spPr bwMode="auto">
            <a:xfrm>
              <a:off x="1185" y="2415"/>
              <a:ext cx="13" cy="12"/>
            </a:xfrm>
            <a:prstGeom prst="ellipse">
              <a:avLst/>
            </a:prstGeom>
            <a:solidFill>
              <a:srgbClr val="FF8100"/>
            </a:solidFill>
            <a:ln w="9445">
              <a:solidFill>
                <a:srgbClr val="FF8100"/>
              </a:solidFill>
              <a:round/>
              <a:headEnd/>
              <a:tailEnd/>
            </a:ln>
          </p:spPr>
          <p:txBody>
            <a:bodyPr wrap="none" anchor="ctr"/>
            <a:lstStyle/>
            <a:p>
              <a:endParaRPr lang="en-US"/>
            </a:p>
          </p:txBody>
        </p:sp>
        <p:sp>
          <p:nvSpPr>
            <p:cNvPr id="309262" name="Line 9"/>
            <p:cNvSpPr>
              <a:spLocks noChangeShapeType="1"/>
            </p:cNvSpPr>
            <p:nvPr/>
          </p:nvSpPr>
          <p:spPr bwMode="auto">
            <a:xfrm flipH="1">
              <a:off x="1317" y="2627"/>
              <a:ext cx="131" cy="0"/>
            </a:xfrm>
            <a:prstGeom prst="line">
              <a:avLst/>
            </a:prstGeom>
            <a:noFill/>
            <a:ln w="9445">
              <a:solidFill>
                <a:srgbClr val="FF8100"/>
              </a:solidFill>
              <a:round/>
              <a:headEnd/>
              <a:tailEnd/>
            </a:ln>
          </p:spPr>
          <p:txBody>
            <a:bodyPr wrap="none" anchor="ctr"/>
            <a:lstStyle/>
            <a:p>
              <a:endParaRPr lang="en-US"/>
            </a:p>
          </p:txBody>
        </p:sp>
        <p:sp>
          <p:nvSpPr>
            <p:cNvPr id="309263" name="Line 10"/>
            <p:cNvSpPr>
              <a:spLocks noChangeShapeType="1"/>
            </p:cNvSpPr>
            <p:nvPr/>
          </p:nvSpPr>
          <p:spPr bwMode="auto">
            <a:xfrm>
              <a:off x="1263" y="2583"/>
              <a:ext cx="240" cy="0"/>
            </a:xfrm>
            <a:prstGeom prst="line">
              <a:avLst/>
            </a:prstGeom>
            <a:noFill/>
            <a:ln w="9445">
              <a:solidFill>
                <a:srgbClr val="FF8100"/>
              </a:solidFill>
              <a:round/>
              <a:headEnd/>
              <a:tailEnd/>
            </a:ln>
          </p:spPr>
          <p:txBody>
            <a:bodyPr wrap="none" anchor="ctr"/>
            <a:lstStyle/>
            <a:p>
              <a:endParaRPr lang="en-US"/>
            </a:p>
          </p:txBody>
        </p:sp>
        <p:sp>
          <p:nvSpPr>
            <p:cNvPr id="309264" name="Line 11"/>
            <p:cNvSpPr>
              <a:spLocks noChangeShapeType="1"/>
            </p:cNvSpPr>
            <p:nvPr/>
          </p:nvSpPr>
          <p:spPr bwMode="auto">
            <a:xfrm flipH="1">
              <a:off x="1238" y="2535"/>
              <a:ext cx="290" cy="0"/>
            </a:xfrm>
            <a:prstGeom prst="line">
              <a:avLst/>
            </a:prstGeom>
            <a:noFill/>
            <a:ln w="9445">
              <a:solidFill>
                <a:srgbClr val="FF8100"/>
              </a:solidFill>
              <a:round/>
              <a:headEnd/>
              <a:tailEnd/>
            </a:ln>
          </p:spPr>
          <p:txBody>
            <a:bodyPr wrap="none" anchor="ctr"/>
            <a:lstStyle/>
            <a:p>
              <a:endParaRPr lang="en-US"/>
            </a:p>
          </p:txBody>
        </p:sp>
        <p:sp>
          <p:nvSpPr>
            <p:cNvPr id="309265" name="Line 12"/>
            <p:cNvSpPr>
              <a:spLocks noChangeShapeType="1"/>
            </p:cNvSpPr>
            <p:nvPr/>
          </p:nvSpPr>
          <p:spPr bwMode="auto">
            <a:xfrm>
              <a:off x="1231" y="2487"/>
              <a:ext cx="303" cy="0"/>
            </a:xfrm>
            <a:prstGeom prst="line">
              <a:avLst/>
            </a:prstGeom>
            <a:noFill/>
            <a:ln w="9445">
              <a:solidFill>
                <a:srgbClr val="FF8100"/>
              </a:solidFill>
              <a:round/>
              <a:headEnd/>
              <a:tailEnd/>
            </a:ln>
          </p:spPr>
          <p:txBody>
            <a:bodyPr wrap="none" anchor="ctr"/>
            <a:lstStyle/>
            <a:p>
              <a:endParaRPr lang="en-US"/>
            </a:p>
          </p:txBody>
        </p:sp>
        <p:sp>
          <p:nvSpPr>
            <p:cNvPr id="309266" name="Line 13"/>
            <p:cNvSpPr>
              <a:spLocks noChangeShapeType="1"/>
            </p:cNvSpPr>
            <p:nvPr/>
          </p:nvSpPr>
          <p:spPr bwMode="auto">
            <a:xfrm flipH="1">
              <a:off x="1238" y="2439"/>
              <a:ext cx="289" cy="0"/>
            </a:xfrm>
            <a:prstGeom prst="line">
              <a:avLst/>
            </a:prstGeom>
            <a:noFill/>
            <a:ln w="9445">
              <a:solidFill>
                <a:srgbClr val="FF8100"/>
              </a:solidFill>
              <a:round/>
              <a:headEnd/>
              <a:tailEnd/>
            </a:ln>
          </p:spPr>
          <p:txBody>
            <a:bodyPr wrap="none" anchor="ctr"/>
            <a:lstStyle/>
            <a:p>
              <a:endParaRPr lang="en-US"/>
            </a:p>
          </p:txBody>
        </p:sp>
        <p:sp>
          <p:nvSpPr>
            <p:cNvPr id="309267" name="Freeform 14"/>
            <p:cNvSpPr>
              <a:spLocks/>
            </p:cNvSpPr>
            <p:nvPr/>
          </p:nvSpPr>
          <p:spPr bwMode="auto">
            <a:xfrm>
              <a:off x="1072" y="2444"/>
              <a:ext cx="71" cy="163"/>
            </a:xfrm>
            <a:custGeom>
              <a:avLst/>
              <a:gdLst>
                <a:gd name="T0" fmla="*/ 70 w 71"/>
                <a:gd name="T1" fmla="*/ 0 h 163"/>
                <a:gd name="T2" fmla="*/ 65 w 71"/>
                <a:gd name="T3" fmla="*/ 0 h 163"/>
                <a:gd name="T4" fmla="*/ 55 w 71"/>
                <a:gd name="T5" fmla="*/ 5 h 163"/>
                <a:gd name="T6" fmla="*/ 45 w 71"/>
                <a:gd name="T7" fmla="*/ 10 h 163"/>
                <a:gd name="T8" fmla="*/ 36 w 71"/>
                <a:gd name="T9" fmla="*/ 10 h 163"/>
                <a:gd name="T10" fmla="*/ 27 w 71"/>
                <a:gd name="T11" fmla="*/ 20 h 163"/>
                <a:gd name="T12" fmla="*/ 20 w 71"/>
                <a:gd name="T13" fmla="*/ 22 h 163"/>
                <a:gd name="T14" fmla="*/ 15 w 71"/>
                <a:gd name="T15" fmla="*/ 29 h 163"/>
                <a:gd name="T16" fmla="*/ 8 w 71"/>
                <a:gd name="T17" fmla="*/ 41 h 163"/>
                <a:gd name="T18" fmla="*/ 5 w 71"/>
                <a:gd name="T19" fmla="*/ 53 h 163"/>
                <a:gd name="T20" fmla="*/ 1 w 71"/>
                <a:gd name="T21" fmla="*/ 65 h 163"/>
                <a:gd name="T22" fmla="*/ 0 w 71"/>
                <a:gd name="T23" fmla="*/ 73 h 163"/>
                <a:gd name="T24" fmla="*/ 0 w 71"/>
                <a:gd name="T25" fmla="*/ 87 h 163"/>
                <a:gd name="T26" fmla="*/ 2 w 71"/>
                <a:gd name="T27" fmla="*/ 95 h 163"/>
                <a:gd name="T28" fmla="*/ 2 w 71"/>
                <a:gd name="T29" fmla="*/ 107 h 163"/>
                <a:gd name="T30" fmla="*/ 6 w 71"/>
                <a:gd name="T31" fmla="*/ 118 h 163"/>
                <a:gd name="T32" fmla="*/ 13 w 71"/>
                <a:gd name="T33" fmla="*/ 128 h 163"/>
                <a:gd name="T34" fmla="*/ 22 w 71"/>
                <a:gd name="T35" fmla="*/ 136 h 163"/>
                <a:gd name="T36" fmla="*/ 31 w 71"/>
                <a:gd name="T37" fmla="*/ 145 h 163"/>
                <a:gd name="T38" fmla="*/ 38 w 71"/>
                <a:gd name="T39" fmla="*/ 155 h 163"/>
                <a:gd name="T40" fmla="*/ 51 w 71"/>
                <a:gd name="T41" fmla="*/ 162 h 163"/>
                <a:gd name="T42" fmla="*/ 55 w 71"/>
                <a:gd name="T43" fmla="*/ 140 h 163"/>
                <a:gd name="T44" fmla="*/ 56 w 71"/>
                <a:gd name="T45" fmla="*/ 126 h 163"/>
                <a:gd name="T46" fmla="*/ 45 w 71"/>
                <a:gd name="T47" fmla="*/ 126 h 163"/>
                <a:gd name="T48" fmla="*/ 41 w 71"/>
                <a:gd name="T49" fmla="*/ 111 h 163"/>
                <a:gd name="T50" fmla="*/ 32 w 71"/>
                <a:gd name="T51" fmla="*/ 107 h 163"/>
                <a:gd name="T52" fmla="*/ 36 w 71"/>
                <a:gd name="T53" fmla="*/ 95 h 163"/>
                <a:gd name="T54" fmla="*/ 31 w 71"/>
                <a:gd name="T55" fmla="*/ 89 h 163"/>
                <a:gd name="T56" fmla="*/ 30 w 71"/>
                <a:gd name="T57" fmla="*/ 81 h 163"/>
                <a:gd name="T58" fmla="*/ 27 w 71"/>
                <a:gd name="T59" fmla="*/ 73 h 163"/>
                <a:gd name="T60" fmla="*/ 34 w 71"/>
                <a:gd name="T61" fmla="*/ 61 h 163"/>
                <a:gd name="T62" fmla="*/ 32 w 71"/>
                <a:gd name="T63" fmla="*/ 54 h 163"/>
                <a:gd name="T64" fmla="*/ 40 w 71"/>
                <a:gd name="T65" fmla="*/ 39 h 163"/>
                <a:gd name="T66" fmla="*/ 43 w 71"/>
                <a:gd name="T67" fmla="*/ 33 h 163"/>
                <a:gd name="T68" fmla="*/ 46 w 71"/>
                <a:gd name="T69" fmla="*/ 31 h 163"/>
                <a:gd name="T70" fmla="*/ 58 w 71"/>
                <a:gd name="T71" fmla="*/ 26 h 163"/>
                <a:gd name="T72" fmla="*/ 70 w 71"/>
                <a:gd name="T73" fmla="*/ 1 h 1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1"/>
                <a:gd name="T112" fmla="*/ 0 h 163"/>
                <a:gd name="T113" fmla="*/ 71 w 71"/>
                <a:gd name="T114" fmla="*/ 163 h 16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1" h="163">
                  <a:moveTo>
                    <a:pt x="70" y="1"/>
                  </a:moveTo>
                  <a:lnTo>
                    <a:pt x="70" y="0"/>
                  </a:lnTo>
                  <a:lnTo>
                    <a:pt x="69" y="1"/>
                  </a:lnTo>
                  <a:lnTo>
                    <a:pt x="65" y="0"/>
                  </a:lnTo>
                  <a:lnTo>
                    <a:pt x="58" y="5"/>
                  </a:lnTo>
                  <a:lnTo>
                    <a:pt x="55" y="5"/>
                  </a:lnTo>
                  <a:lnTo>
                    <a:pt x="52" y="5"/>
                  </a:lnTo>
                  <a:lnTo>
                    <a:pt x="45" y="10"/>
                  </a:lnTo>
                  <a:lnTo>
                    <a:pt x="41" y="10"/>
                  </a:lnTo>
                  <a:lnTo>
                    <a:pt x="36" y="10"/>
                  </a:lnTo>
                  <a:lnTo>
                    <a:pt x="31" y="14"/>
                  </a:lnTo>
                  <a:lnTo>
                    <a:pt x="27" y="20"/>
                  </a:lnTo>
                  <a:lnTo>
                    <a:pt x="22" y="20"/>
                  </a:lnTo>
                  <a:lnTo>
                    <a:pt x="20" y="22"/>
                  </a:lnTo>
                  <a:lnTo>
                    <a:pt x="16" y="26"/>
                  </a:lnTo>
                  <a:lnTo>
                    <a:pt x="15" y="29"/>
                  </a:lnTo>
                  <a:lnTo>
                    <a:pt x="14" y="32"/>
                  </a:lnTo>
                  <a:lnTo>
                    <a:pt x="8" y="41"/>
                  </a:lnTo>
                  <a:lnTo>
                    <a:pt x="8" y="49"/>
                  </a:lnTo>
                  <a:lnTo>
                    <a:pt x="5" y="53"/>
                  </a:lnTo>
                  <a:lnTo>
                    <a:pt x="3" y="58"/>
                  </a:lnTo>
                  <a:lnTo>
                    <a:pt x="1" y="65"/>
                  </a:lnTo>
                  <a:lnTo>
                    <a:pt x="3" y="68"/>
                  </a:lnTo>
                  <a:lnTo>
                    <a:pt x="0" y="73"/>
                  </a:lnTo>
                  <a:lnTo>
                    <a:pt x="0" y="79"/>
                  </a:lnTo>
                  <a:lnTo>
                    <a:pt x="0" y="87"/>
                  </a:lnTo>
                  <a:lnTo>
                    <a:pt x="3" y="93"/>
                  </a:lnTo>
                  <a:lnTo>
                    <a:pt x="2" y="95"/>
                  </a:lnTo>
                  <a:lnTo>
                    <a:pt x="1" y="98"/>
                  </a:lnTo>
                  <a:lnTo>
                    <a:pt x="2" y="107"/>
                  </a:lnTo>
                  <a:lnTo>
                    <a:pt x="2" y="114"/>
                  </a:lnTo>
                  <a:lnTo>
                    <a:pt x="6" y="118"/>
                  </a:lnTo>
                  <a:lnTo>
                    <a:pt x="13" y="121"/>
                  </a:lnTo>
                  <a:lnTo>
                    <a:pt x="13" y="128"/>
                  </a:lnTo>
                  <a:lnTo>
                    <a:pt x="16" y="132"/>
                  </a:lnTo>
                  <a:lnTo>
                    <a:pt x="22" y="136"/>
                  </a:lnTo>
                  <a:lnTo>
                    <a:pt x="27" y="140"/>
                  </a:lnTo>
                  <a:lnTo>
                    <a:pt x="31" y="145"/>
                  </a:lnTo>
                  <a:lnTo>
                    <a:pt x="36" y="150"/>
                  </a:lnTo>
                  <a:lnTo>
                    <a:pt x="38" y="155"/>
                  </a:lnTo>
                  <a:lnTo>
                    <a:pt x="40" y="157"/>
                  </a:lnTo>
                  <a:lnTo>
                    <a:pt x="51" y="162"/>
                  </a:lnTo>
                  <a:lnTo>
                    <a:pt x="53" y="153"/>
                  </a:lnTo>
                  <a:lnTo>
                    <a:pt x="55" y="140"/>
                  </a:lnTo>
                  <a:lnTo>
                    <a:pt x="55" y="131"/>
                  </a:lnTo>
                  <a:lnTo>
                    <a:pt x="56" y="126"/>
                  </a:lnTo>
                  <a:lnTo>
                    <a:pt x="51" y="126"/>
                  </a:lnTo>
                  <a:lnTo>
                    <a:pt x="45" y="126"/>
                  </a:lnTo>
                  <a:lnTo>
                    <a:pt x="41" y="121"/>
                  </a:lnTo>
                  <a:lnTo>
                    <a:pt x="41" y="111"/>
                  </a:lnTo>
                  <a:lnTo>
                    <a:pt x="38" y="109"/>
                  </a:lnTo>
                  <a:lnTo>
                    <a:pt x="32" y="107"/>
                  </a:lnTo>
                  <a:lnTo>
                    <a:pt x="34" y="102"/>
                  </a:lnTo>
                  <a:lnTo>
                    <a:pt x="36" y="95"/>
                  </a:lnTo>
                  <a:lnTo>
                    <a:pt x="34" y="91"/>
                  </a:lnTo>
                  <a:lnTo>
                    <a:pt x="31" y="89"/>
                  </a:lnTo>
                  <a:lnTo>
                    <a:pt x="27" y="87"/>
                  </a:lnTo>
                  <a:lnTo>
                    <a:pt x="30" y="81"/>
                  </a:lnTo>
                  <a:lnTo>
                    <a:pt x="31" y="75"/>
                  </a:lnTo>
                  <a:lnTo>
                    <a:pt x="27" y="73"/>
                  </a:lnTo>
                  <a:lnTo>
                    <a:pt x="31" y="67"/>
                  </a:lnTo>
                  <a:lnTo>
                    <a:pt x="34" y="61"/>
                  </a:lnTo>
                  <a:lnTo>
                    <a:pt x="34" y="57"/>
                  </a:lnTo>
                  <a:lnTo>
                    <a:pt x="32" y="54"/>
                  </a:lnTo>
                  <a:lnTo>
                    <a:pt x="38" y="47"/>
                  </a:lnTo>
                  <a:lnTo>
                    <a:pt x="40" y="39"/>
                  </a:lnTo>
                  <a:lnTo>
                    <a:pt x="41" y="35"/>
                  </a:lnTo>
                  <a:lnTo>
                    <a:pt x="43" y="33"/>
                  </a:lnTo>
                  <a:lnTo>
                    <a:pt x="44" y="31"/>
                  </a:lnTo>
                  <a:lnTo>
                    <a:pt x="46" y="31"/>
                  </a:lnTo>
                  <a:lnTo>
                    <a:pt x="49" y="28"/>
                  </a:lnTo>
                  <a:lnTo>
                    <a:pt x="58" y="26"/>
                  </a:lnTo>
                  <a:lnTo>
                    <a:pt x="63" y="12"/>
                  </a:lnTo>
                  <a:lnTo>
                    <a:pt x="70" y="1"/>
                  </a:lnTo>
                </a:path>
              </a:pathLst>
            </a:custGeom>
            <a:solidFill>
              <a:srgbClr val="FF8100"/>
            </a:solidFill>
            <a:ln w="9445">
              <a:solidFill>
                <a:srgbClr val="FF8100"/>
              </a:solidFill>
              <a:round/>
              <a:headEnd/>
              <a:tailEnd/>
            </a:ln>
          </p:spPr>
          <p:txBody>
            <a:bodyPr/>
            <a:lstStyle/>
            <a:p>
              <a:endParaRPr lang="en-US"/>
            </a:p>
          </p:txBody>
        </p:sp>
        <p:sp>
          <p:nvSpPr>
            <p:cNvPr id="309268" name="Freeform 15"/>
            <p:cNvSpPr>
              <a:spLocks/>
            </p:cNvSpPr>
            <p:nvPr/>
          </p:nvSpPr>
          <p:spPr bwMode="auto">
            <a:xfrm>
              <a:off x="1113" y="2464"/>
              <a:ext cx="80" cy="106"/>
            </a:xfrm>
            <a:custGeom>
              <a:avLst/>
              <a:gdLst>
                <a:gd name="T0" fmla="*/ 65 w 80"/>
                <a:gd name="T1" fmla="*/ 0 h 106"/>
                <a:gd name="T2" fmla="*/ 70 w 80"/>
                <a:gd name="T3" fmla="*/ 2 h 106"/>
                <a:gd name="T4" fmla="*/ 72 w 80"/>
                <a:gd name="T5" fmla="*/ 6 h 106"/>
                <a:gd name="T6" fmla="*/ 72 w 80"/>
                <a:gd name="T7" fmla="*/ 10 h 106"/>
                <a:gd name="T8" fmla="*/ 76 w 80"/>
                <a:gd name="T9" fmla="*/ 14 h 106"/>
                <a:gd name="T10" fmla="*/ 76 w 80"/>
                <a:gd name="T11" fmla="*/ 16 h 106"/>
                <a:gd name="T12" fmla="*/ 79 w 80"/>
                <a:gd name="T13" fmla="*/ 23 h 106"/>
                <a:gd name="T14" fmla="*/ 76 w 80"/>
                <a:gd name="T15" fmla="*/ 38 h 106"/>
                <a:gd name="T16" fmla="*/ 76 w 80"/>
                <a:gd name="T17" fmla="*/ 41 h 106"/>
                <a:gd name="T18" fmla="*/ 74 w 80"/>
                <a:gd name="T19" fmla="*/ 47 h 106"/>
                <a:gd name="T20" fmla="*/ 72 w 80"/>
                <a:gd name="T21" fmla="*/ 50 h 106"/>
                <a:gd name="T22" fmla="*/ 66 w 80"/>
                <a:gd name="T23" fmla="*/ 53 h 106"/>
                <a:gd name="T24" fmla="*/ 65 w 80"/>
                <a:gd name="T25" fmla="*/ 57 h 106"/>
                <a:gd name="T26" fmla="*/ 62 w 80"/>
                <a:gd name="T27" fmla="*/ 62 h 106"/>
                <a:gd name="T28" fmla="*/ 59 w 80"/>
                <a:gd name="T29" fmla="*/ 65 h 106"/>
                <a:gd name="T30" fmla="*/ 52 w 80"/>
                <a:gd name="T31" fmla="*/ 67 h 106"/>
                <a:gd name="T32" fmla="*/ 47 w 80"/>
                <a:gd name="T33" fmla="*/ 72 h 106"/>
                <a:gd name="T34" fmla="*/ 46 w 80"/>
                <a:gd name="T35" fmla="*/ 74 h 106"/>
                <a:gd name="T36" fmla="*/ 43 w 80"/>
                <a:gd name="T37" fmla="*/ 80 h 106"/>
                <a:gd name="T38" fmla="*/ 36 w 80"/>
                <a:gd name="T39" fmla="*/ 82 h 106"/>
                <a:gd name="T40" fmla="*/ 31 w 80"/>
                <a:gd name="T41" fmla="*/ 89 h 106"/>
                <a:gd name="T42" fmla="*/ 24 w 80"/>
                <a:gd name="T43" fmla="*/ 90 h 106"/>
                <a:gd name="T44" fmla="*/ 13 w 80"/>
                <a:gd name="T45" fmla="*/ 105 h 106"/>
                <a:gd name="T46" fmla="*/ 6 w 80"/>
                <a:gd name="T47" fmla="*/ 105 h 106"/>
                <a:gd name="T48" fmla="*/ 0 w 80"/>
                <a:gd name="T49" fmla="*/ 100 h 106"/>
                <a:gd name="T50" fmla="*/ 0 w 80"/>
                <a:gd name="T51" fmla="*/ 92 h 106"/>
                <a:gd name="T52" fmla="*/ 0 w 80"/>
                <a:gd name="T53" fmla="*/ 87 h 106"/>
                <a:gd name="T54" fmla="*/ 0 w 80"/>
                <a:gd name="T55" fmla="*/ 82 h 106"/>
                <a:gd name="T56" fmla="*/ 4 w 80"/>
                <a:gd name="T57" fmla="*/ 77 h 106"/>
                <a:gd name="T58" fmla="*/ 8 w 80"/>
                <a:gd name="T59" fmla="*/ 75 h 106"/>
                <a:gd name="T60" fmla="*/ 14 w 80"/>
                <a:gd name="T61" fmla="*/ 77 h 106"/>
                <a:gd name="T62" fmla="*/ 14 w 80"/>
                <a:gd name="T63" fmla="*/ 73 h 106"/>
                <a:gd name="T64" fmla="*/ 19 w 80"/>
                <a:gd name="T65" fmla="*/ 67 h 106"/>
                <a:gd name="T66" fmla="*/ 22 w 80"/>
                <a:gd name="T67" fmla="*/ 63 h 106"/>
                <a:gd name="T68" fmla="*/ 24 w 80"/>
                <a:gd name="T69" fmla="*/ 62 h 106"/>
                <a:gd name="T70" fmla="*/ 28 w 80"/>
                <a:gd name="T71" fmla="*/ 62 h 106"/>
                <a:gd name="T72" fmla="*/ 33 w 80"/>
                <a:gd name="T73" fmla="*/ 62 h 106"/>
                <a:gd name="T74" fmla="*/ 36 w 80"/>
                <a:gd name="T75" fmla="*/ 57 h 106"/>
                <a:gd name="T76" fmla="*/ 43 w 80"/>
                <a:gd name="T77" fmla="*/ 53 h 106"/>
                <a:gd name="T78" fmla="*/ 52 w 80"/>
                <a:gd name="T79" fmla="*/ 37 h 106"/>
                <a:gd name="T80" fmla="*/ 53 w 80"/>
                <a:gd name="T81" fmla="*/ 25 h 106"/>
                <a:gd name="T82" fmla="*/ 56 w 80"/>
                <a:gd name="T83" fmla="*/ 19 h 106"/>
                <a:gd name="T84" fmla="*/ 59 w 80"/>
                <a:gd name="T85" fmla="*/ 11 h 106"/>
                <a:gd name="T86" fmla="*/ 61 w 80"/>
                <a:gd name="T87" fmla="*/ 5 h 106"/>
                <a:gd name="T88" fmla="*/ 63 w 80"/>
                <a:gd name="T89" fmla="*/ 2 h 106"/>
                <a:gd name="T90" fmla="*/ 65 w 80"/>
                <a:gd name="T91" fmla="*/ 0 h 106"/>
                <a:gd name="T92" fmla="*/ 65 w 80"/>
                <a:gd name="T93" fmla="*/ 0 h 10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0"/>
                <a:gd name="T142" fmla="*/ 0 h 106"/>
                <a:gd name="T143" fmla="*/ 80 w 80"/>
                <a:gd name="T144" fmla="*/ 106 h 10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0" h="106">
                  <a:moveTo>
                    <a:pt x="65" y="0"/>
                  </a:moveTo>
                  <a:lnTo>
                    <a:pt x="70" y="2"/>
                  </a:lnTo>
                  <a:lnTo>
                    <a:pt x="72" y="6"/>
                  </a:lnTo>
                  <a:lnTo>
                    <a:pt x="72" y="10"/>
                  </a:lnTo>
                  <a:lnTo>
                    <a:pt x="76" y="14"/>
                  </a:lnTo>
                  <a:lnTo>
                    <a:pt x="76" y="16"/>
                  </a:lnTo>
                  <a:lnTo>
                    <a:pt x="79" y="23"/>
                  </a:lnTo>
                  <a:lnTo>
                    <a:pt x="76" y="38"/>
                  </a:lnTo>
                  <a:lnTo>
                    <a:pt x="76" y="41"/>
                  </a:lnTo>
                  <a:lnTo>
                    <a:pt x="74" y="47"/>
                  </a:lnTo>
                  <a:lnTo>
                    <a:pt x="72" y="50"/>
                  </a:lnTo>
                  <a:lnTo>
                    <a:pt x="66" y="53"/>
                  </a:lnTo>
                  <a:lnTo>
                    <a:pt x="65" y="57"/>
                  </a:lnTo>
                  <a:lnTo>
                    <a:pt x="62" y="62"/>
                  </a:lnTo>
                  <a:lnTo>
                    <a:pt x="59" y="65"/>
                  </a:lnTo>
                  <a:lnTo>
                    <a:pt x="52" y="67"/>
                  </a:lnTo>
                  <a:lnTo>
                    <a:pt x="47" y="72"/>
                  </a:lnTo>
                  <a:lnTo>
                    <a:pt x="46" y="74"/>
                  </a:lnTo>
                  <a:lnTo>
                    <a:pt x="43" y="80"/>
                  </a:lnTo>
                  <a:lnTo>
                    <a:pt x="36" y="82"/>
                  </a:lnTo>
                  <a:lnTo>
                    <a:pt x="31" y="89"/>
                  </a:lnTo>
                  <a:lnTo>
                    <a:pt x="24" y="90"/>
                  </a:lnTo>
                  <a:lnTo>
                    <a:pt x="13" y="105"/>
                  </a:lnTo>
                  <a:lnTo>
                    <a:pt x="6" y="105"/>
                  </a:lnTo>
                  <a:lnTo>
                    <a:pt x="0" y="100"/>
                  </a:lnTo>
                  <a:lnTo>
                    <a:pt x="0" y="92"/>
                  </a:lnTo>
                  <a:lnTo>
                    <a:pt x="0" y="87"/>
                  </a:lnTo>
                  <a:lnTo>
                    <a:pt x="0" y="82"/>
                  </a:lnTo>
                  <a:lnTo>
                    <a:pt x="4" y="77"/>
                  </a:lnTo>
                  <a:lnTo>
                    <a:pt x="8" y="75"/>
                  </a:lnTo>
                  <a:lnTo>
                    <a:pt x="14" y="77"/>
                  </a:lnTo>
                  <a:lnTo>
                    <a:pt x="14" y="73"/>
                  </a:lnTo>
                  <a:lnTo>
                    <a:pt x="19" y="67"/>
                  </a:lnTo>
                  <a:lnTo>
                    <a:pt x="22" y="63"/>
                  </a:lnTo>
                  <a:lnTo>
                    <a:pt x="24" y="62"/>
                  </a:lnTo>
                  <a:lnTo>
                    <a:pt x="28" y="62"/>
                  </a:lnTo>
                  <a:lnTo>
                    <a:pt x="33" y="62"/>
                  </a:lnTo>
                  <a:lnTo>
                    <a:pt x="36" y="57"/>
                  </a:lnTo>
                  <a:lnTo>
                    <a:pt x="43" y="53"/>
                  </a:lnTo>
                  <a:lnTo>
                    <a:pt x="52" y="37"/>
                  </a:lnTo>
                  <a:lnTo>
                    <a:pt x="53" y="25"/>
                  </a:lnTo>
                  <a:lnTo>
                    <a:pt x="56" y="19"/>
                  </a:lnTo>
                  <a:lnTo>
                    <a:pt x="59" y="11"/>
                  </a:lnTo>
                  <a:lnTo>
                    <a:pt x="61" y="5"/>
                  </a:lnTo>
                  <a:lnTo>
                    <a:pt x="63" y="2"/>
                  </a:lnTo>
                  <a:lnTo>
                    <a:pt x="65" y="0"/>
                  </a:lnTo>
                </a:path>
              </a:pathLst>
            </a:custGeom>
            <a:solidFill>
              <a:srgbClr val="FF8100"/>
            </a:solidFill>
            <a:ln w="9445">
              <a:solidFill>
                <a:srgbClr val="FF8100"/>
              </a:solidFill>
              <a:round/>
              <a:headEnd/>
              <a:tailEnd/>
            </a:ln>
          </p:spPr>
          <p:txBody>
            <a:bodyPr/>
            <a:lstStyle/>
            <a:p>
              <a:endParaRPr lang="en-US"/>
            </a:p>
          </p:txBody>
        </p:sp>
        <p:sp>
          <p:nvSpPr>
            <p:cNvPr id="309269" name="Freeform 16"/>
            <p:cNvSpPr>
              <a:spLocks/>
            </p:cNvSpPr>
            <p:nvPr/>
          </p:nvSpPr>
          <p:spPr bwMode="auto">
            <a:xfrm>
              <a:off x="1191" y="2487"/>
              <a:ext cx="78" cy="192"/>
            </a:xfrm>
            <a:custGeom>
              <a:avLst/>
              <a:gdLst>
                <a:gd name="T0" fmla="*/ 30 w 78"/>
                <a:gd name="T1" fmla="*/ 1 h 192"/>
                <a:gd name="T2" fmla="*/ 21 w 78"/>
                <a:gd name="T3" fmla="*/ 6 h 192"/>
                <a:gd name="T4" fmla="*/ 11 w 78"/>
                <a:gd name="T5" fmla="*/ 15 h 192"/>
                <a:gd name="T6" fmla="*/ 9 w 78"/>
                <a:gd name="T7" fmla="*/ 24 h 192"/>
                <a:gd name="T8" fmla="*/ 7 w 78"/>
                <a:gd name="T9" fmla="*/ 34 h 192"/>
                <a:gd name="T10" fmla="*/ 3 w 78"/>
                <a:gd name="T11" fmla="*/ 45 h 192"/>
                <a:gd name="T12" fmla="*/ 1 w 78"/>
                <a:gd name="T13" fmla="*/ 54 h 192"/>
                <a:gd name="T14" fmla="*/ 0 w 78"/>
                <a:gd name="T15" fmla="*/ 62 h 192"/>
                <a:gd name="T16" fmla="*/ 8 w 78"/>
                <a:gd name="T17" fmla="*/ 73 h 192"/>
                <a:gd name="T18" fmla="*/ 3 w 78"/>
                <a:gd name="T19" fmla="*/ 87 h 192"/>
                <a:gd name="T20" fmla="*/ 16 w 78"/>
                <a:gd name="T21" fmla="*/ 97 h 192"/>
                <a:gd name="T22" fmla="*/ 18 w 78"/>
                <a:gd name="T23" fmla="*/ 104 h 192"/>
                <a:gd name="T24" fmla="*/ 23 w 78"/>
                <a:gd name="T25" fmla="*/ 115 h 192"/>
                <a:gd name="T26" fmla="*/ 30 w 78"/>
                <a:gd name="T27" fmla="*/ 121 h 192"/>
                <a:gd name="T28" fmla="*/ 36 w 78"/>
                <a:gd name="T29" fmla="*/ 130 h 192"/>
                <a:gd name="T30" fmla="*/ 39 w 78"/>
                <a:gd name="T31" fmla="*/ 141 h 192"/>
                <a:gd name="T32" fmla="*/ 41 w 78"/>
                <a:gd name="T33" fmla="*/ 148 h 192"/>
                <a:gd name="T34" fmla="*/ 46 w 78"/>
                <a:gd name="T35" fmla="*/ 158 h 192"/>
                <a:gd name="T36" fmla="*/ 49 w 78"/>
                <a:gd name="T37" fmla="*/ 169 h 192"/>
                <a:gd name="T38" fmla="*/ 53 w 78"/>
                <a:gd name="T39" fmla="*/ 182 h 192"/>
                <a:gd name="T40" fmla="*/ 65 w 78"/>
                <a:gd name="T41" fmla="*/ 189 h 192"/>
                <a:gd name="T42" fmla="*/ 77 w 78"/>
                <a:gd name="T43" fmla="*/ 183 h 192"/>
                <a:gd name="T44" fmla="*/ 73 w 78"/>
                <a:gd name="T45" fmla="*/ 174 h 192"/>
                <a:gd name="T46" fmla="*/ 72 w 78"/>
                <a:gd name="T47" fmla="*/ 159 h 192"/>
                <a:gd name="T48" fmla="*/ 68 w 78"/>
                <a:gd name="T49" fmla="*/ 146 h 192"/>
                <a:gd name="T50" fmla="*/ 67 w 78"/>
                <a:gd name="T51" fmla="*/ 135 h 192"/>
                <a:gd name="T52" fmla="*/ 61 w 78"/>
                <a:gd name="T53" fmla="*/ 122 h 192"/>
                <a:gd name="T54" fmla="*/ 55 w 78"/>
                <a:gd name="T55" fmla="*/ 116 h 192"/>
                <a:gd name="T56" fmla="*/ 55 w 78"/>
                <a:gd name="T57" fmla="*/ 107 h 192"/>
                <a:gd name="T58" fmla="*/ 45 w 78"/>
                <a:gd name="T59" fmla="*/ 102 h 192"/>
                <a:gd name="T60" fmla="*/ 41 w 78"/>
                <a:gd name="T61" fmla="*/ 87 h 192"/>
                <a:gd name="T62" fmla="*/ 36 w 78"/>
                <a:gd name="T63" fmla="*/ 74 h 192"/>
                <a:gd name="T64" fmla="*/ 32 w 78"/>
                <a:gd name="T65" fmla="*/ 61 h 192"/>
                <a:gd name="T66" fmla="*/ 30 w 78"/>
                <a:gd name="T67" fmla="*/ 50 h 192"/>
                <a:gd name="T68" fmla="*/ 32 w 78"/>
                <a:gd name="T69" fmla="*/ 40 h 192"/>
                <a:gd name="T70" fmla="*/ 36 w 78"/>
                <a:gd name="T71" fmla="*/ 30 h 192"/>
                <a:gd name="T72" fmla="*/ 39 w 78"/>
                <a:gd name="T73" fmla="*/ 0 h 1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8"/>
                <a:gd name="T112" fmla="*/ 0 h 192"/>
                <a:gd name="T113" fmla="*/ 78 w 78"/>
                <a:gd name="T114" fmla="*/ 192 h 19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8" h="192">
                  <a:moveTo>
                    <a:pt x="39" y="0"/>
                  </a:moveTo>
                  <a:lnTo>
                    <a:pt x="30" y="1"/>
                  </a:lnTo>
                  <a:lnTo>
                    <a:pt x="26" y="1"/>
                  </a:lnTo>
                  <a:lnTo>
                    <a:pt x="21" y="6"/>
                  </a:lnTo>
                  <a:lnTo>
                    <a:pt x="16" y="15"/>
                  </a:lnTo>
                  <a:lnTo>
                    <a:pt x="11" y="15"/>
                  </a:lnTo>
                  <a:lnTo>
                    <a:pt x="10" y="19"/>
                  </a:lnTo>
                  <a:lnTo>
                    <a:pt x="9" y="24"/>
                  </a:lnTo>
                  <a:lnTo>
                    <a:pt x="11" y="30"/>
                  </a:lnTo>
                  <a:lnTo>
                    <a:pt x="7" y="34"/>
                  </a:lnTo>
                  <a:lnTo>
                    <a:pt x="4" y="39"/>
                  </a:lnTo>
                  <a:lnTo>
                    <a:pt x="3" y="45"/>
                  </a:lnTo>
                  <a:lnTo>
                    <a:pt x="2" y="50"/>
                  </a:lnTo>
                  <a:lnTo>
                    <a:pt x="1" y="54"/>
                  </a:lnTo>
                  <a:lnTo>
                    <a:pt x="1" y="57"/>
                  </a:lnTo>
                  <a:lnTo>
                    <a:pt x="0" y="62"/>
                  </a:lnTo>
                  <a:lnTo>
                    <a:pt x="3" y="67"/>
                  </a:lnTo>
                  <a:lnTo>
                    <a:pt x="8" y="73"/>
                  </a:lnTo>
                  <a:lnTo>
                    <a:pt x="3" y="80"/>
                  </a:lnTo>
                  <a:lnTo>
                    <a:pt x="3" y="87"/>
                  </a:lnTo>
                  <a:lnTo>
                    <a:pt x="7" y="94"/>
                  </a:lnTo>
                  <a:lnTo>
                    <a:pt x="16" y="97"/>
                  </a:lnTo>
                  <a:lnTo>
                    <a:pt x="16" y="102"/>
                  </a:lnTo>
                  <a:lnTo>
                    <a:pt x="18" y="104"/>
                  </a:lnTo>
                  <a:lnTo>
                    <a:pt x="19" y="110"/>
                  </a:lnTo>
                  <a:lnTo>
                    <a:pt x="23" y="115"/>
                  </a:lnTo>
                  <a:lnTo>
                    <a:pt x="30" y="116"/>
                  </a:lnTo>
                  <a:lnTo>
                    <a:pt x="30" y="121"/>
                  </a:lnTo>
                  <a:lnTo>
                    <a:pt x="32" y="124"/>
                  </a:lnTo>
                  <a:lnTo>
                    <a:pt x="36" y="130"/>
                  </a:lnTo>
                  <a:lnTo>
                    <a:pt x="40" y="136"/>
                  </a:lnTo>
                  <a:lnTo>
                    <a:pt x="39" y="141"/>
                  </a:lnTo>
                  <a:lnTo>
                    <a:pt x="40" y="146"/>
                  </a:lnTo>
                  <a:lnTo>
                    <a:pt x="41" y="148"/>
                  </a:lnTo>
                  <a:lnTo>
                    <a:pt x="44" y="152"/>
                  </a:lnTo>
                  <a:lnTo>
                    <a:pt x="46" y="158"/>
                  </a:lnTo>
                  <a:lnTo>
                    <a:pt x="49" y="165"/>
                  </a:lnTo>
                  <a:lnTo>
                    <a:pt x="49" y="169"/>
                  </a:lnTo>
                  <a:lnTo>
                    <a:pt x="48" y="174"/>
                  </a:lnTo>
                  <a:lnTo>
                    <a:pt x="53" y="182"/>
                  </a:lnTo>
                  <a:lnTo>
                    <a:pt x="56" y="185"/>
                  </a:lnTo>
                  <a:lnTo>
                    <a:pt x="65" y="189"/>
                  </a:lnTo>
                  <a:lnTo>
                    <a:pt x="73" y="191"/>
                  </a:lnTo>
                  <a:lnTo>
                    <a:pt x="77" y="183"/>
                  </a:lnTo>
                  <a:lnTo>
                    <a:pt x="77" y="177"/>
                  </a:lnTo>
                  <a:lnTo>
                    <a:pt x="73" y="174"/>
                  </a:lnTo>
                  <a:lnTo>
                    <a:pt x="70" y="166"/>
                  </a:lnTo>
                  <a:lnTo>
                    <a:pt x="72" y="159"/>
                  </a:lnTo>
                  <a:lnTo>
                    <a:pt x="73" y="150"/>
                  </a:lnTo>
                  <a:lnTo>
                    <a:pt x="68" y="146"/>
                  </a:lnTo>
                  <a:lnTo>
                    <a:pt x="64" y="146"/>
                  </a:lnTo>
                  <a:lnTo>
                    <a:pt x="67" y="135"/>
                  </a:lnTo>
                  <a:lnTo>
                    <a:pt x="65" y="129"/>
                  </a:lnTo>
                  <a:lnTo>
                    <a:pt x="61" y="122"/>
                  </a:lnTo>
                  <a:lnTo>
                    <a:pt x="58" y="121"/>
                  </a:lnTo>
                  <a:lnTo>
                    <a:pt x="55" y="116"/>
                  </a:lnTo>
                  <a:lnTo>
                    <a:pt x="55" y="114"/>
                  </a:lnTo>
                  <a:lnTo>
                    <a:pt x="55" y="107"/>
                  </a:lnTo>
                  <a:lnTo>
                    <a:pt x="50" y="102"/>
                  </a:lnTo>
                  <a:lnTo>
                    <a:pt x="45" y="102"/>
                  </a:lnTo>
                  <a:lnTo>
                    <a:pt x="45" y="93"/>
                  </a:lnTo>
                  <a:lnTo>
                    <a:pt x="41" y="87"/>
                  </a:lnTo>
                  <a:lnTo>
                    <a:pt x="36" y="83"/>
                  </a:lnTo>
                  <a:lnTo>
                    <a:pt x="36" y="74"/>
                  </a:lnTo>
                  <a:lnTo>
                    <a:pt x="30" y="64"/>
                  </a:lnTo>
                  <a:lnTo>
                    <a:pt x="32" y="61"/>
                  </a:lnTo>
                  <a:lnTo>
                    <a:pt x="32" y="56"/>
                  </a:lnTo>
                  <a:lnTo>
                    <a:pt x="30" y="50"/>
                  </a:lnTo>
                  <a:lnTo>
                    <a:pt x="30" y="44"/>
                  </a:lnTo>
                  <a:lnTo>
                    <a:pt x="32" y="40"/>
                  </a:lnTo>
                  <a:lnTo>
                    <a:pt x="36" y="34"/>
                  </a:lnTo>
                  <a:lnTo>
                    <a:pt x="36" y="30"/>
                  </a:lnTo>
                  <a:lnTo>
                    <a:pt x="40" y="14"/>
                  </a:lnTo>
                  <a:lnTo>
                    <a:pt x="39" y="0"/>
                  </a:lnTo>
                </a:path>
              </a:pathLst>
            </a:custGeom>
            <a:solidFill>
              <a:srgbClr val="FF8100"/>
            </a:solidFill>
            <a:ln w="9445">
              <a:solidFill>
                <a:srgbClr val="FF8100"/>
              </a:solidFill>
              <a:round/>
              <a:headEnd/>
              <a:tailEnd/>
            </a:ln>
          </p:spPr>
          <p:txBody>
            <a:bodyPr/>
            <a:lstStyle/>
            <a:p>
              <a:endParaRPr lang="en-US"/>
            </a:p>
          </p:txBody>
        </p:sp>
        <p:sp>
          <p:nvSpPr>
            <p:cNvPr id="309270" name="Freeform 17"/>
            <p:cNvSpPr>
              <a:spLocks/>
            </p:cNvSpPr>
            <p:nvPr/>
          </p:nvSpPr>
          <p:spPr bwMode="auto">
            <a:xfrm>
              <a:off x="1087" y="2580"/>
              <a:ext cx="160" cy="142"/>
            </a:xfrm>
            <a:custGeom>
              <a:avLst/>
              <a:gdLst>
                <a:gd name="T0" fmla="*/ 3 w 160"/>
                <a:gd name="T1" fmla="*/ 6 h 142"/>
                <a:gd name="T2" fmla="*/ 1 w 160"/>
                <a:gd name="T3" fmla="*/ 24 h 142"/>
                <a:gd name="T4" fmla="*/ 1 w 160"/>
                <a:gd name="T5" fmla="*/ 33 h 142"/>
                <a:gd name="T6" fmla="*/ 5 w 160"/>
                <a:gd name="T7" fmla="*/ 43 h 142"/>
                <a:gd name="T8" fmla="*/ 9 w 160"/>
                <a:gd name="T9" fmla="*/ 53 h 142"/>
                <a:gd name="T10" fmla="*/ 12 w 160"/>
                <a:gd name="T11" fmla="*/ 62 h 142"/>
                <a:gd name="T12" fmla="*/ 17 w 160"/>
                <a:gd name="T13" fmla="*/ 72 h 142"/>
                <a:gd name="T14" fmla="*/ 26 w 160"/>
                <a:gd name="T15" fmla="*/ 81 h 142"/>
                <a:gd name="T16" fmla="*/ 36 w 160"/>
                <a:gd name="T17" fmla="*/ 90 h 142"/>
                <a:gd name="T18" fmla="*/ 40 w 160"/>
                <a:gd name="T19" fmla="*/ 96 h 142"/>
                <a:gd name="T20" fmla="*/ 47 w 160"/>
                <a:gd name="T21" fmla="*/ 104 h 142"/>
                <a:gd name="T22" fmla="*/ 59 w 160"/>
                <a:gd name="T23" fmla="*/ 111 h 142"/>
                <a:gd name="T24" fmla="*/ 68 w 160"/>
                <a:gd name="T25" fmla="*/ 122 h 142"/>
                <a:gd name="T26" fmla="*/ 79 w 160"/>
                <a:gd name="T27" fmla="*/ 128 h 142"/>
                <a:gd name="T28" fmla="*/ 88 w 160"/>
                <a:gd name="T29" fmla="*/ 135 h 142"/>
                <a:gd name="T30" fmla="*/ 96 w 160"/>
                <a:gd name="T31" fmla="*/ 138 h 142"/>
                <a:gd name="T32" fmla="*/ 109 w 160"/>
                <a:gd name="T33" fmla="*/ 141 h 142"/>
                <a:gd name="T34" fmla="*/ 122 w 160"/>
                <a:gd name="T35" fmla="*/ 141 h 142"/>
                <a:gd name="T36" fmla="*/ 136 w 160"/>
                <a:gd name="T37" fmla="*/ 137 h 142"/>
                <a:gd name="T38" fmla="*/ 145 w 160"/>
                <a:gd name="T39" fmla="*/ 136 h 142"/>
                <a:gd name="T40" fmla="*/ 151 w 160"/>
                <a:gd name="T41" fmla="*/ 126 h 142"/>
                <a:gd name="T42" fmla="*/ 133 w 160"/>
                <a:gd name="T43" fmla="*/ 115 h 142"/>
                <a:gd name="T44" fmla="*/ 121 w 160"/>
                <a:gd name="T45" fmla="*/ 108 h 142"/>
                <a:gd name="T46" fmla="*/ 107 w 160"/>
                <a:gd name="T47" fmla="*/ 107 h 142"/>
                <a:gd name="T48" fmla="*/ 100 w 160"/>
                <a:gd name="T49" fmla="*/ 105 h 142"/>
                <a:gd name="T50" fmla="*/ 91 w 160"/>
                <a:gd name="T51" fmla="*/ 100 h 142"/>
                <a:gd name="T52" fmla="*/ 82 w 160"/>
                <a:gd name="T53" fmla="*/ 96 h 142"/>
                <a:gd name="T54" fmla="*/ 73 w 160"/>
                <a:gd name="T55" fmla="*/ 90 h 142"/>
                <a:gd name="T56" fmla="*/ 63 w 160"/>
                <a:gd name="T57" fmla="*/ 84 h 142"/>
                <a:gd name="T58" fmla="*/ 57 w 160"/>
                <a:gd name="T59" fmla="*/ 79 h 142"/>
                <a:gd name="T60" fmla="*/ 49 w 160"/>
                <a:gd name="T61" fmla="*/ 72 h 142"/>
                <a:gd name="T62" fmla="*/ 40 w 160"/>
                <a:gd name="T63" fmla="*/ 62 h 142"/>
                <a:gd name="T64" fmla="*/ 39 w 160"/>
                <a:gd name="T65" fmla="*/ 52 h 142"/>
                <a:gd name="T66" fmla="*/ 30 w 160"/>
                <a:gd name="T67" fmla="*/ 43 h 142"/>
                <a:gd name="T68" fmla="*/ 34 w 160"/>
                <a:gd name="T69" fmla="*/ 36 h 142"/>
                <a:gd name="T70" fmla="*/ 26 w 160"/>
                <a:gd name="T71" fmla="*/ 22 h 142"/>
                <a:gd name="T72" fmla="*/ 7 w 160"/>
                <a:gd name="T73" fmla="*/ 0 h 1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0"/>
                <a:gd name="T112" fmla="*/ 0 h 142"/>
                <a:gd name="T113" fmla="*/ 160 w 160"/>
                <a:gd name="T114" fmla="*/ 142 h 1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0" h="142">
                  <a:moveTo>
                    <a:pt x="7" y="0"/>
                  </a:moveTo>
                  <a:lnTo>
                    <a:pt x="3" y="6"/>
                  </a:lnTo>
                  <a:lnTo>
                    <a:pt x="2" y="14"/>
                  </a:lnTo>
                  <a:lnTo>
                    <a:pt x="1" y="24"/>
                  </a:lnTo>
                  <a:lnTo>
                    <a:pt x="0" y="28"/>
                  </a:lnTo>
                  <a:lnTo>
                    <a:pt x="1" y="33"/>
                  </a:lnTo>
                  <a:lnTo>
                    <a:pt x="7" y="38"/>
                  </a:lnTo>
                  <a:lnTo>
                    <a:pt x="5" y="43"/>
                  </a:lnTo>
                  <a:lnTo>
                    <a:pt x="6" y="48"/>
                  </a:lnTo>
                  <a:lnTo>
                    <a:pt x="9" y="53"/>
                  </a:lnTo>
                  <a:lnTo>
                    <a:pt x="12" y="57"/>
                  </a:lnTo>
                  <a:lnTo>
                    <a:pt x="12" y="62"/>
                  </a:lnTo>
                  <a:lnTo>
                    <a:pt x="13" y="66"/>
                  </a:lnTo>
                  <a:lnTo>
                    <a:pt x="17" y="72"/>
                  </a:lnTo>
                  <a:lnTo>
                    <a:pt x="26" y="77"/>
                  </a:lnTo>
                  <a:lnTo>
                    <a:pt x="26" y="81"/>
                  </a:lnTo>
                  <a:lnTo>
                    <a:pt x="29" y="86"/>
                  </a:lnTo>
                  <a:lnTo>
                    <a:pt x="36" y="90"/>
                  </a:lnTo>
                  <a:lnTo>
                    <a:pt x="40" y="90"/>
                  </a:lnTo>
                  <a:lnTo>
                    <a:pt x="40" y="96"/>
                  </a:lnTo>
                  <a:lnTo>
                    <a:pt x="41" y="98"/>
                  </a:lnTo>
                  <a:lnTo>
                    <a:pt x="47" y="104"/>
                  </a:lnTo>
                  <a:lnTo>
                    <a:pt x="50" y="107"/>
                  </a:lnTo>
                  <a:lnTo>
                    <a:pt x="59" y="111"/>
                  </a:lnTo>
                  <a:lnTo>
                    <a:pt x="63" y="120"/>
                  </a:lnTo>
                  <a:lnTo>
                    <a:pt x="68" y="122"/>
                  </a:lnTo>
                  <a:lnTo>
                    <a:pt x="72" y="127"/>
                  </a:lnTo>
                  <a:lnTo>
                    <a:pt x="79" y="128"/>
                  </a:lnTo>
                  <a:lnTo>
                    <a:pt x="82" y="130"/>
                  </a:lnTo>
                  <a:lnTo>
                    <a:pt x="88" y="135"/>
                  </a:lnTo>
                  <a:lnTo>
                    <a:pt x="94" y="136"/>
                  </a:lnTo>
                  <a:lnTo>
                    <a:pt x="96" y="138"/>
                  </a:lnTo>
                  <a:lnTo>
                    <a:pt x="102" y="134"/>
                  </a:lnTo>
                  <a:lnTo>
                    <a:pt x="109" y="141"/>
                  </a:lnTo>
                  <a:lnTo>
                    <a:pt x="114" y="141"/>
                  </a:lnTo>
                  <a:lnTo>
                    <a:pt x="122" y="141"/>
                  </a:lnTo>
                  <a:lnTo>
                    <a:pt x="124" y="141"/>
                  </a:lnTo>
                  <a:lnTo>
                    <a:pt x="136" y="137"/>
                  </a:lnTo>
                  <a:lnTo>
                    <a:pt x="140" y="139"/>
                  </a:lnTo>
                  <a:lnTo>
                    <a:pt x="145" y="136"/>
                  </a:lnTo>
                  <a:lnTo>
                    <a:pt x="159" y="129"/>
                  </a:lnTo>
                  <a:lnTo>
                    <a:pt x="151" y="126"/>
                  </a:lnTo>
                  <a:lnTo>
                    <a:pt x="140" y="119"/>
                  </a:lnTo>
                  <a:lnTo>
                    <a:pt x="133" y="115"/>
                  </a:lnTo>
                  <a:lnTo>
                    <a:pt x="127" y="113"/>
                  </a:lnTo>
                  <a:lnTo>
                    <a:pt x="121" y="108"/>
                  </a:lnTo>
                  <a:lnTo>
                    <a:pt x="114" y="107"/>
                  </a:lnTo>
                  <a:lnTo>
                    <a:pt x="107" y="107"/>
                  </a:lnTo>
                  <a:lnTo>
                    <a:pt x="102" y="111"/>
                  </a:lnTo>
                  <a:lnTo>
                    <a:pt x="100" y="105"/>
                  </a:lnTo>
                  <a:lnTo>
                    <a:pt x="92" y="100"/>
                  </a:lnTo>
                  <a:lnTo>
                    <a:pt x="91" y="100"/>
                  </a:lnTo>
                  <a:lnTo>
                    <a:pt x="87" y="100"/>
                  </a:lnTo>
                  <a:lnTo>
                    <a:pt x="82" y="96"/>
                  </a:lnTo>
                  <a:lnTo>
                    <a:pt x="77" y="93"/>
                  </a:lnTo>
                  <a:lnTo>
                    <a:pt x="73" y="90"/>
                  </a:lnTo>
                  <a:lnTo>
                    <a:pt x="68" y="90"/>
                  </a:lnTo>
                  <a:lnTo>
                    <a:pt x="63" y="84"/>
                  </a:lnTo>
                  <a:lnTo>
                    <a:pt x="59" y="81"/>
                  </a:lnTo>
                  <a:lnTo>
                    <a:pt x="57" y="79"/>
                  </a:lnTo>
                  <a:lnTo>
                    <a:pt x="52" y="76"/>
                  </a:lnTo>
                  <a:lnTo>
                    <a:pt x="49" y="72"/>
                  </a:lnTo>
                  <a:lnTo>
                    <a:pt x="46" y="66"/>
                  </a:lnTo>
                  <a:lnTo>
                    <a:pt x="40" y="62"/>
                  </a:lnTo>
                  <a:lnTo>
                    <a:pt x="40" y="57"/>
                  </a:lnTo>
                  <a:lnTo>
                    <a:pt x="39" y="52"/>
                  </a:lnTo>
                  <a:lnTo>
                    <a:pt x="36" y="48"/>
                  </a:lnTo>
                  <a:lnTo>
                    <a:pt x="30" y="43"/>
                  </a:lnTo>
                  <a:lnTo>
                    <a:pt x="33" y="40"/>
                  </a:lnTo>
                  <a:lnTo>
                    <a:pt x="34" y="36"/>
                  </a:lnTo>
                  <a:lnTo>
                    <a:pt x="34" y="26"/>
                  </a:lnTo>
                  <a:lnTo>
                    <a:pt x="26" y="22"/>
                  </a:lnTo>
                  <a:lnTo>
                    <a:pt x="7" y="0"/>
                  </a:lnTo>
                </a:path>
              </a:pathLst>
            </a:custGeom>
            <a:solidFill>
              <a:srgbClr val="FF8100"/>
            </a:solidFill>
            <a:ln w="9445">
              <a:solidFill>
                <a:srgbClr val="FF8100"/>
              </a:solidFill>
              <a:round/>
              <a:headEnd/>
              <a:tailEnd/>
            </a:ln>
          </p:spPr>
          <p:txBody>
            <a:bodyPr/>
            <a:lstStyle/>
            <a:p>
              <a:endParaRPr lang="en-US"/>
            </a:p>
          </p:txBody>
        </p:sp>
        <p:sp>
          <p:nvSpPr>
            <p:cNvPr id="309271" name="Freeform 18"/>
            <p:cNvSpPr>
              <a:spLocks/>
            </p:cNvSpPr>
            <p:nvPr/>
          </p:nvSpPr>
          <p:spPr bwMode="auto">
            <a:xfrm>
              <a:off x="1134" y="2374"/>
              <a:ext cx="123" cy="59"/>
            </a:xfrm>
            <a:custGeom>
              <a:avLst/>
              <a:gdLst>
                <a:gd name="T0" fmla="*/ 122 w 123"/>
                <a:gd name="T1" fmla="*/ 0 h 59"/>
                <a:gd name="T2" fmla="*/ 100 w 123"/>
                <a:gd name="T3" fmla="*/ 4 h 59"/>
                <a:gd name="T4" fmla="*/ 93 w 123"/>
                <a:gd name="T5" fmla="*/ 5 h 59"/>
                <a:gd name="T6" fmla="*/ 87 w 123"/>
                <a:gd name="T7" fmla="*/ 6 h 59"/>
                <a:gd name="T8" fmla="*/ 78 w 123"/>
                <a:gd name="T9" fmla="*/ 8 h 59"/>
                <a:gd name="T10" fmla="*/ 65 w 123"/>
                <a:gd name="T11" fmla="*/ 13 h 59"/>
                <a:gd name="T12" fmla="*/ 51 w 123"/>
                <a:gd name="T13" fmla="*/ 18 h 59"/>
                <a:gd name="T14" fmla="*/ 40 w 123"/>
                <a:gd name="T15" fmla="*/ 24 h 59"/>
                <a:gd name="T16" fmla="*/ 31 w 123"/>
                <a:gd name="T17" fmla="*/ 30 h 59"/>
                <a:gd name="T18" fmla="*/ 21 w 123"/>
                <a:gd name="T19" fmla="*/ 38 h 59"/>
                <a:gd name="T20" fmla="*/ 16 w 123"/>
                <a:gd name="T21" fmla="*/ 41 h 59"/>
                <a:gd name="T22" fmla="*/ 8 w 123"/>
                <a:gd name="T23" fmla="*/ 49 h 59"/>
                <a:gd name="T24" fmla="*/ 0 w 123"/>
                <a:gd name="T25" fmla="*/ 58 h 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3"/>
                <a:gd name="T40" fmla="*/ 0 h 59"/>
                <a:gd name="T41" fmla="*/ 123 w 123"/>
                <a:gd name="T42" fmla="*/ 59 h 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3" h="59">
                  <a:moveTo>
                    <a:pt x="122" y="0"/>
                  </a:moveTo>
                  <a:lnTo>
                    <a:pt x="100" y="4"/>
                  </a:lnTo>
                  <a:lnTo>
                    <a:pt x="93" y="5"/>
                  </a:lnTo>
                  <a:lnTo>
                    <a:pt x="87" y="6"/>
                  </a:lnTo>
                  <a:lnTo>
                    <a:pt x="78" y="8"/>
                  </a:lnTo>
                  <a:lnTo>
                    <a:pt x="65" y="13"/>
                  </a:lnTo>
                  <a:lnTo>
                    <a:pt x="51" y="18"/>
                  </a:lnTo>
                  <a:lnTo>
                    <a:pt x="40" y="24"/>
                  </a:lnTo>
                  <a:lnTo>
                    <a:pt x="31" y="30"/>
                  </a:lnTo>
                  <a:lnTo>
                    <a:pt x="21" y="38"/>
                  </a:lnTo>
                  <a:lnTo>
                    <a:pt x="16" y="41"/>
                  </a:lnTo>
                  <a:lnTo>
                    <a:pt x="8" y="49"/>
                  </a:lnTo>
                  <a:lnTo>
                    <a:pt x="0" y="58"/>
                  </a:lnTo>
                </a:path>
              </a:pathLst>
            </a:custGeom>
            <a:noFill/>
            <a:ln w="9445">
              <a:solidFill>
                <a:srgbClr val="FF8100"/>
              </a:solidFill>
              <a:round/>
              <a:headEnd/>
              <a:tailEnd/>
            </a:ln>
          </p:spPr>
          <p:txBody>
            <a:bodyPr/>
            <a:lstStyle/>
            <a:p>
              <a:endParaRPr lang="en-US"/>
            </a:p>
          </p:txBody>
        </p:sp>
        <p:sp>
          <p:nvSpPr>
            <p:cNvPr id="309272" name="Freeform 19"/>
            <p:cNvSpPr>
              <a:spLocks/>
            </p:cNvSpPr>
            <p:nvPr/>
          </p:nvSpPr>
          <p:spPr bwMode="auto">
            <a:xfrm>
              <a:off x="1121" y="2426"/>
              <a:ext cx="80" cy="34"/>
            </a:xfrm>
            <a:custGeom>
              <a:avLst/>
              <a:gdLst>
                <a:gd name="T0" fmla="*/ 0 w 80"/>
                <a:gd name="T1" fmla="*/ 12 h 34"/>
                <a:gd name="T2" fmla="*/ 19 w 80"/>
                <a:gd name="T3" fmla="*/ 2 h 34"/>
                <a:gd name="T4" fmla="*/ 23 w 80"/>
                <a:gd name="T5" fmla="*/ 2 h 34"/>
                <a:gd name="T6" fmla="*/ 27 w 80"/>
                <a:gd name="T7" fmla="*/ 2 h 34"/>
                <a:gd name="T8" fmla="*/ 36 w 80"/>
                <a:gd name="T9" fmla="*/ 0 h 34"/>
                <a:gd name="T10" fmla="*/ 43 w 80"/>
                <a:gd name="T11" fmla="*/ 2 h 34"/>
                <a:gd name="T12" fmla="*/ 50 w 80"/>
                <a:gd name="T13" fmla="*/ 3 h 34"/>
                <a:gd name="T14" fmla="*/ 57 w 80"/>
                <a:gd name="T15" fmla="*/ 5 h 34"/>
                <a:gd name="T16" fmla="*/ 66 w 80"/>
                <a:gd name="T17" fmla="*/ 12 h 34"/>
                <a:gd name="T18" fmla="*/ 66 w 80"/>
                <a:gd name="T19" fmla="*/ 13 h 34"/>
                <a:gd name="T20" fmla="*/ 70 w 80"/>
                <a:gd name="T21" fmla="*/ 16 h 34"/>
                <a:gd name="T22" fmla="*/ 76 w 80"/>
                <a:gd name="T23" fmla="*/ 25 h 34"/>
                <a:gd name="T24" fmla="*/ 79 w 80"/>
                <a:gd name="T25" fmla="*/ 33 h 34"/>
                <a:gd name="T26" fmla="*/ 79 w 80"/>
                <a:gd name="T27" fmla="*/ 32 h 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0"/>
                <a:gd name="T43" fmla="*/ 0 h 34"/>
                <a:gd name="T44" fmla="*/ 80 w 80"/>
                <a:gd name="T45" fmla="*/ 34 h 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0" h="34">
                  <a:moveTo>
                    <a:pt x="0" y="12"/>
                  </a:moveTo>
                  <a:lnTo>
                    <a:pt x="19" y="2"/>
                  </a:lnTo>
                  <a:lnTo>
                    <a:pt x="23" y="2"/>
                  </a:lnTo>
                  <a:lnTo>
                    <a:pt x="27" y="2"/>
                  </a:lnTo>
                  <a:lnTo>
                    <a:pt x="36" y="0"/>
                  </a:lnTo>
                  <a:lnTo>
                    <a:pt x="43" y="2"/>
                  </a:lnTo>
                  <a:lnTo>
                    <a:pt x="50" y="3"/>
                  </a:lnTo>
                  <a:lnTo>
                    <a:pt x="57" y="5"/>
                  </a:lnTo>
                  <a:lnTo>
                    <a:pt x="66" y="12"/>
                  </a:lnTo>
                  <a:lnTo>
                    <a:pt x="66" y="13"/>
                  </a:lnTo>
                  <a:lnTo>
                    <a:pt x="70" y="16"/>
                  </a:lnTo>
                  <a:lnTo>
                    <a:pt x="76" y="25"/>
                  </a:lnTo>
                  <a:lnTo>
                    <a:pt x="79" y="33"/>
                  </a:lnTo>
                  <a:lnTo>
                    <a:pt x="79" y="32"/>
                  </a:lnTo>
                </a:path>
              </a:pathLst>
            </a:custGeom>
            <a:noFill/>
            <a:ln w="9445">
              <a:solidFill>
                <a:srgbClr val="FF8100"/>
              </a:solidFill>
              <a:round/>
              <a:headEnd/>
              <a:tailEnd/>
            </a:ln>
          </p:spPr>
          <p:txBody>
            <a:bodyPr/>
            <a:lstStyle/>
            <a:p>
              <a:endParaRPr lang="en-US"/>
            </a:p>
          </p:txBody>
        </p:sp>
        <p:sp>
          <p:nvSpPr>
            <p:cNvPr id="309273" name="Freeform 20"/>
            <p:cNvSpPr>
              <a:spLocks/>
            </p:cNvSpPr>
            <p:nvPr/>
          </p:nvSpPr>
          <p:spPr bwMode="auto">
            <a:xfrm>
              <a:off x="1202" y="2376"/>
              <a:ext cx="45" cy="103"/>
            </a:xfrm>
            <a:custGeom>
              <a:avLst/>
              <a:gdLst>
                <a:gd name="T0" fmla="*/ 0 w 45"/>
                <a:gd name="T1" fmla="*/ 102 h 103"/>
                <a:gd name="T2" fmla="*/ 0 w 45"/>
                <a:gd name="T3" fmla="*/ 86 h 103"/>
                <a:gd name="T4" fmla="*/ 0 w 45"/>
                <a:gd name="T5" fmla="*/ 76 h 103"/>
                <a:gd name="T6" fmla="*/ 0 w 45"/>
                <a:gd name="T7" fmla="*/ 73 h 103"/>
                <a:gd name="T8" fmla="*/ 3 w 45"/>
                <a:gd name="T9" fmla="*/ 63 h 103"/>
                <a:gd name="T10" fmla="*/ 7 w 45"/>
                <a:gd name="T11" fmla="*/ 57 h 103"/>
                <a:gd name="T12" fmla="*/ 13 w 45"/>
                <a:gd name="T13" fmla="*/ 43 h 103"/>
                <a:gd name="T14" fmla="*/ 19 w 45"/>
                <a:gd name="T15" fmla="*/ 31 h 103"/>
                <a:gd name="T16" fmla="*/ 23 w 45"/>
                <a:gd name="T17" fmla="*/ 24 h 103"/>
                <a:gd name="T18" fmla="*/ 29 w 45"/>
                <a:gd name="T19" fmla="*/ 17 h 103"/>
                <a:gd name="T20" fmla="*/ 44 w 45"/>
                <a:gd name="T21" fmla="*/ 0 h 1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5"/>
                <a:gd name="T34" fmla="*/ 0 h 103"/>
                <a:gd name="T35" fmla="*/ 45 w 45"/>
                <a:gd name="T36" fmla="*/ 103 h 10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5" h="103">
                  <a:moveTo>
                    <a:pt x="0" y="102"/>
                  </a:moveTo>
                  <a:lnTo>
                    <a:pt x="0" y="86"/>
                  </a:lnTo>
                  <a:lnTo>
                    <a:pt x="0" y="76"/>
                  </a:lnTo>
                  <a:lnTo>
                    <a:pt x="0" y="73"/>
                  </a:lnTo>
                  <a:lnTo>
                    <a:pt x="3" y="63"/>
                  </a:lnTo>
                  <a:lnTo>
                    <a:pt x="7" y="57"/>
                  </a:lnTo>
                  <a:lnTo>
                    <a:pt x="13" y="43"/>
                  </a:lnTo>
                  <a:lnTo>
                    <a:pt x="19" y="31"/>
                  </a:lnTo>
                  <a:lnTo>
                    <a:pt x="23" y="24"/>
                  </a:lnTo>
                  <a:lnTo>
                    <a:pt x="29" y="17"/>
                  </a:lnTo>
                  <a:lnTo>
                    <a:pt x="44" y="0"/>
                  </a:lnTo>
                </a:path>
              </a:pathLst>
            </a:custGeom>
            <a:noFill/>
            <a:ln w="9445">
              <a:solidFill>
                <a:srgbClr val="FF8100"/>
              </a:solidFill>
              <a:round/>
              <a:headEnd/>
              <a:tailEnd/>
            </a:ln>
          </p:spPr>
          <p:txBody>
            <a:bodyPr/>
            <a:lstStyle/>
            <a:p>
              <a:endParaRPr lang="en-US"/>
            </a:p>
          </p:txBody>
        </p:sp>
        <p:sp>
          <p:nvSpPr>
            <p:cNvPr id="309274" name="Freeform 21"/>
            <p:cNvSpPr>
              <a:spLocks/>
            </p:cNvSpPr>
            <p:nvPr/>
          </p:nvSpPr>
          <p:spPr bwMode="auto">
            <a:xfrm>
              <a:off x="1127" y="2465"/>
              <a:ext cx="18" cy="71"/>
            </a:xfrm>
            <a:custGeom>
              <a:avLst/>
              <a:gdLst>
                <a:gd name="T0" fmla="*/ 17 w 18"/>
                <a:gd name="T1" fmla="*/ 0 h 71"/>
                <a:gd name="T2" fmla="*/ 9 w 18"/>
                <a:gd name="T3" fmla="*/ 14 h 71"/>
                <a:gd name="T4" fmla="*/ 7 w 18"/>
                <a:gd name="T5" fmla="*/ 21 h 71"/>
                <a:gd name="T6" fmla="*/ 4 w 18"/>
                <a:gd name="T7" fmla="*/ 33 h 71"/>
                <a:gd name="T8" fmla="*/ 2 w 18"/>
                <a:gd name="T9" fmla="*/ 40 h 71"/>
                <a:gd name="T10" fmla="*/ 2 w 18"/>
                <a:gd name="T11" fmla="*/ 47 h 71"/>
                <a:gd name="T12" fmla="*/ 0 w 18"/>
                <a:gd name="T13" fmla="*/ 56 h 71"/>
                <a:gd name="T14" fmla="*/ 0 w 18"/>
                <a:gd name="T15" fmla="*/ 70 h 71"/>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71"/>
                <a:gd name="T26" fmla="*/ 18 w 18"/>
                <a:gd name="T27" fmla="*/ 71 h 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71">
                  <a:moveTo>
                    <a:pt x="17" y="0"/>
                  </a:moveTo>
                  <a:lnTo>
                    <a:pt x="9" y="14"/>
                  </a:lnTo>
                  <a:lnTo>
                    <a:pt x="7" y="21"/>
                  </a:lnTo>
                  <a:lnTo>
                    <a:pt x="4" y="33"/>
                  </a:lnTo>
                  <a:lnTo>
                    <a:pt x="2" y="40"/>
                  </a:lnTo>
                  <a:lnTo>
                    <a:pt x="2" y="47"/>
                  </a:lnTo>
                  <a:lnTo>
                    <a:pt x="0" y="56"/>
                  </a:lnTo>
                  <a:lnTo>
                    <a:pt x="0" y="70"/>
                  </a:lnTo>
                </a:path>
              </a:pathLst>
            </a:custGeom>
            <a:noFill/>
            <a:ln w="9445">
              <a:solidFill>
                <a:srgbClr val="FF8100"/>
              </a:solidFill>
              <a:round/>
              <a:headEnd/>
              <a:tailEnd/>
            </a:ln>
          </p:spPr>
          <p:txBody>
            <a:bodyPr/>
            <a:lstStyle/>
            <a:p>
              <a:endParaRPr lang="en-US"/>
            </a:p>
          </p:txBody>
        </p:sp>
        <p:sp>
          <p:nvSpPr>
            <p:cNvPr id="309275" name="Freeform 22"/>
            <p:cNvSpPr>
              <a:spLocks/>
            </p:cNvSpPr>
            <p:nvPr/>
          </p:nvSpPr>
          <p:spPr bwMode="auto">
            <a:xfrm>
              <a:off x="1129" y="2560"/>
              <a:ext cx="7" cy="55"/>
            </a:xfrm>
            <a:custGeom>
              <a:avLst/>
              <a:gdLst>
                <a:gd name="T0" fmla="*/ 6 w 7"/>
                <a:gd name="T1" fmla="*/ 0 h 55"/>
                <a:gd name="T2" fmla="*/ 6 w 7"/>
                <a:gd name="T3" fmla="*/ 4 h 55"/>
                <a:gd name="T4" fmla="*/ 6 w 7"/>
                <a:gd name="T5" fmla="*/ 20 h 55"/>
                <a:gd name="T6" fmla="*/ 6 w 7"/>
                <a:gd name="T7" fmla="*/ 27 h 55"/>
                <a:gd name="T8" fmla="*/ 6 w 7"/>
                <a:gd name="T9" fmla="*/ 36 h 55"/>
                <a:gd name="T10" fmla="*/ 5 w 7"/>
                <a:gd name="T11" fmla="*/ 43 h 55"/>
                <a:gd name="T12" fmla="*/ 0 w 7"/>
                <a:gd name="T13" fmla="*/ 54 h 55"/>
                <a:gd name="T14" fmla="*/ 0 60000 65536"/>
                <a:gd name="T15" fmla="*/ 0 60000 65536"/>
                <a:gd name="T16" fmla="*/ 0 60000 65536"/>
                <a:gd name="T17" fmla="*/ 0 60000 65536"/>
                <a:gd name="T18" fmla="*/ 0 60000 65536"/>
                <a:gd name="T19" fmla="*/ 0 60000 65536"/>
                <a:gd name="T20" fmla="*/ 0 60000 65536"/>
                <a:gd name="T21" fmla="*/ 0 w 7"/>
                <a:gd name="T22" fmla="*/ 0 h 55"/>
                <a:gd name="T23" fmla="*/ 7 w 7"/>
                <a:gd name="T24" fmla="*/ 55 h 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55">
                  <a:moveTo>
                    <a:pt x="6" y="0"/>
                  </a:moveTo>
                  <a:lnTo>
                    <a:pt x="6" y="4"/>
                  </a:lnTo>
                  <a:lnTo>
                    <a:pt x="6" y="20"/>
                  </a:lnTo>
                  <a:lnTo>
                    <a:pt x="6" y="27"/>
                  </a:lnTo>
                  <a:lnTo>
                    <a:pt x="6" y="36"/>
                  </a:lnTo>
                  <a:lnTo>
                    <a:pt x="5" y="43"/>
                  </a:lnTo>
                  <a:lnTo>
                    <a:pt x="0" y="54"/>
                  </a:lnTo>
                </a:path>
              </a:pathLst>
            </a:custGeom>
            <a:noFill/>
            <a:ln w="9445">
              <a:solidFill>
                <a:srgbClr val="FF8100"/>
              </a:solidFill>
              <a:round/>
              <a:headEnd/>
              <a:tailEnd/>
            </a:ln>
          </p:spPr>
          <p:txBody>
            <a:bodyPr/>
            <a:lstStyle/>
            <a:p>
              <a:endParaRPr lang="en-US"/>
            </a:p>
          </p:txBody>
        </p:sp>
        <p:sp>
          <p:nvSpPr>
            <p:cNvPr id="309276" name="Freeform 23"/>
            <p:cNvSpPr>
              <a:spLocks/>
            </p:cNvSpPr>
            <p:nvPr/>
          </p:nvSpPr>
          <p:spPr bwMode="auto">
            <a:xfrm>
              <a:off x="1139" y="2641"/>
              <a:ext cx="159" cy="65"/>
            </a:xfrm>
            <a:custGeom>
              <a:avLst/>
              <a:gdLst>
                <a:gd name="T0" fmla="*/ 0 w 159"/>
                <a:gd name="T1" fmla="*/ 0 h 65"/>
                <a:gd name="T2" fmla="*/ 12 w 159"/>
                <a:gd name="T3" fmla="*/ 0 h 65"/>
                <a:gd name="T4" fmla="*/ 21 w 159"/>
                <a:gd name="T5" fmla="*/ 2 h 65"/>
                <a:gd name="T6" fmla="*/ 32 w 159"/>
                <a:gd name="T7" fmla="*/ 6 h 65"/>
                <a:gd name="T8" fmla="*/ 39 w 159"/>
                <a:gd name="T9" fmla="*/ 11 h 65"/>
                <a:gd name="T10" fmla="*/ 46 w 159"/>
                <a:gd name="T11" fmla="*/ 16 h 65"/>
                <a:gd name="T12" fmla="*/ 50 w 159"/>
                <a:gd name="T13" fmla="*/ 20 h 65"/>
                <a:gd name="T14" fmla="*/ 58 w 159"/>
                <a:gd name="T15" fmla="*/ 25 h 65"/>
                <a:gd name="T16" fmla="*/ 68 w 159"/>
                <a:gd name="T17" fmla="*/ 32 h 65"/>
                <a:gd name="T18" fmla="*/ 77 w 159"/>
                <a:gd name="T19" fmla="*/ 37 h 65"/>
                <a:gd name="T20" fmla="*/ 88 w 159"/>
                <a:gd name="T21" fmla="*/ 46 h 65"/>
                <a:gd name="T22" fmla="*/ 98 w 159"/>
                <a:gd name="T23" fmla="*/ 52 h 65"/>
                <a:gd name="T24" fmla="*/ 116 w 159"/>
                <a:gd name="T25" fmla="*/ 59 h 65"/>
                <a:gd name="T26" fmla="*/ 130 w 159"/>
                <a:gd name="T27" fmla="*/ 63 h 65"/>
                <a:gd name="T28" fmla="*/ 144 w 159"/>
                <a:gd name="T29" fmla="*/ 64 h 65"/>
                <a:gd name="T30" fmla="*/ 158 w 159"/>
                <a:gd name="T31" fmla="*/ 59 h 6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9"/>
                <a:gd name="T49" fmla="*/ 0 h 65"/>
                <a:gd name="T50" fmla="*/ 159 w 159"/>
                <a:gd name="T51" fmla="*/ 65 h 6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9" h="65">
                  <a:moveTo>
                    <a:pt x="0" y="0"/>
                  </a:moveTo>
                  <a:lnTo>
                    <a:pt x="12" y="0"/>
                  </a:lnTo>
                  <a:lnTo>
                    <a:pt x="21" y="2"/>
                  </a:lnTo>
                  <a:lnTo>
                    <a:pt x="32" y="6"/>
                  </a:lnTo>
                  <a:lnTo>
                    <a:pt x="39" y="11"/>
                  </a:lnTo>
                  <a:lnTo>
                    <a:pt x="46" y="16"/>
                  </a:lnTo>
                  <a:lnTo>
                    <a:pt x="50" y="20"/>
                  </a:lnTo>
                  <a:lnTo>
                    <a:pt x="58" y="25"/>
                  </a:lnTo>
                  <a:lnTo>
                    <a:pt x="68" y="32"/>
                  </a:lnTo>
                  <a:lnTo>
                    <a:pt x="77" y="37"/>
                  </a:lnTo>
                  <a:lnTo>
                    <a:pt x="88" y="46"/>
                  </a:lnTo>
                  <a:lnTo>
                    <a:pt x="98" y="52"/>
                  </a:lnTo>
                  <a:lnTo>
                    <a:pt x="116" y="59"/>
                  </a:lnTo>
                  <a:lnTo>
                    <a:pt x="130" y="63"/>
                  </a:lnTo>
                  <a:lnTo>
                    <a:pt x="144" y="64"/>
                  </a:lnTo>
                  <a:lnTo>
                    <a:pt x="158" y="59"/>
                  </a:lnTo>
                </a:path>
              </a:pathLst>
            </a:custGeom>
            <a:noFill/>
            <a:ln w="9445">
              <a:solidFill>
                <a:srgbClr val="FF8100"/>
              </a:solidFill>
              <a:round/>
              <a:headEnd/>
              <a:tailEnd/>
            </a:ln>
          </p:spPr>
          <p:txBody>
            <a:bodyPr/>
            <a:lstStyle/>
            <a:p>
              <a:endParaRPr lang="en-US"/>
            </a:p>
          </p:txBody>
        </p:sp>
        <p:sp>
          <p:nvSpPr>
            <p:cNvPr id="309277" name="Freeform 24"/>
            <p:cNvSpPr>
              <a:spLocks/>
            </p:cNvSpPr>
            <p:nvPr/>
          </p:nvSpPr>
          <p:spPr bwMode="auto">
            <a:xfrm>
              <a:off x="1311" y="2685"/>
              <a:ext cx="56" cy="25"/>
            </a:xfrm>
            <a:custGeom>
              <a:avLst/>
              <a:gdLst>
                <a:gd name="T0" fmla="*/ 0 w 56"/>
                <a:gd name="T1" fmla="*/ 0 h 25"/>
                <a:gd name="T2" fmla="*/ 9 w 56"/>
                <a:gd name="T3" fmla="*/ 0 h 25"/>
                <a:gd name="T4" fmla="*/ 24 w 56"/>
                <a:gd name="T5" fmla="*/ 2 h 25"/>
                <a:gd name="T6" fmla="*/ 26 w 56"/>
                <a:gd name="T7" fmla="*/ 2 h 25"/>
                <a:gd name="T8" fmla="*/ 36 w 56"/>
                <a:gd name="T9" fmla="*/ 3 h 25"/>
                <a:gd name="T10" fmla="*/ 39 w 56"/>
                <a:gd name="T11" fmla="*/ 3 h 25"/>
                <a:gd name="T12" fmla="*/ 43 w 56"/>
                <a:gd name="T13" fmla="*/ 3 h 25"/>
                <a:gd name="T14" fmla="*/ 49 w 56"/>
                <a:gd name="T15" fmla="*/ 2 h 25"/>
                <a:gd name="T16" fmla="*/ 54 w 56"/>
                <a:gd name="T17" fmla="*/ 0 h 25"/>
                <a:gd name="T18" fmla="*/ 55 w 56"/>
                <a:gd name="T19" fmla="*/ 2 h 25"/>
                <a:gd name="T20" fmla="*/ 52 w 56"/>
                <a:gd name="T21" fmla="*/ 8 h 25"/>
                <a:gd name="T22" fmla="*/ 43 w 56"/>
                <a:gd name="T23" fmla="*/ 10 h 25"/>
                <a:gd name="T24" fmla="*/ 32 w 56"/>
                <a:gd name="T25" fmla="*/ 14 h 25"/>
                <a:gd name="T26" fmla="*/ 23 w 56"/>
                <a:gd name="T27" fmla="*/ 17 h 25"/>
                <a:gd name="T28" fmla="*/ 18 w 56"/>
                <a:gd name="T29" fmla="*/ 21 h 25"/>
                <a:gd name="T30" fmla="*/ 15 w 56"/>
                <a:gd name="T31" fmla="*/ 23 h 25"/>
                <a:gd name="T32" fmla="*/ 9 w 56"/>
                <a:gd name="T33" fmla="*/ 24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
                <a:gd name="T52" fmla="*/ 0 h 25"/>
                <a:gd name="T53" fmla="*/ 56 w 56"/>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 h="25">
                  <a:moveTo>
                    <a:pt x="0" y="0"/>
                  </a:moveTo>
                  <a:lnTo>
                    <a:pt x="9" y="0"/>
                  </a:lnTo>
                  <a:lnTo>
                    <a:pt x="24" y="2"/>
                  </a:lnTo>
                  <a:lnTo>
                    <a:pt x="26" y="2"/>
                  </a:lnTo>
                  <a:lnTo>
                    <a:pt x="36" y="3"/>
                  </a:lnTo>
                  <a:lnTo>
                    <a:pt x="39" y="3"/>
                  </a:lnTo>
                  <a:lnTo>
                    <a:pt x="43" y="3"/>
                  </a:lnTo>
                  <a:lnTo>
                    <a:pt x="49" y="2"/>
                  </a:lnTo>
                  <a:lnTo>
                    <a:pt x="54" y="0"/>
                  </a:lnTo>
                  <a:lnTo>
                    <a:pt x="55" y="2"/>
                  </a:lnTo>
                  <a:lnTo>
                    <a:pt x="52" y="8"/>
                  </a:lnTo>
                  <a:lnTo>
                    <a:pt x="43" y="10"/>
                  </a:lnTo>
                  <a:lnTo>
                    <a:pt x="32" y="14"/>
                  </a:lnTo>
                  <a:lnTo>
                    <a:pt x="23" y="17"/>
                  </a:lnTo>
                  <a:lnTo>
                    <a:pt x="18" y="21"/>
                  </a:lnTo>
                  <a:lnTo>
                    <a:pt x="15" y="23"/>
                  </a:lnTo>
                  <a:lnTo>
                    <a:pt x="9" y="24"/>
                  </a:lnTo>
                </a:path>
              </a:pathLst>
            </a:custGeom>
            <a:noFill/>
            <a:ln w="9445">
              <a:solidFill>
                <a:srgbClr val="FF8100"/>
              </a:solidFill>
              <a:round/>
              <a:headEnd/>
              <a:tailEnd/>
            </a:ln>
          </p:spPr>
          <p:txBody>
            <a:bodyPr/>
            <a:lstStyle/>
            <a:p>
              <a:endParaRPr lang="en-US"/>
            </a:p>
          </p:txBody>
        </p:sp>
        <p:sp>
          <p:nvSpPr>
            <p:cNvPr id="309278" name="Freeform 25"/>
            <p:cNvSpPr>
              <a:spLocks/>
            </p:cNvSpPr>
            <p:nvPr/>
          </p:nvSpPr>
          <p:spPr bwMode="auto">
            <a:xfrm>
              <a:off x="1308" y="2708"/>
              <a:ext cx="20" cy="35"/>
            </a:xfrm>
            <a:custGeom>
              <a:avLst/>
              <a:gdLst>
                <a:gd name="T0" fmla="*/ 19 w 20"/>
                <a:gd name="T1" fmla="*/ 0 h 35"/>
                <a:gd name="T2" fmla="*/ 17 w 20"/>
                <a:gd name="T3" fmla="*/ 11 h 35"/>
                <a:gd name="T4" fmla="*/ 17 w 20"/>
                <a:gd name="T5" fmla="*/ 16 h 35"/>
                <a:gd name="T6" fmla="*/ 17 w 20"/>
                <a:gd name="T7" fmla="*/ 21 h 35"/>
                <a:gd name="T8" fmla="*/ 0 w 20"/>
                <a:gd name="T9" fmla="*/ 34 h 35"/>
                <a:gd name="T10" fmla="*/ 0 60000 65536"/>
                <a:gd name="T11" fmla="*/ 0 60000 65536"/>
                <a:gd name="T12" fmla="*/ 0 60000 65536"/>
                <a:gd name="T13" fmla="*/ 0 60000 65536"/>
                <a:gd name="T14" fmla="*/ 0 60000 65536"/>
                <a:gd name="T15" fmla="*/ 0 w 20"/>
                <a:gd name="T16" fmla="*/ 0 h 35"/>
                <a:gd name="T17" fmla="*/ 20 w 20"/>
                <a:gd name="T18" fmla="*/ 35 h 35"/>
              </a:gdLst>
              <a:ahLst/>
              <a:cxnLst>
                <a:cxn ang="T10">
                  <a:pos x="T0" y="T1"/>
                </a:cxn>
                <a:cxn ang="T11">
                  <a:pos x="T2" y="T3"/>
                </a:cxn>
                <a:cxn ang="T12">
                  <a:pos x="T4" y="T5"/>
                </a:cxn>
                <a:cxn ang="T13">
                  <a:pos x="T6" y="T7"/>
                </a:cxn>
                <a:cxn ang="T14">
                  <a:pos x="T8" y="T9"/>
                </a:cxn>
              </a:cxnLst>
              <a:rect l="T15" t="T16" r="T17" b="T18"/>
              <a:pathLst>
                <a:path w="20" h="35">
                  <a:moveTo>
                    <a:pt x="19" y="0"/>
                  </a:moveTo>
                  <a:lnTo>
                    <a:pt x="17" y="11"/>
                  </a:lnTo>
                  <a:lnTo>
                    <a:pt x="17" y="16"/>
                  </a:lnTo>
                  <a:lnTo>
                    <a:pt x="17" y="21"/>
                  </a:lnTo>
                  <a:lnTo>
                    <a:pt x="0" y="34"/>
                  </a:lnTo>
                </a:path>
              </a:pathLst>
            </a:custGeom>
            <a:noFill/>
            <a:ln w="9445">
              <a:solidFill>
                <a:srgbClr val="FF8100"/>
              </a:solidFill>
              <a:round/>
              <a:headEnd/>
              <a:tailEnd/>
            </a:ln>
          </p:spPr>
          <p:txBody>
            <a:bodyPr/>
            <a:lstStyle/>
            <a:p>
              <a:endParaRPr lang="en-US"/>
            </a:p>
          </p:txBody>
        </p:sp>
        <p:sp>
          <p:nvSpPr>
            <p:cNvPr id="309279" name="Freeform 26"/>
            <p:cNvSpPr>
              <a:spLocks/>
            </p:cNvSpPr>
            <p:nvPr/>
          </p:nvSpPr>
          <p:spPr bwMode="auto">
            <a:xfrm>
              <a:off x="1325" y="2668"/>
              <a:ext cx="82" cy="62"/>
            </a:xfrm>
            <a:custGeom>
              <a:avLst/>
              <a:gdLst>
                <a:gd name="T0" fmla="*/ 0 w 82"/>
                <a:gd name="T1" fmla="*/ 61 h 62"/>
                <a:gd name="T2" fmla="*/ 6 w 82"/>
                <a:gd name="T3" fmla="*/ 61 h 62"/>
                <a:gd name="T4" fmla="*/ 15 w 82"/>
                <a:gd name="T5" fmla="*/ 56 h 62"/>
                <a:gd name="T6" fmla="*/ 23 w 82"/>
                <a:gd name="T7" fmla="*/ 52 h 62"/>
                <a:gd name="T8" fmla="*/ 29 w 82"/>
                <a:gd name="T9" fmla="*/ 49 h 62"/>
                <a:gd name="T10" fmla="*/ 39 w 82"/>
                <a:gd name="T11" fmla="*/ 45 h 62"/>
                <a:gd name="T12" fmla="*/ 45 w 82"/>
                <a:gd name="T13" fmla="*/ 41 h 62"/>
                <a:gd name="T14" fmla="*/ 52 w 82"/>
                <a:gd name="T15" fmla="*/ 37 h 62"/>
                <a:gd name="T16" fmla="*/ 59 w 82"/>
                <a:gd name="T17" fmla="*/ 31 h 62"/>
                <a:gd name="T18" fmla="*/ 63 w 82"/>
                <a:gd name="T19" fmla="*/ 27 h 62"/>
                <a:gd name="T20" fmla="*/ 69 w 82"/>
                <a:gd name="T21" fmla="*/ 20 h 62"/>
                <a:gd name="T22" fmla="*/ 72 w 82"/>
                <a:gd name="T23" fmla="*/ 12 h 62"/>
                <a:gd name="T24" fmla="*/ 75 w 82"/>
                <a:gd name="T25" fmla="*/ 8 h 62"/>
                <a:gd name="T26" fmla="*/ 77 w 82"/>
                <a:gd name="T27" fmla="*/ 4 h 62"/>
                <a:gd name="T28" fmla="*/ 81 w 82"/>
                <a:gd name="T29" fmla="*/ 0 h 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2"/>
                <a:gd name="T46" fmla="*/ 0 h 62"/>
                <a:gd name="T47" fmla="*/ 82 w 82"/>
                <a:gd name="T48" fmla="*/ 62 h 6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2" h="62">
                  <a:moveTo>
                    <a:pt x="0" y="61"/>
                  </a:moveTo>
                  <a:lnTo>
                    <a:pt x="6" y="61"/>
                  </a:lnTo>
                  <a:lnTo>
                    <a:pt x="15" y="56"/>
                  </a:lnTo>
                  <a:lnTo>
                    <a:pt x="23" y="52"/>
                  </a:lnTo>
                  <a:lnTo>
                    <a:pt x="29" y="49"/>
                  </a:lnTo>
                  <a:lnTo>
                    <a:pt x="39" y="45"/>
                  </a:lnTo>
                  <a:lnTo>
                    <a:pt x="45" y="41"/>
                  </a:lnTo>
                  <a:lnTo>
                    <a:pt x="52" y="37"/>
                  </a:lnTo>
                  <a:lnTo>
                    <a:pt x="59" y="31"/>
                  </a:lnTo>
                  <a:lnTo>
                    <a:pt x="63" y="27"/>
                  </a:lnTo>
                  <a:lnTo>
                    <a:pt x="69" y="20"/>
                  </a:lnTo>
                  <a:lnTo>
                    <a:pt x="72" y="12"/>
                  </a:lnTo>
                  <a:lnTo>
                    <a:pt x="75" y="8"/>
                  </a:lnTo>
                  <a:lnTo>
                    <a:pt x="77" y="4"/>
                  </a:lnTo>
                  <a:lnTo>
                    <a:pt x="81" y="0"/>
                  </a:lnTo>
                </a:path>
              </a:pathLst>
            </a:custGeom>
            <a:noFill/>
            <a:ln w="9445">
              <a:solidFill>
                <a:srgbClr val="FF8100"/>
              </a:solidFill>
              <a:round/>
              <a:headEnd/>
              <a:tailEnd/>
            </a:ln>
          </p:spPr>
          <p:txBody>
            <a:bodyPr/>
            <a:lstStyle/>
            <a:p>
              <a:endParaRPr lang="en-US"/>
            </a:p>
          </p:txBody>
        </p:sp>
        <p:sp>
          <p:nvSpPr>
            <p:cNvPr id="309280" name="Freeform 27"/>
            <p:cNvSpPr>
              <a:spLocks/>
            </p:cNvSpPr>
            <p:nvPr/>
          </p:nvSpPr>
          <p:spPr bwMode="auto">
            <a:xfrm>
              <a:off x="1293" y="2643"/>
              <a:ext cx="113" cy="30"/>
            </a:xfrm>
            <a:custGeom>
              <a:avLst/>
              <a:gdLst>
                <a:gd name="T0" fmla="*/ 112 w 113"/>
                <a:gd name="T1" fmla="*/ 25 h 30"/>
                <a:gd name="T2" fmla="*/ 102 w 113"/>
                <a:gd name="T3" fmla="*/ 27 h 30"/>
                <a:gd name="T4" fmla="*/ 96 w 113"/>
                <a:gd name="T5" fmla="*/ 29 h 30"/>
                <a:gd name="T6" fmla="*/ 93 w 113"/>
                <a:gd name="T7" fmla="*/ 29 h 30"/>
                <a:gd name="T8" fmla="*/ 87 w 113"/>
                <a:gd name="T9" fmla="*/ 29 h 30"/>
                <a:gd name="T10" fmla="*/ 77 w 113"/>
                <a:gd name="T11" fmla="*/ 29 h 30"/>
                <a:gd name="T12" fmla="*/ 75 w 113"/>
                <a:gd name="T13" fmla="*/ 29 h 30"/>
                <a:gd name="T14" fmla="*/ 65 w 113"/>
                <a:gd name="T15" fmla="*/ 27 h 30"/>
                <a:gd name="T16" fmla="*/ 54 w 113"/>
                <a:gd name="T17" fmla="*/ 26 h 30"/>
                <a:gd name="T18" fmla="*/ 42 w 113"/>
                <a:gd name="T19" fmla="*/ 24 h 30"/>
                <a:gd name="T20" fmla="*/ 36 w 113"/>
                <a:gd name="T21" fmla="*/ 23 h 30"/>
                <a:gd name="T22" fmla="*/ 28 w 113"/>
                <a:gd name="T23" fmla="*/ 21 h 30"/>
                <a:gd name="T24" fmla="*/ 18 w 113"/>
                <a:gd name="T25" fmla="*/ 18 h 30"/>
                <a:gd name="T26" fmla="*/ 13 w 113"/>
                <a:gd name="T27" fmla="*/ 16 h 30"/>
                <a:gd name="T28" fmla="*/ 0 w 113"/>
                <a:gd name="T29" fmla="*/ 0 h 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3"/>
                <a:gd name="T46" fmla="*/ 0 h 30"/>
                <a:gd name="T47" fmla="*/ 113 w 113"/>
                <a:gd name="T48" fmla="*/ 30 h 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3" h="30">
                  <a:moveTo>
                    <a:pt x="112" y="25"/>
                  </a:moveTo>
                  <a:lnTo>
                    <a:pt x="102" y="27"/>
                  </a:lnTo>
                  <a:lnTo>
                    <a:pt x="96" y="29"/>
                  </a:lnTo>
                  <a:lnTo>
                    <a:pt x="93" y="29"/>
                  </a:lnTo>
                  <a:lnTo>
                    <a:pt x="87" y="29"/>
                  </a:lnTo>
                  <a:lnTo>
                    <a:pt x="77" y="29"/>
                  </a:lnTo>
                  <a:lnTo>
                    <a:pt x="75" y="29"/>
                  </a:lnTo>
                  <a:lnTo>
                    <a:pt x="65" y="27"/>
                  </a:lnTo>
                  <a:lnTo>
                    <a:pt x="54" y="26"/>
                  </a:lnTo>
                  <a:lnTo>
                    <a:pt x="42" y="24"/>
                  </a:lnTo>
                  <a:lnTo>
                    <a:pt x="36" y="23"/>
                  </a:lnTo>
                  <a:lnTo>
                    <a:pt x="28" y="21"/>
                  </a:lnTo>
                  <a:lnTo>
                    <a:pt x="18" y="18"/>
                  </a:lnTo>
                  <a:lnTo>
                    <a:pt x="13" y="16"/>
                  </a:lnTo>
                  <a:lnTo>
                    <a:pt x="0" y="0"/>
                  </a:lnTo>
                </a:path>
              </a:pathLst>
            </a:custGeom>
            <a:noFill/>
            <a:ln w="9445">
              <a:solidFill>
                <a:srgbClr val="FF8100"/>
              </a:solidFill>
              <a:round/>
              <a:headEnd/>
              <a:tailEnd/>
            </a:ln>
          </p:spPr>
          <p:txBody>
            <a:bodyPr/>
            <a:lstStyle/>
            <a:p>
              <a:endParaRPr lang="en-US"/>
            </a:p>
          </p:txBody>
        </p:sp>
        <p:sp>
          <p:nvSpPr>
            <p:cNvPr id="309281" name="Freeform 28"/>
            <p:cNvSpPr>
              <a:spLocks/>
            </p:cNvSpPr>
            <p:nvPr/>
          </p:nvSpPr>
          <p:spPr bwMode="auto">
            <a:xfrm>
              <a:off x="1305" y="2657"/>
              <a:ext cx="17" cy="29"/>
            </a:xfrm>
            <a:custGeom>
              <a:avLst/>
              <a:gdLst>
                <a:gd name="T0" fmla="*/ 0 w 17"/>
                <a:gd name="T1" fmla="*/ 0 h 29"/>
                <a:gd name="T2" fmla="*/ 7 w 17"/>
                <a:gd name="T3" fmla="*/ 11 h 29"/>
                <a:gd name="T4" fmla="*/ 13 w 17"/>
                <a:gd name="T5" fmla="*/ 21 h 29"/>
                <a:gd name="T6" fmla="*/ 16 w 17"/>
                <a:gd name="T7" fmla="*/ 28 h 29"/>
                <a:gd name="T8" fmla="*/ 0 60000 65536"/>
                <a:gd name="T9" fmla="*/ 0 60000 65536"/>
                <a:gd name="T10" fmla="*/ 0 60000 65536"/>
                <a:gd name="T11" fmla="*/ 0 60000 65536"/>
                <a:gd name="T12" fmla="*/ 0 w 17"/>
                <a:gd name="T13" fmla="*/ 0 h 29"/>
                <a:gd name="T14" fmla="*/ 17 w 17"/>
                <a:gd name="T15" fmla="*/ 29 h 29"/>
              </a:gdLst>
              <a:ahLst/>
              <a:cxnLst>
                <a:cxn ang="T8">
                  <a:pos x="T0" y="T1"/>
                </a:cxn>
                <a:cxn ang="T9">
                  <a:pos x="T2" y="T3"/>
                </a:cxn>
                <a:cxn ang="T10">
                  <a:pos x="T4" y="T5"/>
                </a:cxn>
                <a:cxn ang="T11">
                  <a:pos x="T6" y="T7"/>
                </a:cxn>
              </a:cxnLst>
              <a:rect l="T12" t="T13" r="T14" b="T15"/>
              <a:pathLst>
                <a:path w="17" h="29">
                  <a:moveTo>
                    <a:pt x="0" y="0"/>
                  </a:moveTo>
                  <a:lnTo>
                    <a:pt x="7" y="11"/>
                  </a:lnTo>
                  <a:lnTo>
                    <a:pt x="13" y="21"/>
                  </a:lnTo>
                  <a:lnTo>
                    <a:pt x="16" y="28"/>
                  </a:lnTo>
                </a:path>
              </a:pathLst>
            </a:custGeom>
            <a:noFill/>
            <a:ln w="9445">
              <a:solidFill>
                <a:srgbClr val="FF8100"/>
              </a:solidFill>
              <a:round/>
              <a:headEnd/>
              <a:tailEnd/>
            </a:ln>
          </p:spPr>
          <p:txBody>
            <a:bodyPr/>
            <a:lstStyle/>
            <a:p>
              <a:endParaRPr lang="en-US"/>
            </a:p>
          </p:txBody>
        </p:sp>
        <p:sp>
          <p:nvSpPr>
            <p:cNvPr id="309282" name="Freeform 29"/>
            <p:cNvSpPr>
              <a:spLocks/>
            </p:cNvSpPr>
            <p:nvPr/>
          </p:nvSpPr>
          <p:spPr bwMode="auto">
            <a:xfrm>
              <a:off x="1214" y="2624"/>
              <a:ext cx="4" cy="16"/>
            </a:xfrm>
            <a:custGeom>
              <a:avLst/>
              <a:gdLst>
                <a:gd name="T0" fmla="*/ 3 w 4"/>
                <a:gd name="T1" fmla="*/ 0 h 16"/>
                <a:gd name="T2" fmla="*/ 0 w 4"/>
                <a:gd name="T3" fmla="*/ 6 h 16"/>
                <a:gd name="T4" fmla="*/ 0 w 4"/>
                <a:gd name="T5" fmla="*/ 11 h 16"/>
                <a:gd name="T6" fmla="*/ 3 w 4"/>
                <a:gd name="T7" fmla="*/ 15 h 16"/>
                <a:gd name="T8" fmla="*/ 0 60000 65536"/>
                <a:gd name="T9" fmla="*/ 0 60000 65536"/>
                <a:gd name="T10" fmla="*/ 0 60000 65536"/>
                <a:gd name="T11" fmla="*/ 0 60000 65536"/>
                <a:gd name="T12" fmla="*/ 0 w 4"/>
                <a:gd name="T13" fmla="*/ 0 h 16"/>
                <a:gd name="T14" fmla="*/ 4 w 4"/>
                <a:gd name="T15" fmla="*/ 16 h 16"/>
              </a:gdLst>
              <a:ahLst/>
              <a:cxnLst>
                <a:cxn ang="T8">
                  <a:pos x="T0" y="T1"/>
                </a:cxn>
                <a:cxn ang="T9">
                  <a:pos x="T2" y="T3"/>
                </a:cxn>
                <a:cxn ang="T10">
                  <a:pos x="T4" y="T5"/>
                </a:cxn>
                <a:cxn ang="T11">
                  <a:pos x="T6" y="T7"/>
                </a:cxn>
              </a:cxnLst>
              <a:rect l="T12" t="T13" r="T14" b="T15"/>
              <a:pathLst>
                <a:path w="4" h="16">
                  <a:moveTo>
                    <a:pt x="3" y="0"/>
                  </a:moveTo>
                  <a:lnTo>
                    <a:pt x="0" y="6"/>
                  </a:lnTo>
                  <a:lnTo>
                    <a:pt x="0" y="11"/>
                  </a:lnTo>
                  <a:lnTo>
                    <a:pt x="3" y="15"/>
                  </a:lnTo>
                </a:path>
              </a:pathLst>
            </a:custGeom>
            <a:noFill/>
            <a:ln w="9445">
              <a:solidFill>
                <a:srgbClr val="FF8100"/>
              </a:solidFill>
              <a:round/>
              <a:headEnd/>
              <a:tailEnd/>
            </a:ln>
          </p:spPr>
          <p:txBody>
            <a:bodyPr/>
            <a:lstStyle/>
            <a:p>
              <a:endParaRPr lang="en-US"/>
            </a:p>
          </p:txBody>
        </p:sp>
        <p:sp>
          <p:nvSpPr>
            <p:cNvPr id="309283" name="Freeform 30"/>
            <p:cNvSpPr>
              <a:spLocks/>
            </p:cNvSpPr>
            <p:nvPr/>
          </p:nvSpPr>
          <p:spPr bwMode="auto">
            <a:xfrm>
              <a:off x="1170" y="2567"/>
              <a:ext cx="16" cy="9"/>
            </a:xfrm>
            <a:custGeom>
              <a:avLst/>
              <a:gdLst>
                <a:gd name="T0" fmla="*/ 15 w 16"/>
                <a:gd name="T1" fmla="*/ 8 h 9"/>
                <a:gd name="T2" fmla="*/ 11 w 16"/>
                <a:gd name="T3" fmla="*/ 8 h 9"/>
                <a:gd name="T4" fmla="*/ 8 w 16"/>
                <a:gd name="T5" fmla="*/ 6 h 9"/>
                <a:gd name="T6" fmla="*/ 4 w 16"/>
                <a:gd name="T7" fmla="*/ 5 h 9"/>
                <a:gd name="T8" fmla="*/ 0 w 16"/>
                <a:gd name="T9" fmla="*/ 0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15" y="8"/>
                  </a:moveTo>
                  <a:lnTo>
                    <a:pt x="11" y="8"/>
                  </a:lnTo>
                  <a:lnTo>
                    <a:pt x="8" y="6"/>
                  </a:lnTo>
                  <a:lnTo>
                    <a:pt x="4" y="5"/>
                  </a:lnTo>
                  <a:lnTo>
                    <a:pt x="0" y="0"/>
                  </a:lnTo>
                </a:path>
              </a:pathLst>
            </a:custGeom>
            <a:noFill/>
            <a:ln w="9445">
              <a:solidFill>
                <a:srgbClr val="FF8100"/>
              </a:solidFill>
              <a:round/>
              <a:headEnd/>
              <a:tailEnd/>
            </a:ln>
          </p:spPr>
          <p:txBody>
            <a:bodyPr/>
            <a:lstStyle/>
            <a:p>
              <a:endParaRPr lang="en-US"/>
            </a:p>
          </p:txBody>
        </p:sp>
        <p:sp>
          <p:nvSpPr>
            <p:cNvPr id="309284" name="Freeform 31"/>
            <p:cNvSpPr>
              <a:spLocks/>
            </p:cNvSpPr>
            <p:nvPr/>
          </p:nvSpPr>
          <p:spPr bwMode="auto">
            <a:xfrm>
              <a:off x="1207" y="2688"/>
              <a:ext cx="11" cy="32"/>
            </a:xfrm>
            <a:custGeom>
              <a:avLst/>
              <a:gdLst>
                <a:gd name="T0" fmla="*/ 10 w 11"/>
                <a:gd name="T1" fmla="*/ 31 h 32"/>
                <a:gd name="T2" fmla="*/ 5 w 11"/>
                <a:gd name="T3" fmla="*/ 21 h 32"/>
                <a:gd name="T4" fmla="*/ 3 w 11"/>
                <a:gd name="T5" fmla="*/ 10 h 32"/>
                <a:gd name="T6" fmla="*/ 0 w 11"/>
                <a:gd name="T7" fmla="*/ 0 h 32"/>
                <a:gd name="T8" fmla="*/ 0 60000 65536"/>
                <a:gd name="T9" fmla="*/ 0 60000 65536"/>
                <a:gd name="T10" fmla="*/ 0 60000 65536"/>
                <a:gd name="T11" fmla="*/ 0 60000 65536"/>
                <a:gd name="T12" fmla="*/ 0 w 11"/>
                <a:gd name="T13" fmla="*/ 0 h 32"/>
                <a:gd name="T14" fmla="*/ 11 w 11"/>
                <a:gd name="T15" fmla="*/ 32 h 32"/>
              </a:gdLst>
              <a:ahLst/>
              <a:cxnLst>
                <a:cxn ang="T8">
                  <a:pos x="T0" y="T1"/>
                </a:cxn>
                <a:cxn ang="T9">
                  <a:pos x="T2" y="T3"/>
                </a:cxn>
                <a:cxn ang="T10">
                  <a:pos x="T4" y="T5"/>
                </a:cxn>
                <a:cxn ang="T11">
                  <a:pos x="T6" y="T7"/>
                </a:cxn>
              </a:cxnLst>
              <a:rect l="T12" t="T13" r="T14" b="T15"/>
              <a:pathLst>
                <a:path w="11" h="32">
                  <a:moveTo>
                    <a:pt x="10" y="31"/>
                  </a:moveTo>
                  <a:lnTo>
                    <a:pt x="5" y="21"/>
                  </a:lnTo>
                  <a:lnTo>
                    <a:pt x="3" y="10"/>
                  </a:lnTo>
                  <a:lnTo>
                    <a:pt x="0" y="0"/>
                  </a:lnTo>
                </a:path>
              </a:pathLst>
            </a:custGeom>
            <a:noFill/>
            <a:ln w="9445">
              <a:solidFill>
                <a:srgbClr val="FF8100"/>
              </a:solidFill>
              <a:round/>
              <a:headEnd/>
              <a:tailEnd/>
            </a:ln>
          </p:spPr>
          <p:txBody>
            <a:bodyPr/>
            <a:lstStyle/>
            <a:p>
              <a:endParaRPr lang="en-US"/>
            </a:p>
          </p:txBody>
        </p:sp>
        <p:sp>
          <p:nvSpPr>
            <p:cNvPr id="309285" name="Freeform 32"/>
            <p:cNvSpPr>
              <a:spLocks/>
            </p:cNvSpPr>
            <p:nvPr/>
          </p:nvSpPr>
          <p:spPr bwMode="auto">
            <a:xfrm>
              <a:off x="1188" y="2690"/>
              <a:ext cx="4" cy="25"/>
            </a:xfrm>
            <a:custGeom>
              <a:avLst/>
              <a:gdLst>
                <a:gd name="T0" fmla="*/ 1 w 4"/>
                <a:gd name="T1" fmla="*/ 24 h 25"/>
                <a:gd name="T2" fmla="*/ 0 w 4"/>
                <a:gd name="T3" fmla="*/ 19 h 25"/>
                <a:gd name="T4" fmla="*/ 1 w 4"/>
                <a:gd name="T5" fmla="*/ 5 h 25"/>
                <a:gd name="T6" fmla="*/ 3 w 4"/>
                <a:gd name="T7" fmla="*/ 0 h 25"/>
                <a:gd name="T8" fmla="*/ 0 60000 65536"/>
                <a:gd name="T9" fmla="*/ 0 60000 65536"/>
                <a:gd name="T10" fmla="*/ 0 60000 65536"/>
                <a:gd name="T11" fmla="*/ 0 60000 65536"/>
                <a:gd name="T12" fmla="*/ 0 w 4"/>
                <a:gd name="T13" fmla="*/ 0 h 25"/>
                <a:gd name="T14" fmla="*/ 4 w 4"/>
                <a:gd name="T15" fmla="*/ 25 h 25"/>
              </a:gdLst>
              <a:ahLst/>
              <a:cxnLst>
                <a:cxn ang="T8">
                  <a:pos x="T0" y="T1"/>
                </a:cxn>
                <a:cxn ang="T9">
                  <a:pos x="T2" y="T3"/>
                </a:cxn>
                <a:cxn ang="T10">
                  <a:pos x="T4" y="T5"/>
                </a:cxn>
                <a:cxn ang="T11">
                  <a:pos x="T6" y="T7"/>
                </a:cxn>
              </a:cxnLst>
              <a:rect l="T12" t="T13" r="T14" b="T15"/>
              <a:pathLst>
                <a:path w="4" h="25">
                  <a:moveTo>
                    <a:pt x="1" y="24"/>
                  </a:moveTo>
                  <a:lnTo>
                    <a:pt x="0" y="19"/>
                  </a:lnTo>
                  <a:lnTo>
                    <a:pt x="1" y="5"/>
                  </a:lnTo>
                  <a:lnTo>
                    <a:pt x="3" y="0"/>
                  </a:lnTo>
                </a:path>
              </a:pathLst>
            </a:custGeom>
            <a:noFill/>
            <a:ln w="9445">
              <a:solidFill>
                <a:srgbClr val="FF8100"/>
              </a:solidFill>
              <a:round/>
              <a:headEnd/>
              <a:tailEnd/>
            </a:ln>
          </p:spPr>
          <p:txBody>
            <a:bodyPr/>
            <a:lstStyle/>
            <a:p>
              <a:endParaRPr lang="en-US"/>
            </a:p>
          </p:txBody>
        </p:sp>
        <p:sp>
          <p:nvSpPr>
            <p:cNvPr id="309286" name="Freeform 33"/>
            <p:cNvSpPr>
              <a:spLocks/>
            </p:cNvSpPr>
            <p:nvPr/>
          </p:nvSpPr>
          <p:spPr bwMode="auto">
            <a:xfrm>
              <a:off x="1169" y="2680"/>
              <a:ext cx="5" cy="31"/>
            </a:xfrm>
            <a:custGeom>
              <a:avLst/>
              <a:gdLst>
                <a:gd name="T0" fmla="*/ 0 w 5"/>
                <a:gd name="T1" fmla="*/ 30 h 31"/>
                <a:gd name="T2" fmla="*/ 1 w 5"/>
                <a:gd name="T3" fmla="*/ 21 h 31"/>
                <a:gd name="T4" fmla="*/ 2 w 5"/>
                <a:gd name="T5" fmla="*/ 8 h 31"/>
                <a:gd name="T6" fmla="*/ 4 w 5"/>
                <a:gd name="T7" fmla="*/ 0 h 31"/>
                <a:gd name="T8" fmla="*/ 0 60000 65536"/>
                <a:gd name="T9" fmla="*/ 0 60000 65536"/>
                <a:gd name="T10" fmla="*/ 0 60000 65536"/>
                <a:gd name="T11" fmla="*/ 0 60000 65536"/>
                <a:gd name="T12" fmla="*/ 0 w 5"/>
                <a:gd name="T13" fmla="*/ 0 h 31"/>
                <a:gd name="T14" fmla="*/ 5 w 5"/>
                <a:gd name="T15" fmla="*/ 31 h 31"/>
              </a:gdLst>
              <a:ahLst/>
              <a:cxnLst>
                <a:cxn ang="T8">
                  <a:pos x="T0" y="T1"/>
                </a:cxn>
                <a:cxn ang="T9">
                  <a:pos x="T2" y="T3"/>
                </a:cxn>
                <a:cxn ang="T10">
                  <a:pos x="T4" y="T5"/>
                </a:cxn>
                <a:cxn ang="T11">
                  <a:pos x="T6" y="T7"/>
                </a:cxn>
              </a:cxnLst>
              <a:rect l="T12" t="T13" r="T14" b="T15"/>
              <a:pathLst>
                <a:path w="5" h="31">
                  <a:moveTo>
                    <a:pt x="0" y="30"/>
                  </a:moveTo>
                  <a:lnTo>
                    <a:pt x="1" y="21"/>
                  </a:lnTo>
                  <a:lnTo>
                    <a:pt x="2" y="8"/>
                  </a:lnTo>
                  <a:lnTo>
                    <a:pt x="4" y="0"/>
                  </a:lnTo>
                </a:path>
              </a:pathLst>
            </a:custGeom>
            <a:noFill/>
            <a:ln w="9445">
              <a:solidFill>
                <a:srgbClr val="FF8100"/>
              </a:solidFill>
              <a:round/>
              <a:headEnd/>
              <a:tailEnd/>
            </a:ln>
          </p:spPr>
          <p:txBody>
            <a:bodyPr/>
            <a:lstStyle/>
            <a:p>
              <a:endParaRPr lang="en-US"/>
            </a:p>
          </p:txBody>
        </p:sp>
        <p:sp>
          <p:nvSpPr>
            <p:cNvPr id="309287" name="Freeform 34"/>
            <p:cNvSpPr>
              <a:spLocks/>
            </p:cNvSpPr>
            <p:nvPr/>
          </p:nvSpPr>
          <p:spPr bwMode="auto">
            <a:xfrm>
              <a:off x="1146" y="2670"/>
              <a:ext cx="9" cy="21"/>
            </a:xfrm>
            <a:custGeom>
              <a:avLst/>
              <a:gdLst>
                <a:gd name="T0" fmla="*/ 0 w 9"/>
                <a:gd name="T1" fmla="*/ 20 h 21"/>
                <a:gd name="T2" fmla="*/ 2 w 9"/>
                <a:gd name="T3" fmla="*/ 13 h 21"/>
                <a:gd name="T4" fmla="*/ 6 w 9"/>
                <a:gd name="T5" fmla="*/ 6 h 21"/>
                <a:gd name="T6" fmla="*/ 8 w 9"/>
                <a:gd name="T7" fmla="*/ 0 h 21"/>
                <a:gd name="T8" fmla="*/ 0 60000 65536"/>
                <a:gd name="T9" fmla="*/ 0 60000 65536"/>
                <a:gd name="T10" fmla="*/ 0 60000 65536"/>
                <a:gd name="T11" fmla="*/ 0 60000 65536"/>
                <a:gd name="T12" fmla="*/ 0 w 9"/>
                <a:gd name="T13" fmla="*/ 0 h 21"/>
                <a:gd name="T14" fmla="*/ 9 w 9"/>
                <a:gd name="T15" fmla="*/ 21 h 21"/>
              </a:gdLst>
              <a:ahLst/>
              <a:cxnLst>
                <a:cxn ang="T8">
                  <a:pos x="T0" y="T1"/>
                </a:cxn>
                <a:cxn ang="T9">
                  <a:pos x="T2" y="T3"/>
                </a:cxn>
                <a:cxn ang="T10">
                  <a:pos x="T4" y="T5"/>
                </a:cxn>
                <a:cxn ang="T11">
                  <a:pos x="T6" y="T7"/>
                </a:cxn>
              </a:cxnLst>
              <a:rect l="T12" t="T13" r="T14" b="T15"/>
              <a:pathLst>
                <a:path w="9" h="21">
                  <a:moveTo>
                    <a:pt x="0" y="20"/>
                  </a:moveTo>
                  <a:lnTo>
                    <a:pt x="2" y="13"/>
                  </a:lnTo>
                  <a:lnTo>
                    <a:pt x="6" y="6"/>
                  </a:lnTo>
                  <a:lnTo>
                    <a:pt x="8" y="0"/>
                  </a:lnTo>
                </a:path>
              </a:pathLst>
            </a:custGeom>
            <a:noFill/>
            <a:ln w="9445">
              <a:solidFill>
                <a:srgbClr val="FF8100"/>
              </a:solidFill>
              <a:round/>
              <a:headEnd/>
              <a:tailEnd/>
            </a:ln>
          </p:spPr>
          <p:txBody>
            <a:bodyPr/>
            <a:lstStyle/>
            <a:p>
              <a:endParaRPr lang="en-US"/>
            </a:p>
          </p:txBody>
        </p:sp>
        <p:sp>
          <p:nvSpPr>
            <p:cNvPr id="309288" name="Freeform 35"/>
            <p:cNvSpPr>
              <a:spLocks/>
            </p:cNvSpPr>
            <p:nvPr/>
          </p:nvSpPr>
          <p:spPr bwMode="auto">
            <a:xfrm>
              <a:off x="1127" y="2657"/>
              <a:ext cx="14" cy="14"/>
            </a:xfrm>
            <a:custGeom>
              <a:avLst/>
              <a:gdLst>
                <a:gd name="T0" fmla="*/ 0 w 14"/>
                <a:gd name="T1" fmla="*/ 13 h 14"/>
                <a:gd name="T2" fmla="*/ 3 w 14"/>
                <a:gd name="T3" fmla="*/ 9 h 14"/>
                <a:gd name="T4" fmla="*/ 8 w 14"/>
                <a:gd name="T5" fmla="*/ 4 h 14"/>
                <a:gd name="T6" fmla="*/ 13 w 14"/>
                <a:gd name="T7" fmla="*/ 0 h 14"/>
                <a:gd name="T8" fmla="*/ 0 60000 65536"/>
                <a:gd name="T9" fmla="*/ 0 60000 65536"/>
                <a:gd name="T10" fmla="*/ 0 60000 65536"/>
                <a:gd name="T11" fmla="*/ 0 60000 65536"/>
                <a:gd name="T12" fmla="*/ 0 w 14"/>
                <a:gd name="T13" fmla="*/ 0 h 14"/>
                <a:gd name="T14" fmla="*/ 14 w 14"/>
                <a:gd name="T15" fmla="*/ 14 h 14"/>
              </a:gdLst>
              <a:ahLst/>
              <a:cxnLst>
                <a:cxn ang="T8">
                  <a:pos x="T0" y="T1"/>
                </a:cxn>
                <a:cxn ang="T9">
                  <a:pos x="T2" y="T3"/>
                </a:cxn>
                <a:cxn ang="T10">
                  <a:pos x="T4" y="T5"/>
                </a:cxn>
                <a:cxn ang="T11">
                  <a:pos x="T6" y="T7"/>
                </a:cxn>
              </a:cxnLst>
              <a:rect l="T12" t="T13" r="T14" b="T15"/>
              <a:pathLst>
                <a:path w="14" h="14">
                  <a:moveTo>
                    <a:pt x="0" y="13"/>
                  </a:moveTo>
                  <a:lnTo>
                    <a:pt x="3" y="9"/>
                  </a:lnTo>
                  <a:lnTo>
                    <a:pt x="8" y="4"/>
                  </a:lnTo>
                  <a:lnTo>
                    <a:pt x="13" y="0"/>
                  </a:lnTo>
                </a:path>
              </a:pathLst>
            </a:custGeom>
            <a:noFill/>
            <a:ln w="9445">
              <a:solidFill>
                <a:srgbClr val="FF8100"/>
              </a:solidFill>
              <a:round/>
              <a:headEnd/>
              <a:tailEnd/>
            </a:ln>
          </p:spPr>
          <p:txBody>
            <a:bodyPr/>
            <a:lstStyle/>
            <a:p>
              <a:endParaRPr lang="en-US"/>
            </a:p>
          </p:txBody>
        </p:sp>
        <p:sp>
          <p:nvSpPr>
            <p:cNvPr id="309289" name="Freeform 36"/>
            <p:cNvSpPr>
              <a:spLocks/>
            </p:cNvSpPr>
            <p:nvPr/>
          </p:nvSpPr>
          <p:spPr bwMode="auto">
            <a:xfrm>
              <a:off x="1113" y="2640"/>
              <a:ext cx="15" cy="17"/>
            </a:xfrm>
            <a:custGeom>
              <a:avLst/>
              <a:gdLst>
                <a:gd name="T0" fmla="*/ 0 w 15"/>
                <a:gd name="T1" fmla="*/ 16 h 17"/>
                <a:gd name="T2" fmla="*/ 3 w 15"/>
                <a:gd name="T3" fmla="*/ 9 h 17"/>
                <a:gd name="T4" fmla="*/ 10 w 15"/>
                <a:gd name="T5" fmla="*/ 4 h 17"/>
                <a:gd name="T6" fmla="*/ 14 w 15"/>
                <a:gd name="T7" fmla="*/ 0 h 17"/>
                <a:gd name="T8" fmla="*/ 0 60000 65536"/>
                <a:gd name="T9" fmla="*/ 0 60000 65536"/>
                <a:gd name="T10" fmla="*/ 0 60000 65536"/>
                <a:gd name="T11" fmla="*/ 0 60000 65536"/>
                <a:gd name="T12" fmla="*/ 0 w 15"/>
                <a:gd name="T13" fmla="*/ 0 h 17"/>
                <a:gd name="T14" fmla="*/ 15 w 15"/>
                <a:gd name="T15" fmla="*/ 17 h 17"/>
              </a:gdLst>
              <a:ahLst/>
              <a:cxnLst>
                <a:cxn ang="T8">
                  <a:pos x="T0" y="T1"/>
                </a:cxn>
                <a:cxn ang="T9">
                  <a:pos x="T2" y="T3"/>
                </a:cxn>
                <a:cxn ang="T10">
                  <a:pos x="T4" y="T5"/>
                </a:cxn>
                <a:cxn ang="T11">
                  <a:pos x="T6" y="T7"/>
                </a:cxn>
              </a:cxnLst>
              <a:rect l="T12" t="T13" r="T14" b="T15"/>
              <a:pathLst>
                <a:path w="15" h="17">
                  <a:moveTo>
                    <a:pt x="0" y="16"/>
                  </a:moveTo>
                  <a:lnTo>
                    <a:pt x="3" y="9"/>
                  </a:lnTo>
                  <a:lnTo>
                    <a:pt x="10" y="4"/>
                  </a:lnTo>
                  <a:lnTo>
                    <a:pt x="14" y="0"/>
                  </a:lnTo>
                </a:path>
              </a:pathLst>
            </a:custGeom>
            <a:noFill/>
            <a:ln w="9445">
              <a:solidFill>
                <a:srgbClr val="FF8100"/>
              </a:solidFill>
              <a:round/>
              <a:headEnd/>
              <a:tailEnd/>
            </a:ln>
          </p:spPr>
          <p:txBody>
            <a:bodyPr/>
            <a:lstStyle/>
            <a:p>
              <a:endParaRPr lang="en-US"/>
            </a:p>
          </p:txBody>
        </p:sp>
        <p:sp>
          <p:nvSpPr>
            <p:cNvPr id="309290" name="Freeform 37"/>
            <p:cNvSpPr>
              <a:spLocks/>
            </p:cNvSpPr>
            <p:nvPr/>
          </p:nvSpPr>
          <p:spPr bwMode="auto">
            <a:xfrm>
              <a:off x="1099" y="2622"/>
              <a:ext cx="20" cy="15"/>
            </a:xfrm>
            <a:custGeom>
              <a:avLst/>
              <a:gdLst>
                <a:gd name="T0" fmla="*/ 0 w 20"/>
                <a:gd name="T1" fmla="*/ 14 h 15"/>
                <a:gd name="T2" fmla="*/ 6 w 20"/>
                <a:gd name="T3" fmla="*/ 7 h 15"/>
                <a:gd name="T4" fmla="*/ 13 w 20"/>
                <a:gd name="T5" fmla="*/ 2 h 15"/>
                <a:gd name="T6" fmla="*/ 19 w 20"/>
                <a:gd name="T7" fmla="*/ 0 h 15"/>
                <a:gd name="T8" fmla="*/ 0 60000 65536"/>
                <a:gd name="T9" fmla="*/ 0 60000 65536"/>
                <a:gd name="T10" fmla="*/ 0 60000 65536"/>
                <a:gd name="T11" fmla="*/ 0 60000 65536"/>
                <a:gd name="T12" fmla="*/ 0 w 20"/>
                <a:gd name="T13" fmla="*/ 0 h 15"/>
                <a:gd name="T14" fmla="*/ 20 w 20"/>
                <a:gd name="T15" fmla="*/ 15 h 15"/>
              </a:gdLst>
              <a:ahLst/>
              <a:cxnLst>
                <a:cxn ang="T8">
                  <a:pos x="T0" y="T1"/>
                </a:cxn>
                <a:cxn ang="T9">
                  <a:pos x="T2" y="T3"/>
                </a:cxn>
                <a:cxn ang="T10">
                  <a:pos x="T4" y="T5"/>
                </a:cxn>
                <a:cxn ang="T11">
                  <a:pos x="T6" y="T7"/>
                </a:cxn>
              </a:cxnLst>
              <a:rect l="T12" t="T13" r="T14" b="T15"/>
              <a:pathLst>
                <a:path w="20" h="15">
                  <a:moveTo>
                    <a:pt x="0" y="14"/>
                  </a:moveTo>
                  <a:lnTo>
                    <a:pt x="6" y="7"/>
                  </a:lnTo>
                  <a:lnTo>
                    <a:pt x="13" y="2"/>
                  </a:lnTo>
                  <a:lnTo>
                    <a:pt x="19" y="0"/>
                  </a:lnTo>
                </a:path>
              </a:pathLst>
            </a:custGeom>
            <a:noFill/>
            <a:ln w="9445">
              <a:solidFill>
                <a:srgbClr val="FF8100"/>
              </a:solidFill>
              <a:round/>
              <a:headEnd/>
              <a:tailEnd/>
            </a:ln>
          </p:spPr>
          <p:txBody>
            <a:bodyPr/>
            <a:lstStyle/>
            <a:p>
              <a:endParaRPr lang="en-US"/>
            </a:p>
          </p:txBody>
        </p:sp>
        <p:sp>
          <p:nvSpPr>
            <p:cNvPr id="309291" name="Freeform 38"/>
            <p:cNvSpPr>
              <a:spLocks/>
            </p:cNvSpPr>
            <p:nvPr/>
          </p:nvSpPr>
          <p:spPr bwMode="auto">
            <a:xfrm>
              <a:off x="1094" y="2602"/>
              <a:ext cx="20" cy="16"/>
            </a:xfrm>
            <a:custGeom>
              <a:avLst/>
              <a:gdLst>
                <a:gd name="T0" fmla="*/ 0 w 20"/>
                <a:gd name="T1" fmla="*/ 15 h 16"/>
                <a:gd name="T2" fmla="*/ 7 w 20"/>
                <a:gd name="T3" fmla="*/ 7 h 16"/>
                <a:gd name="T4" fmla="*/ 12 w 20"/>
                <a:gd name="T5" fmla="*/ 4 h 16"/>
                <a:gd name="T6" fmla="*/ 19 w 20"/>
                <a:gd name="T7" fmla="*/ 0 h 16"/>
                <a:gd name="T8" fmla="*/ 0 60000 65536"/>
                <a:gd name="T9" fmla="*/ 0 60000 65536"/>
                <a:gd name="T10" fmla="*/ 0 60000 65536"/>
                <a:gd name="T11" fmla="*/ 0 60000 65536"/>
                <a:gd name="T12" fmla="*/ 0 w 20"/>
                <a:gd name="T13" fmla="*/ 0 h 16"/>
                <a:gd name="T14" fmla="*/ 20 w 20"/>
                <a:gd name="T15" fmla="*/ 16 h 16"/>
              </a:gdLst>
              <a:ahLst/>
              <a:cxnLst>
                <a:cxn ang="T8">
                  <a:pos x="T0" y="T1"/>
                </a:cxn>
                <a:cxn ang="T9">
                  <a:pos x="T2" y="T3"/>
                </a:cxn>
                <a:cxn ang="T10">
                  <a:pos x="T4" y="T5"/>
                </a:cxn>
                <a:cxn ang="T11">
                  <a:pos x="T6" y="T7"/>
                </a:cxn>
              </a:cxnLst>
              <a:rect l="T12" t="T13" r="T14" b="T15"/>
              <a:pathLst>
                <a:path w="20" h="16">
                  <a:moveTo>
                    <a:pt x="0" y="15"/>
                  </a:moveTo>
                  <a:lnTo>
                    <a:pt x="7" y="7"/>
                  </a:lnTo>
                  <a:lnTo>
                    <a:pt x="12" y="4"/>
                  </a:lnTo>
                  <a:lnTo>
                    <a:pt x="19" y="0"/>
                  </a:lnTo>
                </a:path>
              </a:pathLst>
            </a:custGeom>
            <a:noFill/>
            <a:ln w="9445">
              <a:solidFill>
                <a:srgbClr val="FF8100"/>
              </a:solidFill>
              <a:round/>
              <a:headEnd/>
              <a:tailEnd/>
            </a:ln>
          </p:spPr>
          <p:txBody>
            <a:bodyPr/>
            <a:lstStyle/>
            <a:p>
              <a:endParaRPr lang="en-US"/>
            </a:p>
          </p:txBody>
        </p:sp>
        <p:sp>
          <p:nvSpPr>
            <p:cNvPr id="309292" name="Line 39"/>
            <p:cNvSpPr>
              <a:spLocks noChangeShapeType="1"/>
            </p:cNvSpPr>
            <p:nvPr/>
          </p:nvSpPr>
          <p:spPr bwMode="auto">
            <a:xfrm flipV="1">
              <a:off x="1090" y="2587"/>
              <a:ext cx="12" cy="9"/>
            </a:xfrm>
            <a:prstGeom prst="line">
              <a:avLst/>
            </a:prstGeom>
            <a:noFill/>
            <a:ln w="9445">
              <a:solidFill>
                <a:srgbClr val="FF8100"/>
              </a:solidFill>
              <a:round/>
              <a:headEnd/>
              <a:tailEnd/>
            </a:ln>
          </p:spPr>
          <p:txBody>
            <a:bodyPr wrap="none" anchor="ctr"/>
            <a:lstStyle/>
            <a:p>
              <a:endParaRPr lang="en-US"/>
            </a:p>
          </p:txBody>
        </p:sp>
        <p:sp>
          <p:nvSpPr>
            <p:cNvPr id="309293" name="Freeform 40"/>
            <p:cNvSpPr>
              <a:spLocks/>
            </p:cNvSpPr>
            <p:nvPr/>
          </p:nvSpPr>
          <p:spPr bwMode="auto">
            <a:xfrm>
              <a:off x="1104" y="2569"/>
              <a:ext cx="15" cy="25"/>
            </a:xfrm>
            <a:custGeom>
              <a:avLst/>
              <a:gdLst>
                <a:gd name="T0" fmla="*/ 0 w 15"/>
                <a:gd name="T1" fmla="*/ 24 h 25"/>
                <a:gd name="T2" fmla="*/ 4 w 15"/>
                <a:gd name="T3" fmla="*/ 14 h 25"/>
                <a:gd name="T4" fmla="*/ 8 w 15"/>
                <a:gd name="T5" fmla="*/ 6 h 25"/>
                <a:gd name="T6" fmla="*/ 14 w 15"/>
                <a:gd name="T7" fmla="*/ 0 h 25"/>
                <a:gd name="T8" fmla="*/ 0 60000 65536"/>
                <a:gd name="T9" fmla="*/ 0 60000 65536"/>
                <a:gd name="T10" fmla="*/ 0 60000 65536"/>
                <a:gd name="T11" fmla="*/ 0 60000 65536"/>
                <a:gd name="T12" fmla="*/ 0 w 15"/>
                <a:gd name="T13" fmla="*/ 0 h 25"/>
                <a:gd name="T14" fmla="*/ 15 w 15"/>
                <a:gd name="T15" fmla="*/ 25 h 25"/>
              </a:gdLst>
              <a:ahLst/>
              <a:cxnLst>
                <a:cxn ang="T8">
                  <a:pos x="T0" y="T1"/>
                </a:cxn>
                <a:cxn ang="T9">
                  <a:pos x="T2" y="T3"/>
                </a:cxn>
                <a:cxn ang="T10">
                  <a:pos x="T4" y="T5"/>
                </a:cxn>
                <a:cxn ang="T11">
                  <a:pos x="T6" y="T7"/>
                </a:cxn>
              </a:cxnLst>
              <a:rect l="T12" t="T13" r="T14" b="T15"/>
              <a:pathLst>
                <a:path w="15" h="25">
                  <a:moveTo>
                    <a:pt x="0" y="24"/>
                  </a:moveTo>
                  <a:lnTo>
                    <a:pt x="4" y="14"/>
                  </a:lnTo>
                  <a:lnTo>
                    <a:pt x="8" y="6"/>
                  </a:lnTo>
                  <a:lnTo>
                    <a:pt x="14" y="0"/>
                  </a:lnTo>
                </a:path>
              </a:pathLst>
            </a:custGeom>
            <a:noFill/>
            <a:ln w="9445">
              <a:solidFill>
                <a:srgbClr val="FF8100"/>
              </a:solidFill>
              <a:round/>
              <a:headEnd/>
              <a:tailEnd/>
            </a:ln>
          </p:spPr>
          <p:txBody>
            <a:bodyPr/>
            <a:lstStyle/>
            <a:p>
              <a:endParaRPr lang="en-US"/>
            </a:p>
          </p:txBody>
        </p:sp>
        <p:sp>
          <p:nvSpPr>
            <p:cNvPr id="309294" name="Freeform 41"/>
            <p:cNvSpPr>
              <a:spLocks/>
            </p:cNvSpPr>
            <p:nvPr/>
          </p:nvSpPr>
          <p:spPr bwMode="auto">
            <a:xfrm>
              <a:off x="1083" y="2550"/>
              <a:ext cx="22" cy="15"/>
            </a:xfrm>
            <a:custGeom>
              <a:avLst/>
              <a:gdLst>
                <a:gd name="T0" fmla="*/ 0 w 22"/>
                <a:gd name="T1" fmla="*/ 14 h 15"/>
                <a:gd name="T2" fmla="*/ 8 w 22"/>
                <a:gd name="T3" fmla="*/ 7 h 15"/>
                <a:gd name="T4" fmla="*/ 17 w 22"/>
                <a:gd name="T5" fmla="*/ 1 h 15"/>
                <a:gd name="T6" fmla="*/ 21 w 22"/>
                <a:gd name="T7" fmla="*/ 0 h 15"/>
                <a:gd name="T8" fmla="*/ 0 60000 65536"/>
                <a:gd name="T9" fmla="*/ 0 60000 65536"/>
                <a:gd name="T10" fmla="*/ 0 60000 65536"/>
                <a:gd name="T11" fmla="*/ 0 60000 65536"/>
                <a:gd name="T12" fmla="*/ 0 w 22"/>
                <a:gd name="T13" fmla="*/ 0 h 15"/>
                <a:gd name="T14" fmla="*/ 22 w 22"/>
                <a:gd name="T15" fmla="*/ 15 h 15"/>
              </a:gdLst>
              <a:ahLst/>
              <a:cxnLst>
                <a:cxn ang="T8">
                  <a:pos x="T0" y="T1"/>
                </a:cxn>
                <a:cxn ang="T9">
                  <a:pos x="T2" y="T3"/>
                </a:cxn>
                <a:cxn ang="T10">
                  <a:pos x="T4" y="T5"/>
                </a:cxn>
                <a:cxn ang="T11">
                  <a:pos x="T6" y="T7"/>
                </a:cxn>
              </a:cxnLst>
              <a:rect l="T12" t="T13" r="T14" b="T15"/>
              <a:pathLst>
                <a:path w="22" h="15">
                  <a:moveTo>
                    <a:pt x="0" y="14"/>
                  </a:moveTo>
                  <a:lnTo>
                    <a:pt x="8" y="7"/>
                  </a:lnTo>
                  <a:lnTo>
                    <a:pt x="17" y="1"/>
                  </a:lnTo>
                  <a:lnTo>
                    <a:pt x="21" y="0"/>
                  </a:lnTo>
                </a:path>
              </a:pathLst>
            </a:custGeom>
            <a:noFill/>
            <a:ln w="9445">
              <a:solidFill>
                <a:srgbClr val="FF8100"/>
              </a:solidFill>
              <a:round/>
              <a:headEnd/>
              <a:tailEnd/>
            </a:ln>
          </p:spPr>
          <p:txBody>
            <a:bodyPr/>
            <a:lstStyle/>
            <a:p>
              <a:endParaRPr lang="en-US"/>
            </a:p>
          </p:txBody>
        </p:sp>
        <p:sp>
          <p:nvSpPr>
            <p:cNvPr id="309295" name="Freeform 42"/>
            <p:cNvSpPr>
              <a:spLocks/>
            </p:cNvSpPr>
            <p:nvPr/>
          </p:nvSpPr>
          <p:spPr bwMode="auto">
            <a:xfrm>
              <a:off x="1075" y="2530"/>
              <a:ext cx="25" cy="8"/>
            </a:xfrm>
            <a:custGeom>
              <a:avLst/>
              <a:gdLst>
                <a:gd name="T0" fmla="*/ 0 w 25"/>
                <a:gd name="T1" fmla="*/ 7 h 8"/>
                <a:gd name="T2" fmla="*/ 7 w 25"/>
                <a:gd name="T3" fmla="*/ 3 h 8"/>
                <a:gd name="T4" fmla="*/ 17 w 25"/>
                <a:gd name="T5" fmla="*/ 0 h 8"/>
                <a:gd name="T6" fmla="*/ 24 w 25"/>
                <a:gd name="T7" fmla="*/ 0 h 8"/>
                <a:gd name="T8" fmla="*/ 0 60000 65536"/>
                <a:gd name="T9" fmla="*/ 0 60000 65536"/>
                <a:gd name="T10" fmla="*/ 0 60000 65536"/>
                <a:gd name="T11" fmla="*/ 0 60000 65536"/>
                <a:gd name="T12" fmla="*/ 0 w 25"/>
                <a:gd name="T13" fmla="*/ 0 h 8"/>
                <a:gd name="T14" fmla="*/ 25 w 25"/>
                <a:gd name="T15" fmla="*/ 8 h 8"/>
              </a:gdLst>
              <a:ahLst/>
              <a:cxnLst>
                <a:cxn ang="T8">
                  <a:pos x="T0" y="T1"/>
                </a:cxn>
                <a:cxn ang="T9">
                  <a:pos x="T2" y="T3"/>
                </a:cxn>
                <a:cxn ang="T10">
                  <a:pos x="T4" y="T5"/>
                </a:cxn>
                <a:cxn ang="T11">
                  <a:pos x="T6" y="T7"/>
                </a:cxn>
              </a:cxnLst>
              <a:rect l="T12" t="T13" r="T14" b="T15"/>
              <a:pathLst>
                <a:path w="25" h="8">
                  <a:moveTo>
                    <a:pt x="0" y="7"/>
                  </a:moveTo>
                  <a:lnTo>
                    <a:pt x="7" y="3"/>
                  </a:lnTo>
                  <a:lnTo>
                    <a:pt x="17" y="0"/>
                  </a:lnTo>
                  <a:lnTo>
                    <a:pt x="24" y="0"/>
                  </a:lnTo>
                </a:path>
              </a:pathLst>
            </a:custGeom>
            <a:noFill/>
            <a:ln w="9445">
              <a:solidFill>
                <a:srgbClr val="FF8100"/>
              </a:solidFill>
              <a:round/>
              <a:headEnd/>
              <a:tailEnd/>
            </a:ln>
          </p:spPr>
          <p:txBody>
            <a:bodyPr/>
            <a:lstStyle/>
            <a:p>
              <a:endParaRPr lang="en-US"/>
            </a:p>
          </p:txBody>
        </p:sp>
        <p:sp>
          <p:nvSpPr>
            <p:cNvPr id="309296" name="Freeform 43"/>
            <p:cNvSpPr>
              <a:spLocks/>
            </p:cNvSpPr>
            <p:nvPr/>
          </p:nvSpPr>
          <p:spPr bwMode="auto">
            <a:xfrm>
              <a:off x="1075" y="2512"/>
              <a:ext cx="25" cy="4"/>
            </a:xfrm>
            <a:custGeom>
              <a:avLst/>
              <a:gdLst>
                <a:gd name="T0" fmla="*/ 0 w 25"/>
                <a:gd name="T1" fmla="*/ 0 h 4"/>
                <a:gd name="T2" fmla="*/ 11 w 25"/>
                <a:gd name="T3" fmla="*/ 0 h 4"/>
                <a:gd name="T4" fmla="*/ 18 w 25"/>
                <a:gd name="T5" fmla="*/ 1 h 4"/>
                <a:gd name="T6" fmla="*/ 24 w 25"/>
                <a:gd name="T7" fmla="*/ 3 h 4"/>
                <a:gd name="T8" fmla="*/ 0 60000 65536"/>
                <a:gd name="T9" fmla="*/ 0 60000 65536"/>
                <a:gd name="T10" fmla="*/ 0 60000 65536"/>
                <a:gd name="T11" fmla="*/ 0 60000 65536"/>
                <a:gd name="T12" fmla="*/ 0 w 25"/>
                <a:gd name="T13" fmla="*/ 0 h 4"/>
                <a:gd name="T14" fmla="*/ 25 w 25"/>
                <a:gd name="T15" fmla="*/ 4 h 4"/>
              </a:gdLst>
              <a:ahLst/>
              <a:cxnLst>
                <a:cxn ang="T8">
                  <a:pos x="T0" y="T1"/>
                </a:cxn>
                <a:cxn ang="T9">
                  <a:pos x="T2" y="T3"/>
                </a:cxn>
                <a:cxn ang="T10">
                  <a:pos x="T4" y="T5"/>
                </a:cxn>
                <a:cxn ang="T11">
                  <a:pos x="T6" y="T7"/>
                </a:cxn>
              </a:cxnLst>
              <a:rect l="T12" t="T13" r="T14" b="T15"/>
              <a:pathLst>
                <a:path w="25" h="4">
                  <a:moveTo>
                    <a:pt x="0" y="0"/>
                  </a:moveTo>
                  <a:lnTo>
                    <a:pt x="11" y="0"/>
                  </a:lnTo>
                  <a:lnTo>
                    <a:pt x="18" y="1"/>
                  </a:lnTo>
                  <a:lnTo>
                    <a:pt x="24" y="3"/>
                  </a:lnTo>
                </a:path>
              </a:pathLst>
            </a:custGeom>
            <a:noFill/>
            <a:ln w="9445">
              <a:solidFill>
                <a:srgbClr val="FF8100"/>
              </a:solidFill>
              <a:round/>
              <a:headEnd/>
              <a:tailEnd/>
            </a:ln>
          </p:spPr>
          <p:txBody>
            <a:bodyPr/>
            <a:lstStyle/>
            <a:p>
              <a:endParaRPr lang="en-US"/>
            </a:p>
          </p:txBody>
        </p:sp>
        <p:sp>
          <p:nvSpPr>
            <p:cNvPr id="309297" name="Freeform 44"/>
            <p:cNvSpPr>
              <a:spLocks/>
            </p:cNvSpPr>
            <p:nvPr/>
          </p:nvSpPr>
          <p:spPr bwMode="auto">
            <a:xfrm>
              <a:off x="1079" y="2493"/>
              <a:ext cx="27" cy="6"/>
            </a:xfrm>
            <a:custGeom>
              <a:avLst/>
              <a:gdLst>
                <a:gd name="T0" fmla="*/ 0 w 27"/>
                <a:gd name="T1" fmla="*/ 1 h 6"/>
                <a:gd name="T2" fmla="*/ 8 w 27"/>
                <a:gd name="T3" fmla="*/ 0 h 6"/>
                <a:gd name="T4" fmla="*/ 19 w 27"/>
                <a:gd name="T5" fmla="*/ 2 h 6"/>
                <a:gd name="T6" fmla="*/ 26 w 27"/>
                <a:gd name="T7" fmla="*/ 5 h 6"/>
                <a:gd name="T8" fmla="*/ 0 60000 65536"/>
                <a:gd name="T9" fmla="*/ 0 60000 65536"/>
                <a:gd name="T10" fmla="*/ 0 60000 65536"/>
                <a:gd name="T11" fmla="*/ 0 60000 65536"/>
                <a:gd name="T12" fmla="*/ 0 w 27"/>
                <a:gd name="T13" fmla="*/ 0 h 6"/>
                <a:gd name="T14" fmla="*/ 27 w 27"/>
                <a:gd name="T15" fmla="*/ 6 h 6"/>
              </a:gdLst>
              <a:ahLst/>
              <a:cxnLst>
                <a:cxn ang="T8">
                  <a:pos x="T0" y="T1"/>
                </a:cxn>
                <a:cxn ang="T9">
                  <a:pos x="T2" y="T3"/>
                </a:cxn>
                <a:cxn ang="T10">
                  <a:pos x="T4" y="T5"/>
                </a:cxn>
                <a:cxn ang="T11">
                  <a:pos x="T6" y="T7"/>
                </a:cxn>
              </a:cxnLst>
              <a:rect l="T12" t="T13" r="T14" b="T15"/>
              <a:pathLst>
                <a:path w="27" h="6">
                  <a:moveTo>
                    <a:pt x="0" y="1"/>
                  </a:moveTo>
                  <a:lnTo>
                    <a:pt x="8" y="0"/>
                  </a:lnTo>
                  <a:lnTo>
                    <a:pt x="19" y="2"/>
                  </a:lnTo>
                  <a:lnTo>
                    <a:pt x="26" y="5"/>
                  </a:lnTo>
                </a:path>
              </a:pathLst>
            </a:custGeom>
            <a:noFill/>
            <a:ln w="9445">
              <a:solidFill>
                <a:srgbClr val="FF8100"/>
              </a:solidFill>
              <a:round/>
              <a:headEnd/>
              <a:tailEnd/>
            </a:ln>
          </p:spPr>
          <p:txBody>
            <a:bodyPr/>
            <a:lstStyle/>
            <a:p>
              <a:endParaRPr lang="en-US"/>
            </a:p>
          </p:txBody>
        </p:sp>
        <p:sp>
          <p:nvSpPr>
            <p:cNvPr id="309298" name="Freeform 45"/>
            <p:cNvSpPr>
              <a:spLocks/>
            </p:cNvSpPr>
            <p:nvPr/>
          </p:nvSpPr>
          <p:spPr bwMode="auto">
            <a:xfrm>
              <a:off x="1085" y="2477"/>
              <a:ext cx="29" cy="3"/>
            </a:xfrm>
            <a:custGeom>
              <a:avLst/>
              <a:gdLst>
                <a:gd name="T0" fmla="*/ 0 w 29"/>
                <a:gd name="T1" fmla="*/ 2 h 3"/>
                <a:gd name="T2" fmla="*/ 9 w 29"/>
                <a:gd name="T3" fmla="*/ 0 h 3"/>
                <a:gd name="T4" fmla="*/ 20 w 29"/>
                <a:gd name="T5" fmla="*/ 0 h 3"/>
                <a:gd name="T6" fmla="*/ 28 w 29"/>
                <a:gd name="T7" fmla="*/ 1 h 3"/>
                <a:gd name="T8" fmla="*/ 0 60000 65536"/>
                <a:gd name="T9" fmla="*/ 0 60000 65536"/>
                <a:gd name="T10" fmla="*/ 0 60000 65536"/>
                <a:gd name="T11" fmla="*/ 0 60000 65536"/>
                <a:gd name="T12" fmla="*/ 0 w 29"/>
                <a:gd name="T13" fmla="*/ 0 h 3"/>
                <a:gd name="T14" fmla="*/ 29 w 29"/>
                <a:gd name="T15" fmla="*/ 3 h 3"/>
              </a:gdLst>
              <a:ahLst/>
              <a:cxnLst>
                <a:cxn ang="T8">
                  <a:pos x="T0" y="T1"/>
                </a:cxn>
                <a:cxn ang="T9">
                  <a:pos x="T2" y="T3"/>
                </a:cxn>
                <a:cxn ang="T10">
                  <a:pos x="T4" y="T5"/>
                </a:cxn>
                <a:cxn ang="T11">
                  <a:pos x="T6" y="T7"/>
                </a:cxn>
              </a:cxnLst>
              <a:rect l="T12" t="T13" r="T14" b="T15"/>
              <a:pathLst>
                <a:path w="29" h="3">
                  <a:moveTo>
                    <a:pt x="0" y="2"/>
                  </a:moveTo>
                  <a:lnTo>
                    <a:pt x="9" y="0"/>
                  </a:lnTo>
                  <a:lnTo>
                    <a:pt x="20" y="0"/>
                  </a:lnTo>
                  <a:lnTo>
                    <a:pt x="28" y="1"/>
                  </a:lnTo>
                </a:path>
              </a:pathLst>
            </a:custGeom>
            <a:noFill/>
            <a:ln w="9445">
              <a:solidFill>
                <a:srgbClr val="FF8100"/>
              </a:solidFill>
              <a:round/>
              <a:headEnd/>
              <a:tailEnd/>
            </a:ln>
          </p:spPr>
          <p:txBody>
            <a:bodyPr/>
            <a:lstStyle/>
            <a:p>
              <a:endParaRPr lang="en-US"/>
            </a:p>
          </p:txBody>
        </p:sp>
        <p:sp>
          <p:nvSpPr>
            <p:cNvPr id="309299" name="Freeform 46"/>
            <p:cNvSpPr>
              <a:spLocks/>
            </p:cNvSpPr>
            <p:nvPr/>
          </p:nvSpPr>
          <p:spPr bwMode="auto">
            <a:xfrm>
              <a:off x="1100" y="2464"/>
              <a:ext cx="21" cy="8"/>
            </a:xfrm>
            <a:custGeom>
              <a:avLst/>
              <a:gdLst>
                <a:gd name="T0" fmla="*/ 0 w 21"/>
                <a:gd name="T1" fmla="*/ 0 h 8"/>
                <a:gd name="T2" fmla="*/ 10 w 21"/>
                <a:gd name="T3" fmla="*/ 1 h 8"/>
                <a:gd name="T4" fmla="*/ 17 w 21"/>
                <a:gd name="T5" fmla="*/ 4 h 8"/>
                <a:gd name="T6" fmla="*/ 20 w 21"/>
                <a:gd name="T7" fmla="*/ 7 h 8"/>
                <a:gd name="T8" fmla="*/ 0 60000 65536"/>
                <a:gd name="T9" fmla="*/ 0 60000 65536"/>
                <a:gd name="T10" fmla="*/ 0 60000 65536"/>
                <a:gd name="T11" fmla="*/ 0 60000 65536"/>
                <a:gd name="T12" fmla="*/ 0 w 21"/>
                <a:gd name="T13" fmla="*/ 0 h 8"/>
                <a:gd name="T14" fmla="*/ 21 w 21"/>
                <a:gd name="T15" fmla="*/ 8 h 8"/>
              </a:gdLst>
              <a:ahLst/>
              <a:cxnLst>
                <a:cxn ang="T8">
                  <a:pos x="T0" y="T1"/>
                </a:cxn>
                <a:cxn ang="T9">
                  <a:pos x="T2" y="T3"/>
                </a:cxn>
                <a:cxn ang="T10">
                  <a:pos x="T4" y="T5"/>
                </a:cxn>
                <a:cxn ang="T11">
                  <a:pos x="T6" y="T7"/>
                </a:cxn>
              </a:cxnLst>
              <a:rect l="T12" t="T13" r="T14" b="T15"/>
              <a:pathLst>
                <a:path w="21" h="8">
                  <a:moveTo>
                    <a:pt x="0" y="0"/>
                  </a:moveTo>
                  <a:lnTo>
                    <a:pt x="10" y="1"/>
                  </a:lnTo>
                  <a:lnTo>
                    <a:pt x="17" y="4"/>
                  </a:lnTo>
                  <a:lnTo>
                    <a:pt x="20" y="7"/>
                  </a:lnTo>
                </a:path>
              </a:pathLst>
            </a:custGeom>
            <a:noFill/>
            <a:ln w="9445">
              <a:solidFill>
                <a:srgbClr val="FF8100"/>
              </a:solidFill>
              <a:round/>
              <a:headEnd/>
              <a:tailEnd/>
            </a:ln>
          </p:spPr>
          <p:txBody>
            <a:bodyPr/>
            <a:lstStyle/>
            <a:p>
              <a:endParaRPr lang="en-US"/>
            </a:p>
          </p:txBody>
        </p:sp>
        <p:sp>
          <p:nvSpPr>
            <p:cNvPr id="309300" name="Freeform 47"/>
            <p:cNvSpPr>
              <a:spLocks/>
            </p:cNvSpPr>
            <p:nvPr/>
          </p:nvSpPr>
          <p:spPr bwMode="auto">
            <a:xfrm>
              <a:off x="1116" y="2455"/>
              <a:ext cx="16" cy="10"/>
            </a:xfrm>
            <a:custGeom>
              <a:avLst/>
              <a:gdLst>
                <a:gd name="T0" fmla="*/ 0 w 16"/>
                <a:gd name="T1" fmla="*/ 0 h 10"/>
                <a:gd name="T2" fmla="*/ 8 w 16"/>
                <a:gd name="T3" fmla="*/ 3 h 10"/>
                <a:gd name="T4" fmla="*/ 13 w 16"/>
                <a:gd name="T5" fmla="*/ 6 h 10"/>
                <a:gd name="T6" fmla="*/ 15 w 16"/>
                <a:gd name="T7" fmla="*/ 9 h 10"/>
                <a:gd name="T8" fmla="*/ 0 60000 65536"/>
                <a:gd name="T9" fmla="*/ 0 60000 65536"/>
                <a:gd name="T10" fmla="*/ 0 60000 65536"/>
                <a:gd name="T11" fmla="*/ 0 60000 65536"/>
                <a:gd name="T12" fmla="*/ 0 w 16"/>
                <a:gd name="T13" fmla="*/ 0 h 10"/>
                <a:gd name="T14" fmla="*/ 16 w 16"/>
                <a:gd name="T15" fmla="*/ 10 h 10"/>
              </a:gdLst>
              <a:ahLst/>
              <a:cxnLst>
                <a:cxn ang="T8">
                  <a:pos x="T0" y="T1"/>
                </a:cxn>
                <a:cxn ang="T9">
                  <a:pos x="T2" y="T3"/>
                </a:cxn>
                <a:cxn ang="T10">
                  <a:pos x="T4" y="T5"/>
                </a:cxn>
                <a:cxn ang="T11">
                  <a:pos x="T6" y="T7"/>
                </a:cxn>
              </a:cxnLst>
              <a:rect l="T12" t="T13" r="T14" b="T15"/>
              <a:pathLst>
                <a:path w="16" h="10">
                  <a:moveTo>
                    <a:pt x="0" y="0"/>
                  </a:moveTo>
                  <a:lnTo>
                    <a:pt x="8" y="3"/>
                  </a:lnTo>
                  <a:lnTo>
                    <a:pt x="13" y="6"/>
                  </a:lnTo>
                  <a:lnTo>
                    <a:pt x="15" y="9"/>
                  </a:lnTo>
                </a:path>
              </a:pathLst>
            </a:custGeom>
            <a:noFill/>
            <a:ln w="9445">
              <a:solidFill>
                <a:srgbClr val="FF8100"/>
              </a:solidFill>
              <a:round/>
              <a:headEnd/>
              <a:tailEnd/>
            </a:ln>
          </p:spPr>
          <p:txBody>
            <a:bodyPr/>
            <a:lstStyle/>
            <a:p>
              <a:endParaRPr lang="en-US"/>
            </a:p>
          </p:txBody>
        </p:sp>
        <p:sp>
          <p:nvSpPr>
            <p:cNvPr id="309301" name="Line 48"/>
            <p:cNvSpPr>
              <a:spLocks noChangeShapeType="1"/>
            </p:cNvSpPr>
            <p:nvPr/>
          </p:nvSpPr>
          <p:spPr bwMode="auto">
            <a:xfrm>
              <a:off x="1130" y="2449"/>
              <a:ext cx="7" cy="3"/>
            </a:xfrm>
            <a:prstGeom prst="line">
              <a:avLst/>
            </a:prstGeom>
            <a:noFill/>
            <a:ln w="9445">
              <a:solidFill>
                <a:srgbClr val="FF8100"/>
              </a:solidFill>
              <a:round/>
              <a:headEnd/>
              <a:tailEnd/>
            </a:ln>
          </p:spPr>
          <p:txBody>
            <a:bodyPr wrap="none" anchor="ctr"/>
            <a:lstStyle/>
            <a:p>
              <a:endParaRPr lang="en-US"/>
            </a:p>
          </p:txBody>
        </p:sp>
        <p:sp>
          <p:nvSpPr>
            <p:cNvPr id="309302" name="Freeform 49"/>
            <p:cNvSpPr>
              <a:spLocks/>
            </p:cNvSpPr>
            <p:nvPr/>
          </p:nvSpPr>
          <p:spPr bwMode="auto">
            <a:xfrm>
              <a:off x="1170" y="2474"/>
              <a:ext cx="16" cy="10"/>
            </a:xfrm>
            <a:custGeom>
              <a:avLst/>
              <a:gdLst>
                <a:gd name="T0" fmla="*/ 15 w 16"/>
                <a:gd name="T1" fmla="*/ 0 h 10"/>
                <a:gd name="T2" fmla="*/ 8 w 16"/>
                <a:gd name="T3" fmla="*/ 6 h 10"/>
                <a:gd name="T4" fmla="*/ 0 w 16"/>
                <a:gd name="T5" fmla="*/ 9 h 10"/>
                <a:gd name="T6" fmla="*/ 0 60000 65536"/>
                <a:gd name="T7" fmla="*/ 0 60000 65536"/>
                <a:gd name="T8" fmla="*/ 0 60000 65536"/>
                <a:gd name="T9" fmla="*/ 0 w 16"/>
                <a:gd name="T10" fmla="*/ 0 h 10"/>
                <a:gd name="T11" fmla="*/ 16 w 16"/>
                <a:gd name="T12" fmla="*/ 10 h 10"/>
              </a:gdLst>
              <a:ahLst/>
              <a:cxnLst>
                <a:cxn ang="T6">
                  <a:pos x="T0" y="T1"/>
                </a:cxn>
                <a:cxn ang="T7">
                  <a:pos x="T2" y="T3"/>
                </a:cxn>
                <a:cxn ang="T8">
                  <a:pos x="T4" y="T5"/>
                </a:cxn>
              </a:cxnLst>
              <a:rect l="T9" t="T10" r="T11" b="T12"/>
              <a:pathLst>
                <a:path w="16" h="10">
                  <a:moveTo>
                    <a:pt x="15" y="0"/>
                  </a:moveTo>
                  <a:lnTo>
                    <a:pt x="8" y="6"/>
                  </a:lnTo>
                  <a:lnTo>
                    <a:pt x="0" y="9"/>
                  </a:lnTo>
                </a:path>
              </a:pathLst>
            </a:custGeom>
            <a:noFill/>
            <a:ln w="9445">
              <a:solidFill>
                <a:srgbClr val="FF8100"/>
              </a:solidFill>
              <a:round/>
              <a:headEnd/>
              <a:tailEnd/>
            </a:ln>
          </p:spPr>
          <p:txBody>
            <a:bodyPr/>
            <a:lstStyle/>
            <a:p>
              <a:endParaRPr lang="en-US"/>
            </a:p>
          </p:txBody>
        </p:sp>
        <p:sp>
          <p:nvSpPr>
            <p:cNvPr id="309303" name="Freeform 50"/>
            <p:cNvSpPr>
              <a:spLocks/>
            </p:cNvSpPr>
            <p:nvPr/>
          </p:nvSpPr>
          <p:spPr bwMode="auto">
            <a:xfrm>
              <a:off x="1166" y="2499"/>
              <a:ext cx="24" cy="3"/>
            </a:xfrm>
            <a:custGeom>
              <a:avLst/>
              <a:gdLst>
                <a:gd name="T0" fmla="*/ 23 w 24"/>
                <a:gd name="T1" fmla="*/ 0 h 3"/>
                <a:gd name="T2" fmla="*/ 18 w 24"/>
                <a:gd name="T3" fmla="*/ 1 h 3"/>
                <a:gd name="T4" fmla="*/ 9 w 24"/>
                <a:gd name="T5" fmla="*/ 2 h 3"/>
                <a:gd name="T6" fmla="*/ 0 w 24"/>
                <a:gd name="T7" fmla="*/ 0 h 3"/>
                <a:gd name="T8" fmla="*/ 0 60000 65536"/>
                <a:gd name="T9" fmla="*/ 0 60000 65536"/>
                <a:gd name="T10" fmla="*/ 0 60000 65536"/>
                <a:gd name="T11" fmla="*/ 0 60000 65536"/>
                <a:gd name="T12" fmla="*/ 0 w 24"/>
                <a:gd name="T13" fmla="*/ 0 h 3"/>
                <a:gd name="T14" fmla="*/ 24 w 24"/>
                <a:gd name="T15" fmla="*/ 3 h 3"/>
              </a:gdLst>
              <a:ahLst/>
              <a:cxnLst>
                <a:cxn ang="T8">
                  <a:pos x="T0" y="T1"/>
                </a:cxn>
                <a:cxn ang="T9">
                  <a:pos x="T2" y="T3"/>
                </a:cxn>
                <a:cxn ang="T10">
                  <a:pos x="T4" y="T5"/>
                </a:cxn>
                <a:cxn ang="T11">
                  <a:pos x="T6" y="T7"/>
                </a:cxn>
              </a:cxnLst>
              <a:rect l="T12" t="T13" r="T14" b="T15"/>
              <a:pathLst>
                <a:path w="24" h="3">
                  <a:moveTo>
                    <a:pt x="23" y="0"/>
                  </a:moveTo>
                  <a:lnTo>
                    <a:pt x="18" y="1"/>
                  </a:lnTo>
                  <a:lnTo>
                    <a:pt x="9" y="2"/>
                  </a:lnTo>
                  <a:lnTo>
                    <a:pt x="0" y="0"/>
                  </a:lnTo>
                </a:path>
              </a:pathLst>
            </a:custGeom>
            <a:noFill/>
            <a:ln w="9445">
              <a:solidFill>
                <a:srgbClr val="FF8100"/>
              </a:solidFill>
              <a:round/>
              <a:headEnd/>
              <a:tailEnd/>
            </a:ln>
          </p:spPr>
          <p:txBody>
            <a:bodyPr/>
            <a:lstStyle/>
            <a:p>
              <a:endParaRPr lang="en-US"/>
            </a:p>
          </p:txBody>
        </p:sp>
        <p:sp>
          <p:nvSpPr>
            <p:cNvPr id="309304" name="Freeform 51"/>
            <p:cNvSpPr>
              <a:spLocks/>
            </p:cNvSpPr>
            <p:nvPr/>
          </p:nvSpPr>
          <p:spPr bwMode="auto">
            <a:xfrm>
              <a:off x="1156" y="2516"/>
              <a:ext cx="28" cy="3"/>
            </a:xfrm>
            <a:custGeom>
              <a:avLst/>
              <a:gdLst>
                <a:gd name="T0" fmla="*/ 27 w 28"/>
                <a:gd name="T1" fmla="*/ 0 h 3"/>
                <a:gd name="T2" fmla="*/ 18 w 28"/>
                <a:gd name="T3" fmla="*/ 2 h 3"/>
                <a:gd name="T4" fmla="*/ 9 w 28"/>
                <a:gd name="T5" fmla="*/ 2 h 3"/>
                <a:gd name="T6" fmla="*/ 0 w 28"/>
                <a:gd name="T7" fmla="*/ 0 h 3"/>
                <a:gd name="T8" fmla="*/ 0 60000 65536"/>
                <a:gd name="T9" fmla="*/ 0 60000 65536"/>
                <a:gd name="T10" fmla="*/ 0 60000 65536"/>
                <a:gd name="T11" fmla="*/ 0 60000 65536"/>
                <a:gd name="T12" fmla="*/ 0 w 28"/>
                <a:gd name="T13" fmla="*/ 0 h 3"/>
                <a:gd name="T14" fmla="*/ 28 w 28"/>
                <a:gd name="T15" fmla="*/ 3 h 3"/>
              </a:gdLst>
              <a:ahLst/>
              <a:cxnLst>
                <a:cxn ang="T8">
                  <a:pos x="T0" y="T1"/>
                </a:cxn>
                <a:cxn ang="T9">
                  <a:pos x="T2" y="T3"/>
                </a:cxn>
                <a:cxn ang="T10">
                  <a:pos x="T4" y="T5"/>
                </a:cxn>
                <a:cxn ang="T11">
                  <a:pos x="T6" y="T7"/>
                </a:cxn>
              </a:cxnLst>
              <a:rect l="T12" t="T13" r="T14" b="T15"/>
              <a:pathLst>
                <a:path w="28" h="3">
                  <a:moveTo>
                    <a:pt x="27" y="0"/>
                  </a:moveTo>
                  <a:lnTo>
                    <a:pt x="18" y="2"/>
                  </a:lnTo>
                  <a:lnTo>
                    <a:pt x="9" y="2"/>
                  </a:lnTo>
                  <a:lnTo>
                    <a:pt x="0" y="0"/>
                  </a:lnTo>
                </a:path>
              </a:pathLst>
            </a:custGeom>
            <a:noFill/>
            <a:ln w="9445">
              <a:solidFill>
                <a:srgbClr val="FF8100"/>
              </a:solidFill>
              <a:round/>
              <a:headEnd/>
              <a:tailEnd/>
            </a:ln>
          </p:spPr>
          <p:txBody>
            <a:bodyPr/>
            <a:lstStyle/>
            <a:p>
              <a:endParaRPr lang="en-US"/>
            </a:p>
          </p:txBody>
        </p:sp>
        <p:sp>
          <p:nvSpPr>
            <p:cNvPr id="309305" name="Freeform 52"/>
            <p:cNvSpPr>
              <a:spLocks/>
            </p:cNvSpPr>
            <p:nvPr/>
          </p:nvSpPr>
          <p:spPr bwMode="auto">
            <a:xfrm>
              <a:off x="1146" y="2526"/>
              <a:ext cx="19" cy="6"/>
            </a:xfrm>
            <a:custGeom>
              <a:avLst/>
              <a:gdLst>
                <a:gd name="T0" fmla="*/ 18 w 19"/>
                <a:gd name="T1" fmla="*/ 5 h 6"/>
                <a:gd name="T2" fmla="*/ 9 w 19"/>
                <a:gd name="T3" fmla="*/ 3 h 6"/>
                <a:gd name="T4" fmla="*/ 0 w 19"/>
                <a:gd name="T5" fmla="*/ 0 h 6"/>
                <a:gd name="T6" fmla="*/ 0 60000 65536"/>
                <a:gd name="T7" fmla="*/ 0 60000 65536"/>
                <a:gd name="T8" fmla="*/ 0 60000 65536"/>
                <a:gd name="T9" fmla="*/ 0 w 19"/>
                <a:gd name="T10" fmla="*/ 0 h 6"/>
                <a:gd name="T11" fmla="*/ 19 w 19"/>
                <a:gd name="T12" fmla="*/ 6 h 6"/>
              </a:gdLst>
              <a:ahLst/>
              <a:cxnLst>
                <a:cxn ang="T6">
                  <a:pos x="T0" y="T1"/>
                </a:cxn>
                <a:cxn ang="T7">
                  <a:pos x="T2" y="T3"/>
                </a:cxn>
                <a:cxn ang="T8">
                  <a:pos x="T4" y="T5"/>
                </a:cxn>
              </a:cxnLst>
              <a:rect l="T9" t="T10" r="T11" b="T12"/>
              <a:pathLst>
                <a:path w="19" h="6">
                  <a:moveTo>
                    <a:pt x="18" y="5"/>
                  </a:moveTo>
                  <a:lnTo>
                    <a:pt x="9" y="3"/>
                  </a:lnTo>
                  <a:lnTo>
                    <a:pt x="0" y="0"/>
                  </a:lnTo>
                </a:path>
              </a:pathLst>
            </a:custGeom>
            <a:noFill/>
            <a:ln w="9445">
              <a:solidFill>
                <a:srgbClr val="FF8100"/>
              </a:solidFill>
              <a:round/>
              <a:headEnd/>
              <a:tailEnd/>
            </a:ln>
          </p:spPr>
          <p:txBody>
            <a:bodyPr/>
            <a:lstStyle/>
            <a:p>
              <a:endParaRPr lang="en-US"/>
            </a:p>
          </p:txBody>
        </p:sp>
        <p:sp>
          <p:nvSpPr>
            <p:cNvPr id="309306" name="Freeform 53"/>
            <p:cNvSpPr>
              <a:spLocks/>
            </p:cNvSpPr>
            <p:nvPr/>
          </p:nvSpPr>
          <p:spPr bwMode="auto">
            <a:xfrm>
              <a:off x="1128" y="2539"/>
              <a:ext cx="21" cy="8"/>
            </a:xfrm>
            <a:custGeom>
              <a:avLst/>
              <a:gdLst>
                <a:gd name="T0" fmla="*/ 20 w 21"/>
                <a:gd name="T1" fmla="*/ 7 h 8"/>
                <a:gd name="T2" fmla="*/ 10 w 21"/>
                <a:gd name="T3" fmla="*/ 5 h 8"/>
                <a:gd name="T4" fmla="*/ 0 w 21"/>
                <a:gd name="T5" fmla="*/ 0 h 8"/>
                <a:gd name="T6" fmla="*/ 0 60000 65536"/>
                <a:gd name="T7" fmla="*/ 0 60000 65536"/>
                <a:gd name="T8" fmla="*/ 0 60000 65536"/>
                <a:gd name="T9" fmla="*/ 0 w 21"/>
                <a:gd name="T10" fmla="*/ 0 h 8"/>
                <a:gd name="T11" fmla="*/ 21 w 21"/>
                <a:gd name="T12" fmla="*/ 8 h 8"/>
              </a:gdLst>
              <a:ahLst/>
              <a:cxnLst>
                <a:cxn ang="T6">
                  <a:pos x="T0" y="T1"/>
                </a:cxn>
                <a:cxn ang="T7">
                  <a:pos x="T2" y="T3"/>
                </a:cxn>
                <a:cxn ang="T8">
                  <a:pos x="T4" y="T5"/>
                </a:cxn>
              </a:cxnLst>
              <a:rect l="T9" t="T10" r="T11" b="T12"/>
              <a:pathLst>
                <a:path w="21" h="8">
                  <a:moveTo>
                    <a:pt x="20" y="7"/>
                  </a:moveTo>
                  <a:lnTo>
                    <a:pt x="10" y="5"/>
                  </a:lnTo>
                  <a:lnTo>
                    <a:pt x="0" y="0"/>
                  </a:lnTo>
                </a:path>
              </a:pathLst>
            </a:custGeom>
            <a:noFill/>
            <a:ln w="9445">
              <a:solidFill>
                <a:srgbClr val="FF8100"/>
              </a:solidFill>
              <a:round/>
              <a:headEnd/>
              <a:tailEnd/>
            </a:ln>
          </p:spPr>
          <p:txBody>
            <a:bodyPr/>
            <a:lstStyle/>
            <a:p>
              <a:endParaRPr lang="en-US"/>
            </a:p>
          </p:txBody>
        </p:sp>
        <p:sp>
          <p:nvSpPr>
            <p:cNvPr id="309307" name="Freeform 54"/>
            <p:cNvSpPr>
              <a:spLocks/>
            </p:cNvSpPr>
            <p:nvPr/>
          </p:nvSpPr>
          <p:spPr bwMode="auto">
            <a:xfrm>
              <a:off x="1113" y="2545"/>
              <a:ext cx="23" cy="10"/>
            </a:xfrm>
            <a:custGeom>
              <a:avLst/>
              <a:gdLst>
                <a:gd name="T0" fmla="*/ 22 w 23"/>
                <a:gd name="T1" fmla="*/ 9 h 10"/>
                <a:gd name="T2" fmla="*/ 13 w 23"/>
                <a:gd name="T3" fmla="*/ 7 h 10"/>
                <a:gd name="T4" fmla="*/ 8 w 23"/>
                <a:gd name="T5" fmla="*/ 6 h 10"/>
                <a:gd name="T6" fmla="*/ 0 w 23"/>
                <a:gd name="T7" fmla="*/ 0 h 10"/>
                <a:gd name="T8" fmla="*/ 0 60000 65536"/>
                <a:gd name="T9" fmla="*/ 0 60000 65536"/>
                <a:gd name="T10" fmla="*/ 0 60000 65536"/>
                <a:gd name="T11" fmla="*/ 0 60000 65536"/>
                <a:gd name="T12" fmla="*/ 0 w 23"/>
                <a:gd name="T13" fmla="*/ 0 h 10"/>
                <a:gd name="T14" fmla="*/ 23 w 23"/>
                <a:gd name="T15" fmla="*/ 10 h 10"/>
              </a:gdLst>
              <a:ahLst/>
              <a:cxnLst>
                <a:cxn ang="T8">
                  <a:pos x="T0" y="T1"/>
                </a:cxn>
                <a:cxn ang="T9">
                  <a:pos x="T2" y="T3"/>
                </a:cxn>
                <a:cxn ang="T10">
                  <a:pos x="T4" y="T5"/>
                </a:cxn>
                <a:cxn ang="T11">
                  <a:pos x="T6" y="T7"/>
                </a:cxn>
              </a:cxnLst>
              <a:rect l="T12" t="T13" r="T14" b="T15"/>
              <a:pathLst>
                <a:path w="23" h="10">
                  <a:moveTo>
                    <a:pt x="22" y="9"/>
                  </a:moveTo>
                  <a:lnTo>
                    <a:pt x="13" y="7"/>
                  </a:lnTo>
                  <a:lnTo>
                    <a:pt x="8" y="6"/>
                  </a:lnTo>
                  <a:lnTo>
                    <a:pt x="0" y="0"/>
                  </a:lnTo>
                </a:path>
              </a:pathLst>
            </a:custGeom>
            <a:noFill/>
            <a:ln w="9445">
              <a:solidFill>
                <a:srgbClr val="FF8100"/>
              </a:solidFill>
              <a:round/>
              <a:headEnd/>
              <a:tailEnd/>
            </a:ln>
          </p:spPr>
          <p:txBody>
            <a:bodyPr/>
            <a:lstStyle/>
            <a:p>
              <a:endParaRPr lang="en-US"/>
            </a:p>
          </p:txBody>
        </p:sp>
        <p:sp>
          <p:nvSpPr>
            <p:cNvPr id="309308" name="Freeform 55"/>
            <p:cNvSpPr>
              <a:spLocks/>
            </p:cNvSpPr>
            <p:nvPr/>
          </p:nvSpPr>
          <p:spPr bwMode="auto">
            <a:xfrm>
              <a:off x="1243" y="2655"/>
              <a:ext cx="19" cy="12"/>
            </a:xfrm>
            <a:custGeom>
              <a:avLst/>
              <a:gdLst>
                <a:gd name="T0" fmla="*/ 0 w 19"/>
                <a:gd name="T1" fmla="*/ 11 h 12"/>
                <a:gd name="T2" fmla="*/ 4 w 19"/>
                <a:gd name="T3" fmla="*/ 9 h 12"/>
                <a:gd name="T4" fmla="*/ 11 w 19"/>
                <a:gd name="T5" fmla="*/ 5 h 12"/>
                <a:gd name="T6" fmla="*/ 18 w 19"/>
                <a:gd name="T7" fmla="*/ 0 h 12"/>
                <a:gd name="T8" fmla="*/ 0 60000 65536"/>
                <a:gd name="T9" fmla="*/ 0 60000 65536"/>
                <a:gd name="T10" fmla="*/ 0 60000 65536"/>
                <a:gd name="T11" fmla="*/ 0 60000 65536"/>
                <a:gd name="T12" fmla="*/ 0 w 19"/>
                <a:gd name="T13" fmla="*/ 0 h 12"/>
                <a:gd name="T14" fmla="*/ 19 w 19"/>
                <a:gd name="T15" fmla="*/ 12 h 12"/>
              </a:gdLst>
              <a:ahLst/>
              <a:cxnLst>
                <a:cxn ang="T8">
                  <a:pos x="T0" y="T1"/>
                </a:cxn>
                <a:cxn ang="T9">
                  <a:pos x="T2" y="T3"/>
                </a:cxn>
                <a:cxn ang="T10">
                  <a:pos x="T4" y="T5"/>
                </a:cxn>
                <a:cxn ang="T11">
                  <a:pos x="T6" y="T7"/>
                </a:cxn>
              </a:cxnLst>
              <a:rect l="T12" t="T13" r="T14" b="T15"/>
              <a:pathLst>
                <a:path w="19" h="12">
                  <a:moveTo>
                    <a:pt x="0" y="11"/>
                  </a:moveTo>
                  <a:lnTo>
                    <a:pt x="4" y="9"/>
                  </a:lnTo>
                  <a:lnTo>
                    <a:pt x="11" y="5"/>
                  </a:lnTo>
                  <a:lnTo>
                    <a:pt x="18" y="0"/>
                  </a:lnTo>
                </a:path>
              </a:pathLst>
            </a:custGeom>
            <a:noFill/>
            <a:ln w="9445">
              <a:solidFill>
                <a:srgbClr val="FF8100"/>
              </a:solidFill>
              <a:round/>
              <a:headEnd/>
              <a:tailEnd/>
            </a:ln>
          </p:spPr>
          <p:txBody>
            <a:bodyPr/>
            <a:lstStyle/>
            <a:p>
              <a:endParaRPr lang="en-US"/>
            </a:p>
          </p:txBody>
        </p:sp>
        <p:sp>
          <p:nvSpPr>
            <p:cNvPr id="309309" name="Freeform 56"/>
            <p:cNvSpPr>
              <a:spLocks/>
            </p:cNvSpPr>
            <p:nvPr/>
          </p:nvSpPr>
          <p:spPr bwMode="auto">
            <a:xfrm>
              <a:off x="1240" y="2632"/>
              <a:ext cx="17" cy="19"/>
            </a:xfrm>
            <a:custGeom>
              <a:avLst/>
              <a:gdLst>
                <a:gd name="T0" fmla="*/ 0 w 17"/>
                <a:gd name="T1" fmla="*/ 18 h 19"/>
                <a:gd name="T2" fmla="*/ 6 w 17"/>
                <a:gd name="T3" fmla="*/ 15 h 19"/>
                <a:gd name="T4" fmla="*/ 12 w 17"/>
                <a:gd name="T5" fmla="*/ 7 h 19"/>
                <a:gd name="T6" fmla="*/ 16 w 17"/>
                <a:gd name="T7" fmla="*/ 0 h 19"/>
                <a:gd name="T8" fmla="*/ 0 60000 65536"/>
                <a:gd name="T9" fmla="*/ 0 60000 65536"/>
                <a:gd name="T10" fmla="*/ 0 60000 65536"/>
                <a:gd name="T11" fmla="*/ 0 60000 65536"/>
                <a:gd name="T12" fmla="*/ 0 w 17"/>
                <a:gd name="T13" fmla="*/ 0 h 19"/>
                <a:gd name="T14" fmla="*/ 17 w 17"/>
                <a:gd name="T15" fmla="*/ 19 h 19"/>
              </a:gdLst>
              <a:ahLst/>
              <a:cxnLst>
                <a:cxn ang="T8">
                  <a:pos x="T0" y="T1"/>
                </a:cxn>
                <a:cxn ang="T9">
                  <a:pos x="T2" y="T3"/>
                </a:cxn>
                <a:cxn ang="T10">
                  <a:pos x="T4" y="T5"/>
                </a:cxn>
                <a:cxn ang="T11">
                  <a:pos x="T6" y="T7"/>
                </a:cxn>
              </a:cxnLst>
              <a:rect l="T12" t="T13" r="T14" b="T15"/>
              <a:pathLst>
                <a:path w="17" h="19">
                  <a:moveTo>
                    <a:pt x="0" y="18"/>
                  </a:moveTo>
                  <a:lnTo>
                    <a:pt x="6" y="15"/>
                  </a:lnTo>
                  <a:lnTo>
                    <a:pt x="12" y="7"/>
                  </a:lnTo>
                  <a:lnTo>
                    <a:pt x="16" y="0"/>
                  </a:lnTo>
                </a:path>
              </a:pathLst>
            </a:custGeom>
            <a:noFill/>
            <a:ln w="9445">
              <a:solidFill>
                <a:srgbClr val="FF8100"/>
              </a:solidFill>
              <a:round/>
              <a:headEnd/>
              <a:tailEnd/>
            </a:ln>
          </p:spPr>
          <p:txBody>
            <a:bodyPr/>
            <a:lstStyle/>
            <a:p>
              <a:endParaRPr lang="en-US"/>
            </a:p>
          </p:txBody>
        </p:sp>
        <p:sp>
          <p:nvSpPr>
            <p:cNvPr id="309310" name="Freeform 57"/>
            <p:cNvSpPr>
              <a:spLocks/>
            </p:cNvSpPr>
            <p:nvPr/>
          </p:nvSpPr>
          <p:spPr bwMode="auto">
            <a:xfrm>
              <a:off x="1230" y="2604"/>
              <a:ext cx="17" cy="20"/>
            </a:xfrm>
            <a:custGeom>
              <a:avLst/>
              <a:gdLst>
                <a:gd name="T0" fmla="*/ 0 w 17"/>
                <a:gd name="T1" fmla="*/ 19 h 20"/>
                <a:gd name="T2" fmla="*/ 8 w 17"/>
                <a:gd name="T3" fmla="*/ 14 h 20"/>
                <a:gd name="T4" fmla="*/ 13 w 17"/>
                <a:gd name="T5" fmla="*/ 8 h 20"/>
                <a:gd name="T6" fmla="*/ 16 w 17"/>
                <a:gd name="T7" fmla="*/ 0 h 20"/>
                <a:gd name="T8" fmla="*/ 0 60000 65536"/>
                <a:gd name="T9" fmla="*/ 0 60000 65536"/>
                <a:gd name="T10" fmla="*/ 0 60000 65536"/>
                <a:gd name="T11" fmla="*/ 0 60000 65536"/>
                <a:gd name="T12" fmla="*/ 0 w 17"/>
                <a:gd name="T13" fmla="*/ 0 h 20"/>
                <a:gd name="T14" fmla="*/ 17 w 17"/>
                <a:gd name="T15" fmla="*/ 20 h 20"/>
              </a:gdLst>
              <a:ahLst/>
              <a:cxnLst>
                <a:cxn ang="T8">
                  <a:pos x="T0" y="T1"/>
                </a:cxn>
                <a:cxn ang="T9">
                  <a:pos x="T2" y="T3"/>
                </a:cxn>
                <a:cxn ang="T10">
                  <a:pos x="T4" y="T5"/>
                </a:cxn>
                <a:cxn ang="T11">
                  <a:pos x="T6" y="T7"/>
                </a:cxn>
              </a:cxnLst>
              <a:rect l="T12" t="T13" r="T14" b="T15"/>
              <a:pathLst>
                <a:path w="17" h="20">
                  <a:moveTo>
                    <a:pt x="0" y="19"/>
                  </a:moveTo>
                  <a:lnTo>
                    <a:pt x="8" y="14"/>
                  </a:lnTo>
                  <a:lnTo>
                    <a:pt x="13" y="8"/>
                  </a:lnTo>
                  <a:lnTo>
                    <a:pt x="16" y="0"/>
                  </a:lnTo>
                </a:path>
              </a:pathLst>
            </a:custGeom>
            <a:noFill/>
            <a:ln w="9445">
              <a:solidFill>
                <a:srgbClr val="FF8100"/>
              </a:solidFill>
              <a:round/>
              <a:headEnd/>
              <a:tailEnd/>
            </a:ln>
          </p:spPr>
          <p:txBody>
            <a:bodyPr/>
            <a:lstStyle/>
            <a:p>
              <a:endParaRPr lang="en-US"/>
            </a:p>
          </p:txBody>
        </p:sp>
        <p:sp>
          <p:nvSpPr>
            <p:cNvPr id="309311" name="Freeform 58"/>
            <p:cNvSpPr>
              <a:spLocks/>
            </p:cNvSpPr>
            <p:nvPr/>
          </p:nvSpPr>
          <p:spPr bwMode="auto">
            <a:xfrm>
              <a:off x="1222" y="2587"/>
              <a:ext cx="15" cy="18"/>
            </a:xfrm>
            <a:custGeom>
              <a:avLst/>
              <a:gdLst>
                <a:gd name="T0" fmla="*/ 0 w 15"/>
                <a:gd name="T1" fmla="*/ 17 h 18"/>
                <a:gd name="T2" fmla="*/ 5 w 15"/>
                <a:gd name="T3" fmla="*/ 14 h 18"/>
                <a:gd name="T4" fmla="*/ 10 w 15"/>
                <a:gd name="T5" fmla="*/ 7 h 18"/>
                <a:gd name="T6" fmla="*/ 14 w 15"/>
                <a:gd name="T7" fmla="*/ 0 h 18"/>
                <a:gd name="T8" fmla="*/ 0 60000 65536"/>
                <a:gd name="T9" fmla="*/ 0 60000 65536"/>
                <a:gd name="T10" fmla="*/ 0 60000 65536"/>
                <a:gd name="T11" fmla="*/ 0 60000 65536"/>
                <a:gd name="T12" fmla="*/ 0 w 15"/>
                <a:gd name="T13" fmla="*/ 0 h 18"/>
                <a:gd name="T14" fmla="*/ 15 w 15"/>
                <a:gd name="T15" fmla="*/ 18 h 18"/>
              </a:gdLst>
              <a:ahLst/>
              <a:cxnLst>
                <a:cxn ang="T8">
                  <a:pos x="T0" y="T1"/>
                </a:cxn>
                <a:cxn ang="T9">
                  <a:pos x="T2" y="T3"/>
                </a:cxn>
                <a:cxn ang="T10">
                  <a:pos x="T4" y="T5"/>
                </a:cxn>
                <a:cxn ang="T11">
                  <a:pos x="T6" y="T7"/>
                </a:cxn>
              </a:cxnLst>
              <a:rect l="T12" t="T13" r="T14" b="T15"/>
              <a:pathLst>
                <a:path w="15" h="18">
                  <a:moveTo>
                    <a:pt x="0" y="17"/>
                  </a:moveTo>
                  <a:lnTo>
                    <a:pt x="5" y="14"/>
                  </a:lnTo>
                  <a:lnTo>
                    <a:pt x="10" y="7"/>
                  </a:lnTo>
                  <a:lnTo>
                    <a:pt x="14" y="0"/>
                  </a:lnTo>
                </a:path>
              </a:pathLst>
            </a:custGeom>
            <a:noFill/>
            <a:ln w="9445">
              <a:solidFill>
                <a:srgbClr val="FF8100"/>
              </a:solidFill>
              <a:round/>
              <a:headEnd/>
              <a:tailEnd/>
            </a:ln>
          </p:spPr>
          <p:txBody>
            <a:bodyPr/>
            <a:lstStyle/>
            <a:p>
              <a:endParaRPr lang="en-US"/>
            </a:p>
          </p:txBody>
        </p:sp>
        <p:sp>
          <p:nvSpPr>
            <p:cNvPr id="309312" name="Freeform 59"/>
            <p:cNvSpPr>
              <a:spLocks/>
            </p:cNvSpPr>
            <p:nvPr/>
          </p:nvSpPr>
          <p:spPr bwMode="auto">
            <a:xfrm>
              <a:off x="1207" y="2569"/>
              <a:ext cx="21" cy="16"/>
            </a:xfrm>
            <a:custGeom>
              <a:avLst/>
              <a:gdLst>
                <a:gd name="T0" fmla="*/ 0 w 21"/>
                <a:gd name="T1" fmla="*/ 15 h 16"/>
                <a:gd name="T2" fmla="*/ 7 w 21"/>
                <a:gd name="T3" fmla="*/ 13 h 16"/>
                <a:gd name="T4" fmla="*/ 14 w 21"/>
                <a:gd name="T5" fmla="*/ 7 h 16"/>
                <a:gd name="T6" fmla="*/ 20 w 21"/>
                <a:gd name="T7" fmla="*/ 0 h 16"/>
                <a:gd name="T8" fmla="*/ 0 60000 65536"/>
                <a:gd name="T9" fmla="*/ 0 60000 65536"/>
                <a:gd name="T10" fmla="*/ 0 60000 65536"/>
                <a:gd name="T11" fmla="*/ 0 60000 65536"/>
                <a:gd name="T12" fmla="*/ 0 w 21"/>
                <a:gd name="T13" fmla="*/ 0 h 16"/>
                <a:gd name="T14" fmla="*/ 21 w 21"/>
                <a:gd name="T15" fmla="*/ 16 h 16"/>
              </a:gdLst>
              <a:ahLst/>
              <a:cxnLst>
                <a:cxn ang="T8">
                  <a:pos x="T0" y="T1"/>
                </a:cxn>
                <a:cxn ang="T9">
                  <a:pos x="T2" y="T3"/>
                </a:cxn>
                <a:cxn ang="T10">
                  <a:pos x="T4" y="T5"/>
                </a:cxn>
                <a:cxn ang="T11">
                  <a:pos x="T6" y="T7"/>
                </a:cxn>
              </a:cxnLst>
              <a:rect l="T12" t="T13" r="T14" b="T15"/>
              <a:pathLst>
                <a:path w="21" h="16">
                  <a:moveTo>
                    <a:pt x="0" y="15"/>
                  </a:moveTo>
                  <a:lnTo>
                    <a:pt x="7" y="13"/>
                  </a:lnTo>
                  <a:lnTo>
                    <a:pt x="14" y="7"/>
                  </a:lnTo>
                  <a:lnTo>
                    <a:pt x="20" y="0"/>
                  </a:lnTo>
                </a:path>
              </a:pathLst>
            </a:custGeom>
            <a:noFill/>
            <a:ln w="9445">
              <a:solidFill>
                <a:srgbClr val="FF8100"/>
              </a:solidFill>
              <a:round/>
              <a:headEnd/>
              <a:tailEnd/>
            </a:ln>
          </p:spPr>
          <p:txBody>
            <a:bodyPr/>
            <a:lstStyle/>
            <a:p>
              <a:endParaRPr lang="en-US"/>
            </a:p>
          </p:txBody>
        </p:sp>
        <p:sp>
          <p:nvSpPr>
            <p:cNvPr id="309313" name="Freeform 60"/>
            <p:cNvSpPr>
              <a:spLocks/>
            </p:cNvSpPr>
            <p:nvPr/>
          </p:nvSpPr>
          <p:spPr bwMode="auto">
            <a:xfrm>
              <a:off x="1199" y="2552"/>
              <a:ext cx="24" cy="10"/>
            </a:xfrm>
            <a:custGeom>
              <a:avLst/>
              <a:gdLst>
                <a:gd name="T0" fmla="*/ 0 w 24"/>
                <a:gd name="T1" fmla="*/ 9 h 10"/>
                <a:gd name="T2" fmla="*/ 8 w 24"/>
                <a:gd name="T3" fmla="*/ 6 h 10"/>
                <a:gd name="T4" fmla="*/ 15 w 24"/>
                <a:gd name="T5" fmla="*/ 4 h 10"/>
                <a:gd name="T6" fmla="*/ 23 w 24"/>
                <a:gd name="T7" fmla="*/ 0 h 10"/>
                <a:gd name="T8" fmla="*/ 0 60000 65536"/>
                <a:gd name="T9" fmla="*/ 0 60000 65536"/>
                <a:gd name="T10" fmla="*/ 0 60000 65536"/>
                <a:gd name="T11" fmla="*/ 0 60000 65536"/>
                <a:gd name="T12" fmla="*/ 0 w 24"/>
                <a:gd name="T13" fmla="*/ 0 h 10"/>
                <a:gd name="T14" fmla="*/ 24 w 24"/>
                <a:gd name="T15" fmla="*/ 10 h 10"/>
              </a:gdLst>
              <a:ahLst/>
              <a:cxnLst>
                <a:cxn ang="T8">
                  <a:pos x="T0" y="T1"/>
                </a:cxn>
                <a:cxn ang="T9">
                  <a:pos x="T2" y="T3"/>
                </a:cxn>
                <a:cxn ang="T10">
                  <a:pos x="T4" y="T5"/>
                </a:cxn>
                <a:cxn ang="T11">
                  <a:pos x="T6" y="T7"/>
                </a:cxn>
              </a:cxnLst>
              <a:rect l="T12" t="T13" r="T14" b="T15"/>
              <a:pathLst>
                <a:path w="24" h="10">
                  <a:moveTo>
                    <a:pt x="0" y="9"/>
                  </a:moveTo>
                  <a:lnTo>
                    <a:pt x="8" y="6"/>
                  </a:lnTo>
                  <a:lnTo>
                    <a:pt x="15" y="4"/>
                  </a:lnTo>
                  <a:lnTo>
                    <a:pt x="23" y="0"/>
                  </a:lnTo>
                </a:path>
              </a:pathLst>
            </a:custGeom>
            <a:noFill/>
            <a:ln w="9445">
              <a:solidFill>
                <a:srgbClr val="FF8100"/>
              </a:solidFill>
              <a:round/>
              <a:headEnd/>
              <a:tailEnd/>
            </a:ln>
          </p:spPr>
          <p:txBody>
            <a:bodyPr/>
            <a:lstStyle/>
            <a:p>
              <a:endParaRPr lang="en-US"/>
            </a:p>
          </p:txBody>
        </p:sp>
        <p:sp>
          <p:nvSpPr>
            <p:cNvPr id="309314" name="Freeform 61"/>
            <p:cNvSpPr>
              <a:spLocks/>
            </p:cNvSpPr>
            <p:nvPr/>
          </p:nvSpPr>
          <p:spPr bwMode="auto">
            <a:xfrm>
              <a:off x="1194" y="2531"/>
              <a:ext cx="29" cy="7"/>
            </a:xfrm>
            <a:custGeom>
              <a:avLst/>
              <a:gdLst>
                <a:gd name="T0" fmla="*/ 0 w 29"/>
                <a:gd name="T1" fmla="*/ 6 h 7"/>
                <a:gd name="T2" fmla="*/ 10 w 29"/>
                <a:gd name="T3" fmla="*/ 6 h 7"/>
                <a:gd name="T4" fmla="*/ 20 w 29"/>
                <a:gd name="T5" fmla="*/ 3 h 7"/>
                <a:gd name="T6" fmla="*/ 28 w 29"/>
                <a:gd name="T7" fmla="*/ 0 h 7"/>
                <a:gd name="T8" fmla="*/ 0 60000 65536"/>
                <a:gd name="T9" fmla="*/ 0 60000 65536"/>
                <a:gd name="T10" fmla="*/ 0 60000 65536"/>
                <a:gd name="T11" fmla="*/ 0 60000 65536"/>
                <a:gd name="T12" fmla="*/ 0 w 29"/>
                <a:gd name="T13" fmla="*/ 0 h 7"/>
                <a:gd name="T14" fmla="*/ 29 w 29"/>
                <a:gd name="T15" fmla="*/ 7 h 7"/>
              </a:gdLst>
              <a:ahLst/>
              <a:cxnLst>
                <a:cxn ang="T8">
                  <a:pos x="T0" y="T1"/>
                </a:cxn>
                <a:cxn ang="T9">
                  <a:pos x="T2" y="T3"/>
                </a:cxn>
                <a:cxn ang="T10">
                  <a:pos x="T4" y="T5"/>
                </a:cxn>
                <a:cxn ang="T11">
                  <a:pos x="T6" y="T7"/>
                </a:cxn>
              </a:cxnLst>
              <a:rect l="T12" t="T13" r="T14" b="T15"/>
              <a:pathLst>
                <a:path w="29" h="7">
                  <a:moveTo>
                    <a:pt x="0" y="6"/>
                  </a:moveTo>
                  <a:lnTo>
                    <a:pt x="10" y="6"/>
                  </a:lnTo>
                  <a:lnTo>
                    <a:pt x="20" y="3"/>
                  </a:lnTo>
                  <a:lnTo>
                    <a:pt x="28" y="0"/>
                  </a:lnTo>
                </a:path>
              </a:pathLst>
            </a:custGeom>
            <a:noFill/>
            <a:ln w="9445">
              <a:solidFill>
                <a:srgbClr val="FF8100"/>
              </a:solidFill>
              <a:round/>
              <a:headEnd/>
              <a:tailEnd/>
            </a:ln>
          </p:spPr>
          <p:txBody>
            <a:bodyPr/>
            <a:lstStyle/>
            <a:p>
              <a:endParaRPr lang="en-US"/>
            </a:p>
          </p:txBody>
        </p:sp>
        <p:sp>
          <p:nvSpPr>
            <p:cNvPr id="309315" name="Freeform 62"/>
            <p:cNvSpPr>
              <a:spLocks/>
            </p:cNvSpPr>
            <p:nvPr/>
          </p:nvSpPr>
          <p:spPr bwMode="auto">
            <a:xfrm>
              <a:off x="1203" y="2516"/>
              <a:ext cx="25" cy="4"/>
            </a:xfrm>
            <a:custGeom>
              <a:avLst/>
              <a:gdLst>
                <a:gd name="T0" fmla="*/ 0 w 25"/>
                <a:gd name="T1" fmla="*/ 0 h 4"/>
                <a:gd name="T2" fmla="*/ 6 w 25"/>
                <a:gd name="T3" fmla="*/ 3 h 4"/>
                <a:gd name="T4" fmla="*/ 16 w 25"/>
                <a:gd name="T5" fmla="*/ 3 h 4"/>
                <a:gd name="T6" fmla="*/ 24 w 25"/>
                <a:gd name="T7" fmla="*/ 1 h 4"/>
                <a:gd name="T8" fmla="*/ 0 60000 65536"/>
                <a:gd name="T9" fmla="*/ 0 60000 65536"/>
                <a:gd name="T10" fmla="*/ 0 60000 65536"/>
                <a:gd name="T11" fmla="*/ 0 60000 65536"/>
                <a:gd name="T12" fmla="*/ 0 w 25"/>
                <a:gd name="T13" fmla="*/ 0 h 4"/>
                <a:gd name="T14" fmla="*/ 25 w 25"/>
                <a:gd name="T15" fmla="*/ 4 h 4"/>
              </a:gdLst>
              <a:ahLst/>
              <a:cxnLst>
                <a:cxn ang="T8">
                  <a:pos x="T0" y="T1"/>
                </a:cxn>
                <a:cxn ang="T9">
                  <a:pos x="T2" y="T3"/>
                </a:cxn>
                <a:cxn ang="T10">
                  <a:pos x="T4" y="T5"/>
                </a:cxn>
                <a:cxn ang="T11">
                  <a:pos x="T6" y="T7"/>
                </a:cxn>
              </a:cxnLst>
              <a:rect l="T12" t="T13" r="T14" b="T15"/>
              <a:pathLst>
                <a:path w="25" h="4">
                  <a:moveTo>
                    <a:pt x="0" y="0"/>
                  </a:moveTo>
                  <a:lnTo>
                    <a:pt x="6" y="3"/>
                  </a:lnTo>
                  <a:lnTo>
                    <a:pt x="16" y="3"/>
                  </a:lnTo>
                  <a:lnTo>
                    <a:pt x="24" y="1"/>
                  </a:lnTo>
                </a:path>
              </a:pathLst>
            </a:custGeom>
            <a:noFill/>
            <a:ln w="9445">
              <a:solidFill>
                <a:srgbClr val="FF8100"/>
              </a:solidFill>
              <a:round/>
              <a:headEnd/>
              <a:tailEnd/>
            </a:ln>
          </p:spPr>
          <p:txBody>
            <a:bodyPr/>
            <a:lstStyle/>
            <a:p>
              <a:endParaRPr lang="en-US"/>
            </a:p>
          </p:txBody>
        </p:sp>
        <p:sp>
          <p:nvSpPr>
            <p:cNvPr id="309316" name="Freeform 63"/>
            <p:cNvSpPr>
              <a:spLocks/>
            </p:cNvSpPr>
            <p:nvPr/>
          </p:nvSpPr>
          <p:spPr bwMode="auto">
            <a:xfrm>
              <a:off x="1209" y="2501"/>
              <a:ext cx="22" cy="2"/>
            </a:xfrm>
            <a:custGeom>
              <a:avLst/>
              <a:gdLst>
                <a:gd name="T0" fmla="*/ 0 w 22"/>
                <a:gd name="T1" fmla="*/ 0 h 2"/>
                <a:gd name="T2" fmla="*/ 11 w 22"/>
                <a:gd name="T3" fmla="*/ 0 h 2"/>
                <a:gd name="T4" fmla="*/ 21 w 22"/>
                <a:gd name="T5" fmla="*/ 1 h 2"/>
                <a:gd name="T6" fmla="*/ 0 60000 65536"/>
                <a:gd name="T7" fmla="*/ 0 60000 65536"/>
                <a:gd name="T8" fmla="*/ 0 60000 65536"/>
                <a:gd name="T9" fmla="*/ 0 w 22"/>
                <a:gd name="T10" fmla="*/ 0 h 2"/>
                <a:gd name="T11" fmla="*/ 22 w 22"/>
                <a:gd name="T12" fmla="*/ 2 h 2"/>
              </a:gdLst>
              <a:ahLst/>
              <a:cxnLst>
                <a:cxn ang="T6">
                  <a:pos x="T0" y="T1"/>
                </a:cxn>
                <a:cxn ang="T7">
                  <a:pos x="T2" y="T3"/>
                </a:cxn>
                <a:cxn ang="T8">
                  <a:pos x="T4" y="T5"/>
                </a:cxn>
              </a:cxnLst>
              <a:rect l="T9" t="T10" r="T11" b="T12"/>
              <a:pathLst>
                <a:path w="22" h="2">
                  <a:moveTo>
                    <a:pt x="0" y="0"/>
                  </a:moveTo>
                  <a:lnTo>
                    <a:pt x="11" y="0"/>
                  </a:lnTo>
                  <a:lnTo>
                    <a:pt x="21" y="1"/>
                  </a:lnTo>
                </a:path>
              </a:pathLst>
            </a:custGeom>
            <a:noFill/>
            <a:ln w="9445">
              <a:solidFill>
                <a:srgbClr val="FF8100"/>
              </a:solidFill>
              <a:round/>
              <a:headEnd/>
              <a:tailEnd/>
            </a:ln>
          </p:spPr>
          <p:txBody>
            <a:bodyPr/>
            <a:lstStyle/>
            <a:p>
              <a:endParaRPr lang="en-US"/>
            </a:p>
          </p:txBody>
        </p:sp>
        <p:sp>
          <p:nvSpPr>
            <p:cNvPr id="309317" name="Freeform 64"/>
            <p:cNvSpPr>
              <a:spLocks/>
            </p:cNvSpPr>
            <p:nvPr/>
          </p:nvSpPr>
          <p:spPr bwMode="auto">
            <a:xfrm>
              <a:off x="1552" y="2421"/>
              <a:ext cx="3" cy="23"/>
            </a:xfrm>
            <a:custGeom>
              <a:avLst/>
              <a:gdLst>
                <a:gd name="T0" fmla="*/ 0 w 3"/>
                <a:gd name="T1" fmla="*/ 0 h 23"/>
                <a:gd name="T2" fmla="*/ 2 w 3"/>
                <a:gd name="T3" fmla="*/ 7 h 23"/>
                <a:gd name="T4" fmla="*/ 1 w 3"/>
                <a:gd name="T5" fmla="*/ 16 h 23"/>
                <a:gd name="T6" fmla="*/ 0 w 3"/>
                <a:gd name="T7" fmla="*/ 22 h 23"/>
                <a:gd name="T8" fmla="*/ 0 60000 65536"/>
                <a:gd name="T9" fmla="*/ 0 60000 65536"/>
                <a:gd name="T10" fmla="*/ 0 60000 65536"/>
                <a:gd name="T11" fmla="*/ 0 60000 65536"/>
                <a:gd name="T12" fmla="*/ 0 w 3"/>
                <a:gd name="T13" fmla="*/ 0 h 23"/>
                <a:gd name="T14" fmla="*/ 3 w 3"/>
                <a:gd name="T15" fmla="*/ 23 h 23"/>
              </a:gdLst>
              <a:ahLst/>
              <a:cxnLst>
                <a:cxn ang="T8">
                  <a:pos x="T0" y="T1"/>
                </a:cxn>
                <a:cxn ang="T9">
                  <a:pos x="T2" y="T3"/>
                </a:cxn>
                <a:cxn ang="T10">
                  <a:pos x="T4" y="T5"/>
                </a:cxn>
                <a:cxn ang="T11">
                  <a:pos x="T6" y="T7"/>
                </a:cxn>
              </a:cxnLst>
              <a:rect l="T12" t="T13" r="T14" b="T15"/>
              <a:pathLst>
                <a:path w="3" h="23">
                  <a:moveTo>
                    <a:pt x="0" y="0"/>
                  </a:moveTo>
                  <a:lnTo>
                    <a:pt x="2" y="7"/>
                  </a:lnTo>
                  <a:lnTo>
                    <a:pt x="1" y="16"/>
                  </a:lnTo>
                  <a:lnTo>
                    <a:pt x="0" y="22"/>
                  </a:lnTo>
                </a:path>
              </a:pathLst>
            </a:custGeom>
            <a:noFill/>
            <a:ln w="9445">
              <a:solidFill>
                <a:srgbClr val="FF8100"/>
              </a:solidFill>
              <a:round/>
              <a:headEnd/>
              <a:tailEnd/>
            </a:ln>
          </p:spPr>
          <p:txBody>
            <a:bodyPr/>
            <a:lstStyle/>
            <a:p>
              <a:endParaRPr lang="en-US"/>
            </a:p>
          </p:txBody>
        </p:sp>
        <p:sp>
          <p:nvSpPr>
            <p:cNvPr id="309318" name="Freeform 65"/>
            <p:cNvSpPr>
              <a:spLocks/>
            </p:cNvSpPr>
            <p:nvPr/>
          </p:nvSpPr>
          <p:spPr bwMode="auto">
            <a:xfrm>
              <a:off x="1570" y="2423"/>
              <a:ext cx="5" cy="27"/>
            </a:xfrm>
            <a:custGeom>
              <a:avLst/>
              <a:gdLst>
                <a:gd name="T0" fmla="*/ 0 w 5"/>
                <a:gd name="T1" fmla="*/ 0 h 27"/>
                <a:gd name="T2" fmla="*/ 2 w 5"/>
                <a:gd name="T3" fmla="*/ 7 h 27"/>
                <a:gd name="T4" fmla="*/ 4 w 5"/>
                <a:gd name="T5" fmla="*/ 16 h 27"/>
                <a:gd name="T6" fmla="*/ 4 w 5"/>
                <a:gd name="T7" fmla="*/ 26 h 27"/>
                <a:gd name="T8" fmla="*/ 0 60000 65536"/>
                <a:gd name="T9" fmla="*/ 0 60000 65536"/>
                <a:gd name="T10" fmla="*/ 0 60000 65536"/>
                <a:gd name="T11" fmla="*/ 0 60000 65536"/>
                <a:gd name="T12" fmla="*/ 0 w 5"/>
                <a:gd name="T13" fmla="*/ 0 h 27"/>
                <a:gd name="T14" fmla="*/ 5 w 5"/>
                <a:gd name="T15" fmla="*/ 27 h 27"/>
              </a:gdLst>
              <a:ahLst/>
              <a:cxnLst>
                <a:cxn ang="T8">
                  <a:pos x="T0" y="T1"/>
                </a:cxn>
                <a:cxn ang="T9">
                  <a:pos x="T2" y="T3"/>
                </a:cxn>
                <a:cxn ang="T10">
                  <a:pos x="T4" y="T5"/>
                </a:cxn>
                <a:cxn ang="T11">
                  <a:pos x="T6" y="T7"/>
                </a:cxn>
              </a:cxnLst>
              <a:rect l="T12" t="T13" r="T14" b="T15"/>
              <a:pathLst>
                <a:path w="5" h="27">
                  <a:moveTo>
                    <a:pt x="0" y="0"/>
                  </a:moveTo>
                  <a:lnTo>
                    <a:pt x="2" y="7"/>
                  </a:lnTo>
                  <a:lnTo>
                    <a:pt x="4" y="16"/>
                  </a:lnTo>
                  <a:lnTo>
                    <a:pt x="4" y="26"/>
                  </a:lnTo>
                </a:path>
              </a:pathLst>
            </a:custGeom>
            <a:noFill/>
            <a:ln w="9445">
              <a:solidFill>
                <a:srgbClr val="FF8100"/>
              </a:solidFill>
              <a:round/>
              <a:headEnd/>
              <a:tailEnd/>
            </a:ln>
          </p:spPr>
          <p:txBody>
            <a:bodyPr/>
            <a:lstStyle/>
            <a:p>
              <a:endParaRPr lang="en-US"/>
            </a:p>
          </p:txBody>
        </p:sp>
        <p:sp>
          <p:nvSpPr>
            <p:cNvPr id="309319" name="Freeform 66"/>
            <p:cNvSpPr>
              <a:spLocks/>
            </p:cNvSpPr>
            <p:nvPr/>
          </p:nvSpPr>
          <p:spPr bwMode="auto">
            <a:xfrm>
              <a:off x="1586" y="2425"/>
              <a:ext cx="11" cy="20"/>
            </a:xfrm>
            <a:custGeom>
              <a:avLst/>
              <a:gdLst>
                <a:gd name="T0" fmla="*/ 0 w 11"/>
                <a:gd name="T1" fmla="*/ 0 h 20"/>
                <a:gd name="T2" fmla="*/ 3 w 11"/>
                <a:gd name="T3" fmla="*/ 8 h 20"/>
                <a:gd name="T4" fmla="*/ 5 w 11"/>
                <a:gd name="T5" fmla="*/ 13 h 20"/>
                <a:gd name="T6" fmla="*/ 10 w 11"/>
                <a:gd name="T7" fmla="*/ 19 h 20"/>
                <a:gd name="T8" fmla="*/ 0 60000 65536"/>
                <a:gd name="T9" fmla="*/ 0 60000 65536"/>
                <a:gd name="T10" fmla="*/ 0 60000 65536"/>
                <a:gd name="T11" fmla="*/ 0 60000 65536"/>
                <a:gd name="T12" fmla="*/ 0 w 11"/>
                <a:gd name="T13" fmla="*/ 0 h 20"/>
                <a:gd name="T14" fmla="*/ 11 w 11"/>
                <a:gd name="T15" fmla="*/ 20 h 20"/>
              </a:gdLst>
              <a:ahLst/>
              <a:cxnLst>
                <a:cxn ang="T8">
                  <a:pos x="T0" y="T1"/>
                </a:cxn>
                <a:cxn ang="T9">
                  <a:pos x="T2" y="T3"/>
                </a:cxn>
                <a:cxn ang="T10">
                  <a:pos x="T4" y="T5"/>
                </a:cxn>
                <a:cxn ang="T11">
                  <a:pos x="T6" y="T7"/>
                </a:cxn>
              </a:cxnLst>
              <a:rect l="T12" t="T13" r="T14" b="T15"/>
              <a:pathLst>
                <a:path w="11" h="20">
                  <a:moveTo>
                    <a:pt x="0" y="0"/>
                  </a:moveTo>
                  <a:lnTo>
                    <a:pt x="3" y="8"/>
                  </a:lnTo>
                  <a:lnTo>
                    <a:pt x="5" y="13"/>
                  </a:lnTo>
                  <a:lnTo>
                    <a:pt x="10" y="19"/>
                  </a:lnTo>
                </a:path>
              </a:pathLst>
            </a:custGeom>
            <a:noFill/>
            <a:ln w="9445">
              <a:solidFill>
                <a:srgbClr val="FF8100"/>
              </a:solidFill>
              <a:round/>
              <a:headEnd/>
              <a:tailEnd/>
            </a:ln>
          </p:spPr>
          <p:txBody>
            <a:bodyPr/>
            <a:lstStyle/>
            <a:p>
              <a:endParaRPr lang="en-US"/>
            </a:p>
          </p:txBody>
        </p:sp>
        <p:sp>
          <p:nvSpPr>
            <p:cNvPr id="309320" name="Freeform 67"/>
            <p:cNvSpPr>
              <a:spLocks/>
            </p:cNvSpPr>
            <p:nvPr/>
          </p:nvSpPr>
          <p:spPr bwMode="auto">
            <a:xfrm>
              <a:off x="1605" y="2423"/>
              <a:ext cx="14" cy="13"/>
            </a:xfrm>
            <a:custGeom>
              <a:avLst/>
              <a:gdLst>
                <a:gd name="T0" fmla="*/ 0 w 14"/>
                <a:gd name="T1" fmla="*/ 0 h 13"/>
                <a:gd name="T2" fmla="*/ 6 w 14"/>
                <a:gd name="T3" fmla="*/ 9 h 13"/>
                <a:gd name="T4" fmla="*/ 13 w 14"/>
                <a:gd name="T5" fmla="*/ 12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0"/>
                  </a:moveTo>
                  <a:lnTo>
                    <a:pt x="6" y="9"/>
                  </a:lnTo>
                  <a:lnTo>
                    <a:pt x="13" y="12"/>
                  </a:lnTo>
                </a:path>
              </a:pathLst>
            </a:custGeom>
            <a:noFill/>
            <a:ln w="9445">
              <a:solidFill>
                <a:srgbClr val="FF8100"/>
              </a:solidFill>
              <a:round/>
              <a:headEnd/>
              <a:tailEnd/>
            </a:ln>
          </p:spPr>
          <p:txBody>
            <a:bodyPr/>
            <a:lstStyle/>
            <a:p>
              <a:endParaRPr lang="en-US"/>
            </a:p>
          </p:txBody>
        </p:sp>
        <p:sp>
          <p:nvSpPr>
            <p:cNvPr id="309321" name="Freeform 68"/>
            <p:cNvSpPr>
              <a:spLocks/>
            </p:cNvSpPr>
            <p:nvPr/>
          </p:nvSpPr>
          <p:spPr bwMode="auto">
            <a:xfrm>
              <a:off x="1586" y="2435"/>
              <a:ext cx="64" cy="68"/>
            </a:xfrm>
            <a:custGeom>
              <a:avLst/>
              <a:gdLst>
                <a:gd name="T0" fmla="*/ 0 w 64"/>
                <a:gd name="T1" fmla="*/ 17 h 68"/>
                <a:gd name="T2" fmla="*/ 39 w 64"/>
                <a:gd name="T3" fmla="*/ 67 h 68"/>
                <a:gd name="T4" fmla="*/ 63 w 64"/>
                <a:gd name="T5" fmla="*/ 52 h 68"/>
                <a:gd name="T6" fmla="*/ 36 w 64"/>
                <a:gd name="T7" fmla="*/ 0 h 68"/>
                <a:gd name="T8" fmla="*/ 0 60000 65536"/>
                <a:gd name="T9" fmla="*/ 0 60000 65536"/>
                <a:gd name="T10" fmla="*/ 0 60000 65536"/>
                <a:gd name="T11" fmla="*/ 0 60000 65536"/>
                <a:gd name="T12" fmla="*/ 0 w 64"/>
                <a:gd name="T13" fmla="*/ 0 h 68"/>
                <a:gd name="T14" fmla="*/ 64 w 64"/>
                <a:gd name="T15" fmla="*/ 68 h 68"/>
              </a:gdLst>
              <a:ahLst/>
              <a:cxnLst>
                <a:cxn ang="T8">
                  <a:pos x="T0" y="T1"/>
                </a:cxn>
                <a:cxn ang="T9">
                  <a:pos x="T2" y="T3"/>
                </a:cxn>
                <a:cxn ang="T10">
                  <a:pos x="T4" y="T5"/>
                </a:cxn>
                <a:cxn ang="T11">
                  <a:pos x="T6" y="T7"/>
                </a:cxn>
              </a:cxnLst>
              <a:rect l="T12" t="T13" r="T14" b="T15"/>
              <a:pathLst>
                <a:path w="64" h="68">
                  <a:moveTo>
                    <a:pt x="0" y="17"/>
                  </a:moveTo>
                  <a:lnTo>
                    <a:pt x="39" y="67"/>
                  </a:lnTo>
                  <a:lnTo>
                    <a:pt x="63" y="52"/>
                  </a:lnTo>
                  <a:lnTo>
                    <a:pt x="36" y="0"/>
                  </a:lnTo>
                </a:path>
              </a:pathLst>
            </a:custGeom>
            <a:noFill/>
            <a:ln w="9445">
              <a:solidFill>
                <a:srgbClr val="FF8100"/>
              </a:solidFill>
              <a:round/>
              <a:headEnd/>
              <a:tailEnd/>
            </a:ln>
          </p:spPr>
          <p:txBody>
            <a:bodyPr/>
            <a:lstStyle/>
            <a:p>
              <a:endParaRPr lang="en-US"/>
            </a:p>
          </p:txBody>
        </p:sp>
        <p:sp>
          <p:nvSpPr>
            <p:cNvPr id="309322" name="Freeform 69"/>
            <p:cNvSpPr>
              <a:spLocks/>
            </p:cNvSpPr>
            <p:nvPr/>
          </p:nvSpPr>
          <p:spPr bwMode="auto">
            <a:xfrm>
              <a:off x="1117" y="2433"/>
              <a:ext cx="63" cy="109"/>
            </a:xfrm>
            <a:custGeom>
              <a:avLst/>
              <a:gdLst>
                <a:gd name="T0" fmla="*/ 1 w 63"/>
                <a:gd name="T1" fmla="*/ 108 h 109"/>
                <a:gd name="T2" fmla="*/ 0 w 63"/>
                <a:gd name="T3" fmla="*/ 88 h 109"/>
                <a:gd name="T4" fmla="*/ 2 w 63"/>
                <a:gd name="T5" fmla="*/ 79 h 109"/>
                <a:gd name="T6" fmla="*/ 6 w 63"/>
                <a:gd name="T7" fmla="*/ 59 h 109"/>
                <a:gd name="T8" fmla="*/ 10 w 63"/>
                <a:gd name="T9" fmla="*/ 45 h 109"/>
                <a:gd name="T10" fmla="*/ 18 w 63"/>
                <a:gd name="T11" fmla="*/ 25 h 109"/>
                <a:gd name="T12" fmla="*/ 24 w 63"/>
                <a:gd name="T13" fmla="*/ 12 h 109"/>
                <a:gd name="T14" fmla="*/ 29 w 63"/>
                <a:gd name="T15" fmla="*/ 6 h 109"/>
                <a:gd name="T16" fmla="*/ 34 w 63"/>
                <a:gd name="T17" fmla="*/ 4 h 109"/>
                <a:gd name="T18" fmla="*/ 38 w 63"/>
                <a:gd name="T19" fmla="*/ 1 h 109"/>
                <a:gd name="T20" fmla="*/ 43 w 63"/>
                <a:gd name="T21" fmla="*/ 0 h 109"/>
                <a:gd name="T22" fmla="*/ 52 w 63"/>
                <a:gd name="T23" fmla="*/ 1 h 109"/>
                <a:gd name="T24" fmla="*/ 59 w 63"/>
                <a:gd name="T25" fmla="*/ 6 h 109"/>
                <a:gd name="T26" fmla="*/ 62 w 63"/>
                <a:gd name="T27" fmla="*/ 15 h 109"/>
                <a:gd name="T28" fmla="*/ 62 w 63"/>
                <a:gd name="T29" fmla="*/ 21 h 109"/>
                <a:gd name="T30" fmla="*/ 62 w 63"/>
                <a:gd name="T31" fmla="*/ 26 h 109"/>
                <a:gd name="T32" fmla="*/ 55 w 63"/>
                <a:gd name="T33" fmla="*/ 40 h 109"/>
                <a:gd name="T34" fmla="*/ 52 w 63"/>
                <a:gd name="T35" fmla="*/ 50 h 109"/>
                <a:gd name="T36" fmla="*/ 49 w 63"/>
                <a:gd name="T37" fmla="*/ 59 h 109"/>
                <a:gd name="T38" fmla="*/ 47 w 63"/>
                <a:gd name="T39" fmla="*/ 69 h 109"/>
                <a:gd name="T40" fmla="*/ 46 w 63"/>
                <a:gd name="T41" fmla="*/ 72 h 10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109"/>
                <a:gd name="T65" fmla="*/ 63 w 63"/>
                <a:gd name="T66" fmla="*/ 109 h 10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109">
                  <a:moveTo>
                    <a:pt x="1" y="108"/>
                  </a:moveTo>
                  <a:lnTo>
                    <a:pt x="0" y="88"/>
                  </a:lnTo>
                  <a:lnTo>
                    <a:pt x="2" y="79"/>
                  </a:lnTo>
                  <a:lnTo>
                    <a:pt x="6" y="59"/>
                  </a:lnTo>
                  <a:lnTo>
                    <a:pt x="10" y="45"/>
                  </a:lnTo>
                  <a:lnTo>
                    <a:pt x="18" y="25"/>
                  </a:lnTo>
                  <a:lnTo>
                    <a:pt x="24" y="12"/>
                  </a:lnTo>
                  <a:lnTo>
                    <a:pt x="29" y="6"/>
                  </a:lnTo>
                  <a:lnTo>
                    <a:pt x="34" y="4"/>
                  </a:lnTo>
                  <a:lnTo>
                    <a:pt x="38" y="1"/>
                  </a:lnTo>
                  <a:lnTo>
                    <a:pt x="43" y="0"/>
                  </a:lnTo>
                  <a:lnTo>
                    <a:pt x="52" y="1"/>
                  </a:lnTo>
                  <a:lnTo>
                    <a:pt x="59" y="6"/>
                  </a:lnTo>
                  <a:lnTo>
                    <a:pt x="62" y="15"/>
                  </a:lnTo>
                  <a:lnTo>
                    <a:pt x="62" y="21"/>
                  </a:lnTo>
                  <a:lnTo>
                    <a:pt x="62" y="26"/>
                  </a:lnTo>
                  <a:lnTo>
                    <a:pt x="55" y="40"/>
                  </a:lnTo>
                  <a:lnTo>
                    <a:pt x="52" y="50"/>
                  </a:lnTo>
                  <a:lnTo>
                    <a:pt x="49" y="59"/>
                  </a:lnTo>
                  <a:lnTo>
                    <a:pt x="47" y="69"/>
                  </a:lnTo>
                  <a:lnTo>
                    <a:pt x="46" y="72"/>
                  </a:lnTo>
                </a:path>
              </a:pathLst>
            </a:custGeom>
            <a:noFill/>
            <a:ln w="9445">
              <a:solidFill>
                <a:srgbClr val="FF8100"/>
              </a:solidFill>
              <a:round/>
              <a:headEnd/>
              <a:tailEnd/>
            </a:ln>
          </p:spPr>
          <p:txBody>
            <a:bodyPr/>
            <a:lstStyle/>
            <a:p>
              <a:endParaRPr lang="en-US"/>
            </a:p>
          </p:txBody>
        </p:sp>
        <p:sp>
          <p:nvSpPr>
            <p:cNvPr id="309323" name="Freeform 70"/>
            <p:cNvSpPr>
              <a:spLocks/>
            </p:cNvSpPr>
            <p:nvPr/>
          </p:nvSpPr>
          <p:spPr bwMode="auto">
            <a:xfrm>
              <a:off x="1121" y="2370"/>
              <a:ext cx="138" cy="111"/>
            </a:xfrm>
            <a:custGeom>
              <a:avLst/>
              <a:gdLst>
                <a:gd name="T0" fmla="*/ 27 w 138"/>
                <a:gd name="T1" fmla="*/ 67 h 111"/>
                <a:gd name="T2" fmla="*/ 20 w 138"/>
                <a:gd name="T3" fmla="*/ 65 h 111"/>
                <a:gd name="T4" fmla="*/ 15 w 138"/>
                <a:gd name="T5" fmla="*/ 65 h 111"/>
                <a:gd name="T6" fmla="*/ 12 w 138"/>
                <a:gd name="T7" fmla="*/ 65 h 111"/>
                <a:gd name="T8" fmla="*/ 0 w 138"/>
                <a:gd name="T9" fmla="*/ 66 h 111"/>
                <a:gd name="T10" fmla="*/ 8 w 138"/>
                <a:gd name="T11" fmla="*/ 58 h 111"/>
                <a:gd name="T12" fmla="*/ 14 w 138"/>
                <a:gd name="T13" fmla="*/ 51 h 111"/>
                <a:gd name="T14" fmla="*/ 19 w 138"/>
                <a:gd name="T15" fmla="*/ 45 h 111"/>
                <a:gd name="T16" fmla="*/ 29 w 138"/>
                <a:gd name="T17" fmla="*/ 35 h 111"/>
                <a:gd name="T18" fmla="*/ 38 w 138"/>
                <a:gd name="T19" fmla="*/ 28 h 111"/>
                <a:gd name="T20" fmla="*/ 50 w 138"/>
                <a:gd name="T21" fmla="*/ 21 h 111"/>
                <a:gd name="T22" fmla="*/ 59 w 138"/>
                <a:gd name="T23" fmla="*/ 17 h 111"/>
                <a:gd name="T24" fmla="*/ 70 w 138"/>
                <a:gd name="T25" fmla="*/ 12 h 111"/>
                <a:gd name="T26" fmla="*/ 78 w 138"/>
                <a:gd name="T27" fmla="*/ 9 h 111"/>
                <a:gd name="T28" fmla="*/ 88 w 138"/>
                <a:gd name="T29" fmla="*/ 6 h 111"/>
                <a:gd name="T30" fmla="*/ 96 w 138"/>
                <a:gd name="T31" fmla="*/ 4 h 111"/>
                <a:gd name="T32" fmla="*/ 107 w 138"/>
                <a:gd name="T33" fmla="*/ 1 h 111"/>
                <a:gd name="T34" fmla="*/ 118 w 138"/>
                <a:gd name="T35" fmla="*/ 0 h 111"/>
                <a:gd name="T36" fmla="*/ 123 w 138"/>
                <a:gd name="T37" fmla="*/ 0 h 111"/>
                <a:gd name="T38" fmla="*/ 137 w 138"/>
                <a:gd name="T39" fmla="*/ 4 h 111"/>
                <a:gd name="T40" fmla="*/ 125 w 138"/>
                <a:gd name="T41" fmla="*/ 13 h 111"/>
                <a:gd name="T42" fmla="*/ 119 w 138"/>
                <a:gd name="T43" fmla="*/ 21 h 111"/>
                <a:gd name="T44" fmla="*/ 115 w 138"/>
                <a:gd name="T45" fmla="*/ 26 h 111"/>
                <a:gd name="T46" fmla="*/ 109 w 138"/>
                <a:gd name="T47" fmla="*/ 34 h 111"/>
                <a:gd name="T48" fmla="*/ 105 w 138"/>
                <a:gd name="T49" fmla="*/ 42 h 111"/>
                <a:gd name="T50" fmla="*/ 101 w 138"/>
                <a:gd name="T51" fmla="*/ 49 h 111"/>
                <a:gd name="T52" fmla="*/ 95 w 138"/>
                <a:gd name="T53" fmla="*/ 60 h 111"/>
                <a:gd name="T54" fmla="*/ 90 w 138"/>
                <a:gd name="T55" fmla="*/ 73 h 111"/>
                <a:gd name="T56" fmla="*/ 88 w 138"/>
                <a:gd name="T57" fmla="*/ 84 h 111"/>
                <a:gd name="T58" fmla="*/ 86 w 138"/>
                <a:gd name="T59" fmla="*/ 92 h 111"/>
                <a:gd name="T60" fmla="*/ 84 w 138"/>
                <a:gd name="T61" fmla="*/ 100 h 111"/>
                <a:gd name="T62" fmla="*/ 83 w 138"/>
                <a:gd name="T63" fmla="*/ 110 h 111"/>
                <a:gd name="T64" fmla="*/ 79 w 138"/>
                <a:gd name="T65" fmla="*/ 104 h 111"/>
                <a:gd name="T66" fmla="*/ 75 w 138"/>
                <a:gd name="T67" fmla="*/ 97 h 111"/>
                <a:gd name="T68" fmla="*/ 68 w 138"/>
                <a:gd name="T69" fmla="*/ 91 h 111"/>
                <a:gd name="T70" fmla="*/ 58 w 138"/>
                <a:gd name="T71" fmla="*/ 89 h 11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8"/>
                <a:gd name="T109" fmla="*/ 0 h 111"/>
                <a:gd name="T110" fmla="*/ 138 w 138"/>
                <a:gd name="T111" fmla="*/ 111 h 11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8" h="111">
                  <a:moveTo>
                    <a:pt x="27" y="67"/>
                  </a:moveTo>
                  <a:lnTo>
                    <a:pt x="20" y="65"/>
                  </a:lnTo>
                  <a:lnTo>
                    <a:pt x="15" y="65"/>
                  </a:lnTo>
                  <a:lnTo>
                    <a:pt x="12" y="65"/>
                  </a:lnTo>
                  <a:lnTo>
                    <a:pt x="0" y="66"/>
                  </a:lnTo>
                  <a:lnTo>
                    <a:pt x="8" y="58"/>
                  </a:lnTo>
                  <a:lnTo>
                    <a:pt x="14" y="51"/>
                  </a:lnTo>
                  <a:lnTo>
                    <a:pt x="19" y="45"/>
                  </a:lnTo>
                  <a:lnTo>
                    <a:pt x="29" y="35"/>
                  </a:lnTo>
                  <a:lnTo>
                    <a:pt x="38" y="28"/>
                  </a:lnTo>
                  <a:lnTo>
                    <a:pt x="50" y="21"/>
                  </a:lnTo>
                  <a:lnTo>
                    <a:pt x="59" y="17"/>
                  </a:lnTo>
                  <a:lnTo>
                    <a:pt x="70" y="12"/>
                  </a:lnTo>
                  <a:lnTo>
                    <a:pt x="78" y="9"/>
                  </a:lnTo>
                  <a:lnTo>
                    <a:pt x="88" y="6"/>
                  </a:lnTo>
                  <a:lnTo>
                    <a:pt x="96" y="4"/>
                  </a:lnTo>
                  <a:lnTo>
                    <a:pt x="107" y="1"/>
                  </a:lnTo>
                  <a:lnTo>
                    <a:pt x="118" y="0"/>
                  </a:lnTo>
                  <a:lnTo>
                    <a:pt x="123" y="0"/>
                  </a:lnTo>
                  <a:lnTo>
                    <a:pt x="137" y="4"/>
                  </a:lnTo>
                  <a:lnTo>
                    <a:pt x="125" y="13"/>
                  </a:lnTo>
                  <a:lnTo>
                    <a:pt x="119" y="21"/>
                  </a:lnTo>
                  <a:lnTo>
                    <a:pt x="115" y="26"/>
                  </a:lnTo>
                  <a:lnTo>
                    <a:pt x="109" y="34"/>
                  </a:lnTo>
                  <a:lnTo>
                    <a:pt x="105" y="42"/>
                  </a:lnTo>
                  <a:lnTo>
                    <a:pt x="101" y="49"/>
                  </a:lnTo>
                  <a:lnTo>
                    <a:pt x="95" y="60"/>
                  </a:lnTo>
                  <a:lnTo>
                    <a:pt x="90" y="73"/>
                  </a:lnTo>
                  <a:lnTo>
                    <a:pt x="88" y="84"/>
                  </a:lnTo>
                  <a:lnTo>
                    <a:pt x="86" y="92"/>
                  </a:lnTo>
                  <a:lnTo>
                    <a:pt x="84" y="100"/>
                  </a:lnTo>
                  <a:lnTo>
                    <a:pt x="83" y="110"/>
                  </a:lnTo>
                  <a:lnTo>
                    <a:pt x="79" y="104"/>
                  </a:lnTo>
                  <a:lnTo>
                    <a:pt x="75" y="97"/>
                  </a:lnTo>
                  <a:lnTo>
                    <a:pt x="68" y="91"/>
                  </a:lnTo>
                  <a:lnTo>
                    <a:pt x="58" y="89"/>
                  </a:lnTo>
                </a:path>
              </a:pathLst>
            </a:custGeom>
            <a:noFill/>
            <a:ln w="9445">
              <a:solidFill>
                <a:srgbClr val="FF8100"/>
              </a:solidFill>
              <a:round/>
              <a:headEnd/>
              <a:tailEnd/>
            </a:ln>
          </p:spPr>
          <p:txBody>
            <a:bodyPr/>
            <a:lstStyle/>
            <a:p>
              <a:endParaRPr lang="en-US"/>
            </a:p>
          </p:txBody>
        </p:sp>
        <p:sp>
          <p:nvSpPr>
            <p:cNvPr id="309324" name="Freeform 71"/>
            <p:cNvSpPr>
              <a:spLocks/>
            </p:cNvSpPr>
            <p:nvPr/>
          </p:nvSpPr>
          <p:spPr bwMode="auto">
            <a:xfrm>
              <a:off x="1094" y="2640"/>
              <a:ext cx="13" cy="13"/>
            </a:xfrm>
            <a:custGeom>
              <a:avLst/>
              <a:gdLst>
                <a:gd name="T0" fmla="*/ 4 w 13"/>
                <a:gd name="T1" fmla="*/ 0 h 13"/>
                <a:gd name="T2" fmla="*/ 0 w 13"/>
                <a:gd name="T3" fmla="*/ 12 h 13"/>
                <a:gd name="T4" fmla="*/ 12 w 13"/>
                <a:gd name="T5" fmla="*/ 12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4" y="0"/>
                  </a:moveTo>
                  <a:lnTo>
                    <a:pt x="0" y="12"/>
                  </a:lnTo>
                  <a:lnTo>
                    <a:pt x="12" y="12"/>
                  </a:lnTo>
                </a:path>
              </a:pathLst>
            </a:custGeom>
            <a:noFill/>
            <a:ln w="9445">
              <a:solidFill>
                <a:srgbClr val="FF8100"/>
              </a:solidFill>
              <a:round/>
              <a:headEnd/>
              <a:tailEnd/>
            </a:ln>
          </p:spPr>
          <p:txBody>
            <a:bodyPr/>
            <a:lstStyle/>
            <a:p>
              <a:endParaRPr lang="en-US"/>
            </a:p>
          </p:txBody>
        </p:sp>
        <p:sp>
          <p:nvSpPr>
            <p:cNvPr id="309325" name="Freeform 72"/>
            <p:cNvSpPr>
              <a:spLocks/>
            </p:cNvSpPr>
            <p:nvPr/>
          </p:nvSpPr>
          <p:spPr bwMode="auto">
            <a:xfrm>
              <a:off x="1137" y="2642"/>
              <a:ext cx="284" cy="102"/>
            </a:xfrm>
            <a:custGeom>
              <a:avLst/>
              <a:gdLst>
                <a:gd name="T0" fmla="*/ 0 w 284"/>
                <a:gd name="T1" fmla="*/ 10 h 102"/>
                <a:gd name="T2" fmla="*/ 5 w 284"/>
                <a:gd name="T3" fmla="*/ 10 h 102"/>
                <a:gd name="T4" fmla="*/ 23 w 284"/>
                <a:gd name="T5" fmla="*/ 15 h 102"/>
                <a:gd name="T6" fmla="*/ 32 w 284"/>
                <a:gd name="T7" fmla="*/ 19 h 102"/>
                <a:gd name="T8" fmla="*/ 42 w 284"/>
                <a:gd name="T9" fmla="*/ 26 h 102"/>
                <a:gd name="T10" fmla="*/ 52 w 284"/>
                <a:gd name="T11" fmla="*/ 33 h 102"/>
                <a:gd name="T12" fmla="*/ 62 w 284"/>
                <a:gd name="T13" fmla="*/ 39 h 102"/>
                <a:gd name="T14" fmla="*/ 70 w 284"/>
                <a:gd name="T15" fmla="*/ 45 h 102"/>
                <a:gd name="T16" fmla="*/ 87 w 284"/>
                <a:gd name="T17" fmla="*/ 56 h 102"/>
                <a:gd name="T18" fmla="*/ 98 w 284"/>
                <a:gd name="T19" fmla="*/ 62 h 102"/>
                <a:gd name="T20" fmla="*/ 104 w 284"/>
                <a:gd name="T21" fmla="*/ 66 h 102"/>
                <a:gd name="T22" fmla="*/ 115 w 284"/>
                <a:gd name="T23" fmla="*/ 69 h 102"/>
                <a:gd name="T24" fmla="*/ 127 w 284"/>
                <a:gd name="T25" fmla="*/ 74 h 102"/>
                <a:gd name="T26" fmla="*/ 144 w 284"/>
                <a:gd name="T27" fmla="*/ 75 h 102"/>
                <a:gd name="T28" fmla="*/ 156 w 284"/>
                <a:gd name="T29" fmla="*/ 73 h 102"/>
                <a:gd name="T30" fmla="*/ 165 w 284"/>
                <a:gd name="T31" fmla="*/ 71 h 102"/>
                <a:gd name="T32" fmla="*/ 184 w 284"/>
                <a:gd name="T33" fmla="*/ 68 h 102"/>
                <a:gd name="T34" fmla="*/ 183 w 284"/>
                <a:gd name="T35" fmla="*/ 76 h 102"/>
                <a:gd name="T36" fmla="*/ 181 w 284"/>
                <a:gd name="T37" fmla="*/ 81 h 102"/>
                <a:gd name="T38" fmla="*/ 176 w 284"/>
                <a:gd name="T39" fmla="*/ 90 h 102"/>
                <a:gd name="T40" fmla="*/ 170 w 284"/>
                <a:gd name="T41" fmla="*/ 101 h 102"/>
                <a:gd name="T42" fmla="*/ 186 w 284"/>
                <a:gd name="T43" fmla="*/ 95 h 102"/>
                <a:gd name="T44" fmla="*/ 196 w 284"/>
                <a:gd name="T45" fmla="*/ 94 h 102"/>
                <a:gd name="T46" fmla="*/ 210 w 284"/>
                <a:gd name="T47" fmla="*/ 88 h 102"/>
                <a:gd name="T48" fmla="*/ 221 w 284"/>
                <a:gd name="T49" fmla="*/ 84 h 102"/>
                <a:gd name="T50" fmla="*/ 235 w 284"/>
                <a:gd name="T51" fmla="*/ 76 h 102"/>
                <a:gd name="T52" fmla="*/ 246 w 284"/>
                <a:gd name="T53" fmla="*/ 69 h 102"/>
                <a:gd name="T54" fmla="*/ 255 w 284"/>
                <a:gd name="T55" fmla="*/ 63 h 102"/>
                <a:gd name="T56" fmla="*/ 263 w 284"/>
                <a:gd name="T57" fmla="*/ 53 h 102"/>
                <a:gd name="T58" fmla="*/ 270 w 284"/>
                <a:gd name="T59" fmla="*/ 43 h 102"/>
                <a:gd name="T60" fmla="*/ 273 w 284"/>
                <a:gd name="T61" fmla="*/ 38 h 102"/>
                <a:gd name="T62" fmla="*/ 277 w 284"/>
                <a:gd name="T63" fmla="*/ 30 h 102"/>
                <a:gd name="T64" fmla="*/ 283 w 284"/>
                <a:gd name="T65" fmla="*/ 13 h 102"/>
                <a:gd name="T66" fmla="*/ 270 w 284"/>
                <a:gd name="T67" fmla="*/ 19 h 102"/>
                <a:gd name="T68" fmla="*/ 256 w 284"/>
                <a:gd name="T69" fmla="*/ 21 h 102"/>
                <a:gd name="T70" fmla="*/ 248 w 284"/>
                <a:gd name="T71" fmla="*/ 22 h 102"/>
                <a:gd name="T72" fmla="*/ 241 w 284"/>
                <a:gd name="T73" fmla="*/ 22 h 102"/>
                <a:gd name="T74" fmla="*/ 227 w 284"/>
                <a:gd name="T75" fmla="*/ 21 h 102"/>
                <a:gd name="T76" fmla="*/ 218 w 284"/>
                <a:gd name="T77" fmla="*/ 20 h 102"/>
                <a:gd name="T78" fmla="*/ 208 w 284"/>
                <a:gd name="T79" fmla="*/ 19 h 102"/>
                <a:gd name="T80" fmla="*/ 198 w 284"/>
                <a:gd name="T81" fmla="*/ 17 h 102"/>
                <a:gd name="T82" fmla="*/ 189 w 284"/>
                <a:gd name="T83" fmla="*/ 15 h 102"/>
                <a:gd name="T84" fmla="*/ 174 w 284"/>
                <a:gd name="T85" fmla="*/ 10 h 102"/>
                <a:gd name="T86" fmla="*/ 169 w 284"/>
                <a:gd name="T87" fmla="*/ 6 h 102"/>
                <a:gd name="T88" fmla="*/ 155 w 284"/>
                <a:gd name="T89" fmla="*/ 0 h 102"/>
                <a:gd name="T90" fmla="*/ 160 w 284"/>
                <a:gd name="T91" fmla="*/ 15 h 102"/>
                <a:gd name="T92" fmla="*/ 165 w 284"/>
                <a:gd name="T93" fmla="*/ 24 h 102"/>
                <a:gd name="T94" fmla="*/ 170 w 284"/>
                <a:gd name="T95" fmla="*/ 34 h 102"/>
                <a:gd name="T96" fmla="*/ 174 w 284"/>
                <a:gd name="T97" fmla="*/ 43 h 10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4"/>
                <a:gd name="T148" fmla="*/ 0 h 102"/>
                <a:gd name="T149" fmla="*/ 284 w 284"/>
                <a:gd name="T150" fmla="*/ 102 h 10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4" h="102">
                  <a:moveTo>
                    <a:pt x="0" y="10"/>
                  </a:moveTo>
                  <a:lnTo>
                    <a:pt x="5" y="10"/>
                  </a:lnTo>
                  <a:lnTo>
                    <a:pt x="23" y="15"/>
                  </a:lnTo>
                  <a:lnTo>
                    <a:pt x="32" y="19"/>
                  </a:lnTo>
                  <a:lnTo>
                    <a:pt x="42" y="26"/>
                  </a:lnTo>
                  <a:lnTo>
                    <a:pt x="52" y="33"/>
                  </a:lnTo>
                  <a:lnTo>
                    <a:pt x="62" y="39"/>
                  </a:lnTo>
                  <a:lnTo>
                    <a:pt x="70" y="45"/>
                  </a:lnTo>
                  <a:lnTo>
                    <a:pt x="87" y="56"/>
                  </a:lnTo>
                  <a:lnTo>
                    <a:pt x="98" y="62"/>
                  </a:lnTo>
                  <a:lnTo>
                    <a:pt x="104" y="66"/>
                  </a:lnTo>
                  <a:lnTo>
                    <a:pt x="115" y="69"/>
                  </a:lnTo>
                  <a:lnTo>
                    <a:pt x="127" y="74"/>
                  </a:lnTo>
                  <a:lnTo>
                    <a:pt x="144" y="75"/>
                  </a:lnTo>
                  <a:lnTo>
                    <a:pt x="156" y="73"/>
                  </a:lnTo>
                  <a:lnTo>
                    <a:pt x="165" y="71"/>
                  </a:lnTo>
                  <a:lnTo>
                    <a:pt x="184" y="68"/>
                  </a:lnTo>
                  <a:lnTo>
                    <a:pt x="183" y="76"/>
                  </a:lnTo>
                  <a:lnTo>
                    <a:pt x="181" y="81"/>
                  </a:lnTo>
                  <a:lnTo>
                    <a:pt x="176" y="90"/>
                  </a:lnTo>
                  <a:lnTo>
                    <a:pt x="170" y="101"/>
                  </a:lnTo>
                  <a:lnTo>
                    <a:pt x="186" y="95"/>
                  </a:lnTo>
                  <a:lnTo>
                    <a:pt x="196" y="94"/>
                  </a:lnTo>
                  <a:lnTo>
                    <a:pt x="210" y="88"/>
                  </a:lnTo>
                  <a:lnTo>
                    <a:pt x="221" y="84"/>
                  </a:lnTo>
                  <a:lnTo>
                    <a:pt x="235" y="76"/>
                  </a:lnTo>
                  <a:lnTo>
                    <a:pt x="246" y="69"/>
                  </a:lnTo>
                  <a:lnTo>
                    <a:pt x="255" y="63"/>
                  </a:lnTo>
                  <a:lnTo>
                    <a:pt x="263" y="53"/>
                  </a:lnTo>
                  <a:lnTo>
                    <a:pt x="270" y="43"/>
                  </a:lnTo>
                  <a:lnTo>
                    <a:pt x="273" y="38"/>
                  </a:lnTo>
                  <a:lnTo>
                    <a:pt x="277" y="30"/>
                  </a:lnTo>
                  <a:lnTo>
                    <a:pt x="283" y="13"/>
                  </a:lnTo>
                  <a:lnTo>
                    <a:pt x="270" y="19"/>
                  </a:lnTo>
                  <a:lnTo>
                    <a:pt x="256" y="21"/>
                  </a:lnTo>
                  <a:lnTo>
                    <a:pt x="248" y="22"/>
                  </a:lnTo>
                  <a:lnTo>
                    <a:pt x="241" y="22"/>
                  </a:lnTo>
                  <a:lnTo>
                    <a:pt x="227" y="21"/>
                  </a:lnTo>
                  <a:lnTo>
                    <a:pt x="218" y="20"/>
                  </a:lnTo>
                  <a:lnTo>
                    <a:pt x="208" y="19"/>
                  </a:lnTo>
                  <a:lnTo>
                    <a:pt x="198" y="17"/>
                  </a:lnTo>
                  <a:lnTo>
                    <a:pt x="189" y="15"/>
                  </a:lnTo>
                  <a:lnTo>
                    <a:pt x="174" y="10"/>
                  </a:lnTo>
                  <a:lnTo>
                    <a:pt x="169" y="6"/>
                  </a:lnTo>
                  <a:lnTo>
                    <a:pt x="155" y="0"/>
                  </a:lnTo>
                  <a:lnTo>
                    <a:pt x="160" y="15"/>
                  </a:lnTo>
                  <a:lnTo>
                    <a:pt x="165" y="24"/>
                  </a:lnTo>
                  <a:lnTo>
                    <a:pt x="170" y="34"/>
                  </a:lnTo>
                  <a:lnTo>
                    <a:pt x="174" y="43"/>
                  </a:lnTo>
                </a:path>
              </a:pathLst>
            </a:custGeom>
            <a:noFill/>
            <a:ln w="9445">
              <a:solidFill>
                <a:srgbClr val="FF8100"/>
              </a:solidFill>
              <a:round/>
              <a:headEnd/>
              <a:tailEnd/>
            </a:ln>
          </p:spPr>
          <p:txBody>
            <a:bodyPr/>
            <a:lstStyle/>
            <a:p>
              <a:endParaRPr lang="en-US"/>
            </a:p>
          </p:txBody>
        </p:sp>
        <p:sp>
          <p:nvSpPr>
            <p:cNvPr id="309326" name="Freeform 73"/>
            <p:cNvSpPr>
              <a:spLocks/>
            </p:cNvSpPr>
            <p:nvPr/>
          </p:nvSpPr>
          <p:spPr bwMode="auto">
            <a:xfrm>
              <a:off x="1221" y="2618"/>
              <a:ext cx="93" cy="68"/>
            </a:xfrm>
            <a:custGeom>
              <a:avLst/>
              <a:gdLst>
                <a:gd name="T0" fmla="*/ 92 w 93"/>
                <a:gd name="T1" fmla="*/ 67 h 68"/>
                <a:gd name="T2" fmla="*/ 81 w 93"/>
                <a:gd name="T3" fmla="*/ 67 h 68"/>
                <a:gd name="T4" fmla="*/ 71 w 93"/>
                <a:gd name="T5" fmla="*/ 67 h 68"/>
                <a:gd name="T6" fmla="*/ 62 w 93"/>
                <a:gd name="T7" fmla="*/ 66 h 68"/>
                <a:gd name="T8" fmla="*/ 48 w 93"/>
                <a:gd name="T9" fmla="*/ 63 h 68"/>
                <a:gd name="T10" fmla="*/ 35 w 93"/>
                <a:gd name="T11" fmla="*/ 58 h 68"/>
                <a:gd name="T12" fmla="*/ 25 w 93"/>
                <a:gd name="T13" fmla="*/ 53 h 68"/>
                <a:gd name="T14" fmla="*/ 15 w 93"/>
                <a:gd name="T15" fmla="*/ 43 h 68"/>
                <a:gd name="T16" fmla="*/ 10 w 93"/>
                <a:gd name="T17" fmla="*/ 39 h 68"/>
                <a:gd name="T18" fmla="*/ 4 w 93"/>
                <a:gd name="T19" fmla="*/ 29 h 68"/>
                <a:gd name="T20" fmla="*/ 1 w 93"/>
                <a:gd name="T21" fmla="*/ 20 h 68"/>
                <a:gd name="T22" fmla="*/ 0 w 93"/>
                <a:gd name="T23" fmla="*/ 14 h 68"/>
                <a:gd name="T24" fmla="*/ 2 w 93"/>
                <a:gd name="T25" fmla="*/ 8 h 68"/>
                <a:gd name="T26" fmla="*/ 6 w 93"/>
                <a:gd name="T27" fmla="*/ 0 h 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3"/>
                <a:gd name="T43" fmla="*/ 0 h 68"/>
                <a:gd name="T44" fmla="*/ 93 w 93"/>
                <a:gd name="T45" fmla="*/ 68 h 6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3" h="68">
                  <a:moveTo>
                    <a:pt x="92" y="67"/>
                  </a:moveTo>
                  <a:lnTo>
                    <a:pt x="81" y="67"/>
                  </a:lnTo>
                  <a:lnTo>
                    <a:pt x="71" y="67"/>
                  </a:lnTo>
                  <a:lnTo>
                    <a:pt x="62" y="66"/>
                  </a:lnTo>
                  <a:lnTo>
                    <a:pt x="48" y="63"/>
                  </a:lnTo>
                  <a:lnTo>
                    <a:pt x="35" y="58"/>
                  </a:lnTo>
                  <a:lnTo>
                    <a:pt x="25" y="53"/>
                  </a:lnTo>
                  <a:lnTo>
                    <a:pt x="15" y="43"/>
                  </a:lnTo>
                  <a:lnTo>
                    <a:pt x="10" y="39"/>
                  </a:lnTo>
                  <a:lnTo>
                    <a:pt x="4" y="29"/>
                  </a:lnTo>
                  <a:lnTo>
                    <a:pt x="1" y="20"/>
                  </a:lnTo>
                  <a:lnTo>
                    <a:pt x="0" y="14"/>
                  </a:lnTo>
                  <a:lnTo>
                    <a:pt x="2" y="8"/>
                  </a:lnTo>
                  <a:lnTo>
                    <a:pt x="6" y="0"/>
                  </a:lnTo>
                </a:path>
              </a:pathLst>
            </a:custGeom>
            <a:noFill/>
            <a:ln w="9445">
              <a:solidFill>
                <a:srgbClr val="FF8100"/>
              </a:solidFill>
              <a:round/>
              <a:headEnd/>
              <a:tailEnd/>
            </a:ln>
          </p:spPr>
          <p:txBody>
            <a:bodyPr/>
            <a:lstStyle/>
            <a:p>
              <a:endParaRPr lang="en-US"/>
            </a:p>
          </p:txBody>
        </p:sp>
        <p:sp>
          <p:nvSpPr>
            <p:cNvPr id="309327" name="Freeform 74"/>
            <p:cNvSpPr>
              <a:spLocks/>
            </p:cNvSpPr>
            <p:nvPr/>
          </p:nvSpPr>
          <p:spPr bwMode="auto">
            <a:xfrm>
              <a:off x="1246" y="2584"/>
              <a:ext cx="16" cy="10"/>
            </a:xfrm>
            <a:custGeom>
              <a:avLst/>
              <a:gdLst>
                <a:gd name="T0" fmla="*/ 0 w 16"/>
                <a:gd name="T1" fmla="*/ 9 h 10"/>
                <a:gd name="T2" fmla="*/ 3 w 16"/>
                <a:gd name="T3" fmla="*/ 5 h 10"/>
                <a:gd name="T4" fmla="*/ 15 w 16"/>
                <a:gd name="T5" fmla="*/ 0 h 10"/>
                <a:gd name="T6" fmla="*/ 13 w 16"/>
                <a:gd name="T7" fmla="*/ 0 h 10"/>
                <a:gd name="T8" fmla="*/ 0 60000 65536"/>
                <a:gd name="T9" fmla="*/ 0 60000 65536"/>
                <a:gd name="T10" fmla="*/ 0 60000 65536"/>
                <a:gd name="T11" fmla="*/ 0 60000 65536"/>
                <a:gd name="T12" fmla="*/ 0 w 16"/>
                <a:gd name="T13" fmla="*/ 0 h 10"/>
                <a:gd name="T14" fmla="*/ 16 w 16"/>
                <a:gd name="T15" fmla="*/ 10 h 10"/>
              </a:gdLst>
              <a:ahLst/>
              <a:cxnLst>
                <a:cxn ang="T8">
                  <a:pos x="T0" y="T1"/>
                </a:cxn>
                <a:cxn ang="T9">
                  <a:pos x="T2" y="T3"/>
                </a:cxn>
                <a:cxn ang="T10">
                  <a:pos x="T4" y="T5"/>
                </a:cxn>
                <a:cxn ang="T11">
                  <a:pos x="T6" y="T7"/>
                </a:cxn>
              </a:cxnLst>
              <a:rect l="T12" t="T13" r="T14" b="T15"/>
              <a:pathLst>
                <a:path w="16" h="10">
                  <a:moveTo>
                    <a:pt x="0" y="9"/>
                  </a:moveTo>
                  <a:lnTo>
                    <a:pt x="3" y="5"/>
                  </a:lnTo>
                  <a:lnTo>
                    <a:pt x="15" y="0"/>
                  </a:lnTo>
                  <a:lnTo>
                    <a:pt x="13" y="0"/>
                  </a:lnTo>
                </a:path>
              </a:pathLst>
            </a:custGeom>
            <a:noFill/>
            <a:ln w="9445">
              <a:solidFill>
                <a:srgbClr val="FF8100"/>
              </a:solidFill>
              <a:round/>
              <a:headEnd/>
              <a:tailEnd/>
            </a:ln>
          </p:spPr>
          <p:txBody>
            <a:bodyPr/>
            <a:lstStyle/>
            <a:p>
              <a:endParaRPr lang="en-US"/>
            </a:p>
          </p:txBody>
        </p:sp>
        <p:sp>
          <p:nvSpPr>
            <p:cNvPr id="309328" name="Line 75"/>
            <p:cNvSpPr>
              <a:spLocks noChangeShapeType="1"/>
            </p:cNvSpPr>
            <p:nvPr/>
          </p:nvSpPr>
          <p:spPr bwMode="auto">
            <a:xfrm flipV="1">
              <a:off x="1225" y="2545"/>
              <a:ext cx="16" cy="9"/>
            </a:xfrm>
            <a:prstGeom prst="line">
              <a:avLst/>
            </a:prstGeom>
            <a:noFill/>
            <a:ln w="9445">
              <a:solidFill>
                <a:srgbClr val="FF8100"/>
              </a:solidFill>
              <a:round/>
              <a:headEnd/>
              <a:tailEnd/>
            </a:ln>
          </p:spPr>
          <p:txBody>
            <a:bodyPr wrap="none" anchor="ctr"/>
            <a:lstStyle/>
            <a:p>
              <a:endParaRPr lang="en-US"/>
            </a:p>
          </p:txBody>
        </p:sp>
        <p:sp>
          <p:nvSpPr>
            <p:cNvPr id="309329" name="Freeform 76"/>
            <p:cNvSpPr>
              <a:spLocks/>
            </p:cNvSpPr>
            <p:nvPr/>
          </p:nvSpPr>
          <p:spPr bwMode="auto">
            <a:xfrm>
              <a:off x="1526" y="2399"/>
              <a:ext cx="124" cy="56"/>
            </a:xfrm>
            <a:custGeom>
              <a:avLst/>
              <a:gdLst>
                <a:gd name="T0" fmla="*/ 122 w 124"/>
                <a:gd name="T1" fmla="*/ 0 h 56"/>
                <a:gd name="T2" fmla="*/ 123 w 124"/>
                <a:gd name="T3" fmla="*/ 8 h 56"/>
                <a:gd name="T4" fmla="*/ 121 w 124"/>
                <a:gd name="T5" fmla="*/ 13 h 56"/>
                <a:gd name="T6" fmla="*/ 116 w 124"/>
                <a:gd name="T7" fmla="*/ 17 h 56"/>
                <a:gd name="T8" fmla="*/ 110 w 124"/>
                <a:gd name="T9" fmla="*/ 18 h 56"/>
                <a:gd name="T10" fmla="*/ 112 w 124"/>
                <a:gd name="T11" fmla="*/ 22 h 56"/>
                <a:gd name="T12" fmla="*/ 112 w 124"/>
                <a:gd name="T13" fmla="*/ 28 h 56"/>
                <a:gd name="T14" fmla="*/ 108 w 124"/>
                <a:gd name="T15" fmla="*/ 34 h 56"/>
                <a:gd name="T16" fmla="*/ 98 w 124"/>
                <a:gd name="T17" fmla="*/ 38 h 56"/>
                <a:gd name="T18" fmla="*/ 92 w 124"/>
                <a:gd name="T19" fmla="*/ 36 h 56"/>
                <a:gd name="T20" fmla="*/ 90 w 124"/>
                <a:gd name="T21" fmla="*/ 44 h 56"/>
                <a:gd name="T22" fmla="*/ 84 w 124"/>
                <a:gd name="T23" fmla="*/ 49 h 56"/>
                <a:gd name="T24" fmla="*/ 75 w 124"/>
                <a:gd name="T25" fmla="*/ 49 h 56"/>
                <a:gd name="T26" fmla="*/ 70 w 124"/>
                <a:gd name="T27" fmla="*/ 45 h 56"/>
                <a:gd name="T28" fmla="*/ 66 w 124"/>
                <a:gd name="T29" fmla="*/ 50 h 56"/>
                <a:gd name="T30" fmla="*/ 60 w 124"/>
                <a:gd name="T31" fmla="*/ 55 h 56"/>
                <a:gd name="T32" fmla="*/ 55 w 124"/>
                <a:gd name="T33" fmla="*/ 55 h 56"/>
                <a:gd name="T34" fmla="*/ 53 w 124"/>
                <a:gd name="T35" fmla="*/ 53 h 56"/>
                <a:gd name="T36" fmla="*/ 48 w 124"/>
                <a:gd name="T37" fmla="*/ 50 h 56"/>
                <a:gd name="T38" fmla="*/ 46 w 124"/>
                <a:gd name="T39" fmla="*/ 53 h 56"/>
                <a:gd name="T40" fmla="*/ 40 w 124"/>
                <a:gd name="T41" fmla="*/ 55 h 56"/>
                <a:gd name="T42" fmla="*/ 32 w 124"/>
                <a:gd name="T43" fmla="*/ 53 h 56"/>
                <a:gd name="T44" fmla="*/ 37 w 124"/>
                <a:gd name="T45" fmla="*/ 55 h 56"/>
                <a:gd name="T46" fmla="*/ 27 w 124"/>
                <a:gd name="T47" fmla="*/ 50 h 56"/>
                <a:gd name="T48" fmla="*/ 25 w 124"/>
                <a:gd name="T49" fmla="*/ 43 h 56"/>
                <a:gd name="T50" fmla="*/ 17 w 124"/>
                <a:gd name="T51" fmla="*/ 44 h 56"/>
                <a:gd name="T52" fmla="*/ 16 w 124"/>
                <a:gd name="T53" fmla="*/ 47 h 56"/>
                <a:gd name="T54" fmla="*/ 12 w 124"/>
                <a:gd name="T55" fmla="*/ 45 h 56"/>
                <a:gd name="T56" fmla="*/ 8 w 124"/>
                <a:gd name="T57" fmla="*/ 40 h 56"/>
                <a:gd name="T58" fmla="*/ 0 w 124"/>
                <a:gd name="T59" fmla="*/ 36 h 5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4"/>
                <a:gd name="T91" fmla="*/ 0 h 56"/>
                <a:gd name="T92" fmla="*/ 124 w 124"/>
                <a:gd name="T93" fmla="*/ 56 h 5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4" h="56">
                  <a:moveTo>
                    <a:pt x="122" y="0"/>
                  </a:moveTo>
                  <a:lnTo>
                    <a:pt x="123" y="8"/>
                  </a:lnTo>
                  <a:lnTo>
                    <a:pt x="121" y="13"/>
                  </a:lnTo>
                  <a:lnTo>
                    <a:pt x="116" y="17"/>
                  </a:lnTo>
                  <a:lnTo>
                    <a:pt x="110" y="18"/>
                  </a:lnTo>
                  <a:lnTo>
                    <a:pt x="112" y="22"/>
                  </a:lnTo>
                  <a:lnTo>
                    <a:pt x="112" y="28"/>
                  </a:lnTo>
                  <a:lnTo>
                    <a:pt x="108" y="34"/>
                  </a:lnTo>
                  <a:lnTo>
                    <a:pt x="98" y="38"/>
                  </a:lnTo>
                  <a:lnTo>
                    <a:pt x="92" y="36"/>
                  </a:lnTo>
                  <a:lnTo>
                    <a:pt x="90" y="44"/>
                  </a:lnTo>
                  <a:lnTo>
                    <a:pt x="84" y="49"/>
                  </a:lnTo>
                  <a:lnTo>
                    <a:pt x="75" y="49"/>
                  </a:lnTo>
                  <a:lnTo>
                    <a:pt x="70" y="45"/>
                  </a:lnTo>
                  <a:lnTo>
                    <a:pt x="66" y="50"/>
                  </a:lnTo>
                  <a:lnTo>
                    <a:pt x="60" y="55"/>
                  </a:lnTo>
                  <a:lnTo>
                    <a:pt x="55" y="55"/>
                  </a:lnTo>
                  <a:lnTo>
                    <a:pt x="53" y="53"/>
                  </a:lnTo>
                  <a:lnTo>
                    <a:pt x="48" y="50"/>
                  </a:lnTo>
                  <a:lnTo>
                    <a:pt x="46" y="53"/>
                  </a:lnTo>
                  <a:lnTo>
                    <a:pt x="40" y="55"/>
                  </a:lnTo>
                  <a:lnTo>
                    <a:pt x="32" y="53"/>
                  </a:lnTo>
                  <a:lnTo>
                    <a:pt x="37" y="55"/>
                  </a:lnTo>
                  <a:lnTo>
                    <a:pt x="27" y="50"/>
                  </a:lnTo>
                  <a:lnTo>
                    <a:pt x="25" y="43"/>
                  </a:lnTo>
                  <a:lnTo>
                    <a:pt x="17" y="44"/>
                  </a:lnTo>
                  <a:lnTo>
                    <a:pt x="16" y="47"/>
                  </a:lnTo>
                  <a:lnTo>
                    <a:pt x="12" y="45"/>
                  </a:lnTo>
                  <a:lnTo>
                    <a:pt x="8" y="40"/>
                  </a:lnTo>
                  <a:lnTo>
                    <a:pt x="0" y="36"/>
                  </a:lnTo>
                </a:path>
              </a:pathLst>
            </a:custGeom>
            <a:noFill/>
            <a:ln w="9445">
              <a:solidFill>
                <a:srgbClr val="FF8100"/>
              </a:solidFill>
              <a:round/>
              <a:headEnd/>
              <a:tailEnd/>
            </a:ln>
          </p:spPr>
          <p:txBody>
            <a:bodyPr/>
            <a:lstStyle/>
            <a:p>
              <a:endParaRPr lang="en-US"/>
            </a:p>
          </p:txBody>
        </p:sp>
        <p:sp>
          <p:nvSpPr>
            <p:cNvPr id="309330" name="Freeform 77"/>
            <p:cNvSpPr>
              <a:spLocks/>
            </p:cNvSpPr>
            <p:nvPr/>
          </p:nvSpPr>
          <p:spPr bwMode="auto">
            <a:xfrm>
              <a:off x="1534" y="2407"/>
              <a:ext cx="12" cy="31"/>
            </a:xfrm>
            <a:custGeom>
              <a:avLst/>
              <a:gdLst>
                <a:gd name="T0" fmla="*/ 11 w 12"/>
                <a:gd name="T1" fmla="*/ 0 h 31"/>
                <a:gd name="T2" fmla="*/ 8 w 12"/>
                <a:gd name="T3" fmla="*/ 11 h 31"/>
                <a:gd name="T4" fmla="*/ 4 w 12"/>
                <a:gd name="T5" fmla="*/ 23 h 31"/>
                <a:gd name="T6" fmla="*/ 0 w 12"/>
                <a:gd name="T7" fmla="*/ 30 h 31"/>
                <a:gd name="T8" fmla="*/ 0 60000 65536"/>
                <a:gd name="T9" fmla="*/ 0 60000 65536"/>
                <a:gd name="T10" fmla="*/ 0 60000 65536"/>
                <a:gd name="T11" fmla="*/ 0 60000 65536"/>
                <a:gd name="T12" fmla="*/ 0 w 12"/>
                <a:gd name="T13" fmla="*/ 0 h 31"/>
                <a:gd name="T14" fmla="*/ 12 w 12"/>
                <a:gd name="T15" fmla="*/ 31 h 31"/>
              </a:gdLst>
              <a:ahLst/>
              <a:cxnLst>
                <a:cxn ang="T8">
                  <a:pos x="T0" y="T1"/>
                </a:cxn>
                <a:cxn ang="T9">
                  <a:pos x="T2" y="T3"/>
                </a:cxn>
                <a:cxn ang="T10">
                  <a:pos x="T4" y="T5"/>
                </a:cxn>
                <a:cxn ang="T11">
                  <a:pos x="T6" y="T7"/>
                </a:cxn>
              </a:cxnLst>
              <a:rect l="T12" t="T13" r="T14" b="T15"/>
              <a:pathLst>
                <a:path w="12" h="31">
                  <a:moveTo>
                    <a:pt x="11" y="0"/>
                  </a:moveTo>
                  <a:lnTo>
                    <a:pt x="8" y="11"/>
                  </a:lnTo>
                  <a:lnTo>
                    <a:pt x="4" y="23"/>
                  </a:lnTo>
                  <a:lnTo>
                    <a:pt x="0" y="30"/>
                  </a:lnTo>
                </a:path>
              </a:pathLst>
            </a:custGeom>
            <a:noFill/>
            <a:ln w="9445">
              <a:solidFill>
                <a:srgbClr val="FF8100"/>
              </a:solidFill>
              <a:round/>
              <a:headEnd/>
              <a:tailEnd/>
            </a:ln>
          </p:spPr>
          <p:txBody>
            <a:bodyPr/>
            <a:lstStyle/>
            <a:p>
              <a:endParaRPr lang="en-US"/>
            </a:p>
          </p:txBody>
        </p:sp>
        <p:sp>
          <p:nvSpPr>
            <p:cNvPr id="309331" name="Freeform 78"/>
            <p:cNvSpPr>
              <a:spLocks/>
            </p:cNvSpPr>
            <p:nvPr/>
          </p:nvSpPr>
          <p:spPr bwMode="auto">
            <a:xfrm>
              <a:off x="1160" y="2533"/>
              <a:ext cx="39" cy="34"/>
            </a:xfrm>
            <a:custGeom>
              <a:avLst/>
              <a:gdLst>
                <a:gd name="T0" fmla="*/ 2 w 39"/>
                <a:gd name="T1" fmla="*/ 0 h 34"/>
                <a:gd name="T2" fmla="*/ 0 w 39"/>
                <a:gd name="T3" fmla="*/ 11 h 34"/>
                <a:gd name="T4" fmla="*/ 7 w 39"/>
                <a:gd name="T5" fmla="*/ 21 h 34"/>
                <a:gd name="T6" fmla="*/ 11 w 39"/>
                <a:gd name="T7" fmla="*/ 25 h 34"/>
                <a:gd name="T8" fmla="*/ 20 w 39"/>
                <a:gd name="T9" fmla="*/ 30 h 34"/>
                <a:gd name="T10" fmla="*/ 29 w 39"/>
                <a:gd name="T11" fmla="*/ 33 h 34"/>
                <a:gd name="T12" fmla="*/ 36 w 39"/>
                <a:gd name="T13" fmla="*/ 33 h 34"/>
                <a:gd name="T14" fmla="*/ 38 w 39"/>
                <a:gd name="T15" fmla="*/ 30 h 34"/>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34"/>
                <a:gd name="T26" fmla="*/ 39 w 39"/>
                <a:gd name="T27" fmla="*/ 34 h 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34">
                  <a:moveTo>
                    <a:pt x="2" y="0"/>
                  </a:moveTo>
                  <a:lnTo>
                    <a:pt x="0" y="11"/>
                  </a:lnTo>
                  <a:lnTo>
                    <a:pt x="7" y="21"/>
                  </a:lnTo>
                  <a:lnTo>
                    <a:pt x="11" y="25"/>
                  </a:lnTo>
                  <a:lnTo>
                    <a:pt x="20" y="30"/>
                  </a:lnTo>
                  <a:lnTo>
                    <a:pt x="29" y="33"/>
                  </a:lnTo>
                  <a:lnTo>
                    <a:pt x="36" y="33"/>
                  </a:lnTo>
                  <a:lnTo>
                    <a:pt x="38" y="30"/>
                  </a:lnTo>
                </a:path>
              </a:pathLst>
            </a:custGeom>
            <a:noFill/>
            <a:ln w="9445">
              <a:solidFill>
                <a:srgbClr val="FF8100"/>
              </a:solidFill>
              <a:round/>
              <a:headEnd/>
              <a:tailEnd/>
            </a:ln>
          </p:spPr>
          <p:txBody>
            <a:bodyPr/>
            <a:lstStyle/>
            <a:p>
              <a:endParaRPr lang="en-US"/>
            </a:p>
          </p:txBody>
        </p:sp>
        <p:sp>
          <p:nvSpPr>
            <p:cNvPr id="309332" name="Freeform 79"/>
            <p:cNvSpPr>
              <a:spLocks/>
            </p:cNvSpPr>
            <p:nvPr/>
          </p:nvSpPr>
          <p:spPr bwMode="auto">
            <a:xfrm>
              <a:off x="1288" y="2348"/>
              <a:ext cx="213" cy="281"/>
            </a:xfrm>
            <a:custGeom>
              <a:avLst/>
              <a:gdLst>
                <a:gd name="T0" fmla="*/ 146 w 213"/>
                <a:gd name="T1" fmla="*/ 269 h 281"/>
                <a:gd name="T2" fmla="*/ 156 w 213"/>
                <a:gd name="T3" fmla="*/ 241 h 281"/>
                <a:gd name="T4" fmla="*/ 170 w 213"/>
                <a:gd name="T5" fmla="*/ 236 h 281"/>
                <a:gd name="T6" fmla="*/ 180 w 213"/>
                <a:gd name="T7" fmla="*/ 222 h 281"/>
                <a:gd name="T8" fmla="*/ 198 w 213"/>
                <a:gd name="T9" fmla="*/ 203 h 281"/>
                <a:gd name="T10" fmla="*/ 208 w 213"/>
                <a:gd name="T11" fmla="*/ 178 h 281"/>
                <a:gd name="T12" fmla="*/ 209 w 213"/>
                <a:gd name="T13" fmla="*/ 168 h 281"/>
                <a:gd name="T14" fmla="*/ 189 w 213"/>
                <a:gd name="T15" fmla="*/ 154 h 281"/>
                <a:gd name="T16" fmla="*/ 170 w 213"/>
                <a:gd name="T17" fmla="*/ 145 h 281"/>
                <a:gd name="T18" fmla="*/ 156 w 213"/>
                <a:gd name="T19" fmla="*/ 135 h 281"/>
                <a:gd name="T20" fmla="*/ 137 w 213"/>
                <a:gd name="T21" fmla="*/ 131 h 281"/>
                <a:gd name="T22" fmla="*/ 113 w 213"/>
                <a:gd name="T23" fmla="*/ 131 h 281"/>
                <a:gd name="T24" fmla="*/ 97 w 213"/>
                <a:gd name="T25" fmla="*/ 119 h 281"/>
                <a:gd name="T26" fmla="*/ 85 w 213"/>
                <a:gd name="T27" fmla="*/ 110 h 281"/>
                <a:gd name="T28" fmla="*/ 66 w 213"/>
                <a:gd name="T29" fmla="*/ 106 h 281"/>
                <a:gd name="T30" fmla="*/ 76 w 213"/>
                <a:gd name="T31" fmla="*/ 97 h 281"/>
                <a:gd name="T32" fmla="*/ 99 w 213"/>
                <a:gd name="T33" fmla="*/ 91 h 281"/>
                <a:gd name="T34" fmla="*/ 108 w 213"/>
                <a:gd name="T35" fmla="*/ 106 h 281"/>
                <a:gd name="T36" fmla="*/ 108 w 213"/>
                <a:gd name="T37" fmla="*/ 101 h 281"/>
                <a:gd name="T38" fmla="*/ 99 w 213"/>
                <a:gd name="T39" fmla="*/ 82 h 281"/>
                <a:gd name="T40" fmla="*/ 104 w 213"/>
                <a:gd name="T41" fmla="*/ 68 h 281"/>
                <a:gd name="T42" fmla="*/ 115 w 213"/>
                <a:gd name="T43" fmla="*/ 48 h 281"/>
                <a:gd name="T44" fmla="*/ 132 w 213"/>
                <a:gd name="T45" fmla="*/ 35 h 281"/>
                <a:gd name="T46" fmla="*/ 108 w 213"/>
                <a:gd name="T47" fmla="*/ 20 h 281"/>
                <a:gd name="T48" fmla="*/ 104 w 213"/>
                <a:gd name="T49" fmla="*/ 24 h 281"/>
                <a:gd name="T50" fmla="*/ 89 w 213"/>
                <a:gd name="T51" fmla="*/ 35 h 281"/>
                <a:gd name="T52" fmla="*/ 76 w 213"/>
                <a:gd name="T53" fmla="*/ 29 h 281"/>
                <a:gd name="T54" fmla="*/ 76 w 213"/>
                <a:gd name="T55" fmla="*/ 14 h 281"/>
                <a:gd name="T56" fmla="*/ 47 w 213"/>
                <a:gd name="T57" fmla="*/ 0 h 281"/>
                <a:gd name="T58" fmla="*/ 14 w 213"/>
                <a:gd name="T59" fmla="*/ 10 h 281"/>
                <a:gd name="T60" fmla="*/ 4 w 213"/>
                <a:gd name="T61" fmla="*/ 24 h 281"/>
                <a:gd name="T62" fmla="*/ 4 w 213"/>
                <a:gd name="T63" fmla="*/ 48 h 281"/>
                <a:gd name="T64" fmla="*/ 0 w 213"/>
                <a:gd name="T65" fmla="*/ 68 h 281"/>
                <a:gd name="T66" fmla="*/ 14 w 213"/>
                <a:gd name="T67" fmla="*/ 97 h 281"/>
                <a:gd name="T68" fmla="*/ 25 w 213"/>
                <a:gd name="T69" fmla="*/ 96 h 281"/>
                <a:gd name="T70" fmla="*/ 23 w 213"/>
                <a:gd name="T71" fmla="*/ 87 h 281"/>
                <a:gd name="T72" fmla="*/ 43 w 213"/>
                <a:gd name="T73" fmla="*/ 101 h 281"/>
                <a:gd name="T74" fmla="*/ 52 w 213"/>
                <a:gd name="T75" fmla="*/ 121 h 281"/>
                <a:gd name="T76" fmla="*/ 80 w 213"/>
                <a:gd name="T77" fmla="*/ 121 h 281"/>
                <a:gd name="T78" fmla="*/ 101 w 213"/>
                <a:gd name="T79" fmla="*/ 134 h 281"/>
                <a:gd name="T80" fmla="*/ 118 w 213"/>
                <a:gd name="T81" fmla="*/ 140 h 281"/>
                <a:gd name="T82" fmla="*/ 108 w 213"/>
                <a:gd name="T83" fmla="*/ 159 h 281"/>
                <a:gd name="T84" fmla="*/ 113 w 213"/>
                <a:gd name="T85" fmla="*/ 174 h 281"/>
                <a:gd name="T86" fmla="*/ 128 w 213"/>
                <a:gd name="T87" fmla="*/ 193 h 281"/>
                <a:gd name="T88" fmla="*/ 139 w 213"/>
                <a:gd name="T89" fmla="*/ 218 h 281"/>
                <a:gd name="T90" fmla="*/ 132 w 213"/>
                <a:gd name="T91" fmla="*/ 236 h 281"/>
                <a:gd name="T92" fmla="*/ 138 w 213"/>
                <a:gd name="T93" fmla="*/ 260 h 281"/>
                <a:gd name="T94" fmla="*/ 144 w 213"/>
                <a:gd name="T95" fmla="*/ 277 h 28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13"/>
                <a:gd name="T145" fmla="*/ 0 h 281"/>
                <a:gd name="T146" fmla="*/ 213 w 213"/>
                <a:gd name="T147" fmla="*/ 281 h 28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13" h="281">
                  <a:moveTo>
                    <a:pt x="151" y="280"/>
                  </a:moveTo>
                  <a:lnTo>
                    <a:pt x="158" y="275"/>
                  </a:lnTo>
                  <a:lnTo>
                    <a:pt x="146" y="269"/>
                  </a:lnTo>
                  <a:lnTo>
                    <a:pt x="148" y="255"/>
                  </a:lnTo>
                  <a:lnTo>
                    <a:pt x="151" y="246"/>
                  </a:lnTo>
                  <a:lnTo>
                    <a:pt x="156" y="241"/>
                  </a:lnTo>
                  <a:lnTo>
                    <a:pt x="160" y="236"/>
                  </a:lnTo>
                  <a:lnTo>
                    <a:pt x="166" y="236"/>
                  </a:lnTo>
                  <a:lnTo>
                    <a:pt x="170" y="236"/>
                  </a:lnTo>
                  <a:lnTo>
                    <a:pt x="176" y="230"/>
                  </a:lnTo>
                  <a:lnTo>
                    <a:pt x="174" y="222"/>
                  </a:lnTo>
                  <a:lnTo>
                    <a:pt x="180" y="222"/>
                  </a:lnTo>
                  <a:lnTo>
                    <a:pt x="186" y="216"/>
                  </a:lnTo>
                  <a:lnTo>
                    <a:pt x="195" y="208"/>
                  </a:lnTo>
                  <a:lnTo>
                    <a:pt x="198" y="203"/>
                  </a:lnTo>
                  <a:lnTo>
                    <a:pt x="198" y="193"/>
                  </a:lnTo>
                  <a:lnTo>
                    <a:pt x="203" y="183"/>
                  </a:lnTo>
                  <a:lnTo>
                    <a:pt x="208" y="178"/>
                  </a:lnTo>
                  <a:lnTo>
                    <a:pt x="212" y="178"/>
                  </a:lnTo>
                  <a:lnTo>
                    <a:pt x="212" y="173"/>
                  </a:lnTo>
                  <a:lnTo>
                    <a:pt x="209" y="168"/>
                  </a:lnTo>
                  <a:lnTo>
                    <a:pt x="203" y="163"/>
                  </a:lnTo>
                  <a:lnTo>
                    <a:pt x="198" y="158"/>
                  </a:lnTo>
                  <a:lnTo>
                    <a:pt x="189" y="154"/>
                  </a:lnTo>
                  <a:lnTo>
                    <a:pt x="184" y="150"/>
                  </a:lnTo>
                  <a:lnTo>
                    <a:pt x="174" y="145"/>
                  </a:lnTo>
                  <a:lnTo>
                    <a:pt x="170" y="145"/>
                  </a:lnTo>
                  <a:lnTo>
                    <a:pt x="165" y="140"/>
                  </a:lnTo>
                  <a:lnTo>
                    <a:pt x="160" y="140"/>
                  </a:lnTo>
                  <a:lnTo>
                    <a:pt x="156" y="135"/>
                  </a:lnTo>
                  <a:lnTo>
                    <a:pt x="151" y="131"/>
                  </a:lnTo>
                  <a:lnTo>
                    <a:pt x="141" y="127"/>
                  </a:lnTo>
                  <a:lnTo>
                    <a:pt x="137" y="131"/>
                  </a:lnTo>
                  <a:lnTo>
                    <a:pt x="128" y="129"/>
                  </a:lnTo>
                  <a:lnTo>
                    <a:pt x="118" y="131"/>
                  </a:lnTo>
                  <a:lnTo>
                    <a:pt x="113" y="131"/>
                  </a:lnTo>
                  <a:lnTo>
                    <a:pt x="104" y="126"/>
                  </a:lnTo>
                  <a:lnTo>
                    <a:pt x="104" y="121"/>
                  </a:lnTo>
                  <a:lnTo>
                    <a:pt x="97" y="119"/>
                  </a:lnTo>
                  <a:lnTo>
                    <a:pt x="92" y="118"/>
                  </a:lnTo>
                  <a:lnTo>
                    <a:pt x="89" y="111"/>
                  </a:lnTo>
                  <a:lnTo>
                    <a:pt x="85" y="110"/>
                  </a:lnTo>
                  <a:lnTo>
                    <a:pt x="80" y="111"/>
                  </a:lnTo>
                  <a:lnTo>
                    <a:pt x="70" y="114"/>
                  </a:lnTo>
                  <a:lnTo>
                    <a:pt x="66" y="106"/>
                  </a:lnTo>
                  <a:lnTo>
                    <a:pt x="66" y="101"/>
                  </a:lnTo>
                  <a:lnTo>
                    <a:pt x="70" y="97"/>
                  </a:lnTo>
                  <a:lnTo>
                    <a:pt x="76" y="97"/>
                  </a:lnTo>
                  <a:lnTo>
                    <a:pt x="85" y="91"/>
                  </a:lnTo>
                  <a:lnTo>
                    <a:pt x="89" y="87"/>
                  </a:lnTo>
                  <a:lnTo>
                    <a:pt x="99" y="91"/>
                  </a:lnTo>
                  <a:lnTo>
                    <a:pt x="99" y="101"/>
                  </a:lnTo>
                  <a:lnTo>
                    <a:pt x="103" y="104"/>
                  </a:lnTo>
                  <a:lnTo>
                    <a:pt x="108" y="106"/>
                  </a:lnTo>
                  <a:lnTo>
                    <a:pt x="113" y="106"/>
                  </a:lnTo>
                  <a:lnTo>
                    <a:pt x="113" y="101"/>
                  </a:lnTo>
                  <a:lnTo>
                    <a:pt x="108" y="101"/>
                  </a:lnTo>
                  <a:lnTo>
                    <a:pt x="104" y="97"/>
                  </a:lnTo>
                  <a:lnTo>
                    <a:pt x="104" y="87"/>
                  </a:lnTo>
                  <a:lnTo>
                    <a:pt x="99" y="82"/>
                  </a:lnTo>
                  <a:lnTo>
                    <a:pt x="99" y="78"/>
                  </a:lnTo>
                  <a:lnTo>
                    <a:pt x="104" y="73"/>
                  </a:lnTo>
                  <a:lnTo>
                    <a:pt x="104" y="68"/>
                  </a:lnTo>
                  <a:lnTo>
                    <a:pt x="108" y="64"/>
                  </a:lnTo>
                  <a:lnTo>
                    <a:pt x="108" y="53"/>
                  </a:lnTo>
                  <a:lnTo>
                    <a:pt x="115" y="48"/>
                  </a:lnTo>
                  <a:lnTo>
                    <a:pt x="118" y="39"/>
                  </a:lnTo>
                  <a:lnTo>
                    <a:pt x="128" y="39"/>
                  </a:lnTo>
                  <a:lnTo>
                    <a:pt x="132" y="35"/>
                  </a:lnTo>
                  <a:lnTo>
                    <a:pt x="120" y="29"/>
                  </a:lnTo>
                  <a:lnTo>
                    <a:pt x="118" y="24"/>
                  </a:lnTo>
                  <a:lnTo>
                    <a:pt x="108" y="20"/>
                  </a:lnTo>
                  <a:lnTo>
                    <a:pt x="104" y="18"/>
                  </a:lnTo>
                  <a:lnTo>
                    <a:pt x="99" y="20"/>
                  </a:lnTo>
                  <a:lnTo>
                    <a:pt x="104" y="24"/>
                  </a:lnTo>
                  <a:lnTo>
                    <a:pt x="104" y="29"/>
                  </a:lnTo>
                  <a:lnTo>
                    <a:pt x="99" y="35"/>
                  </a:lnTo>
                  <a:lnTo>
                    <a:pt x="89" y="35"/>
                  </a:lnTo>
                  <a:lnTo>
                    <a:pt x="89" y="29"/>
                  </a:lnTo>
                  <a:lnTo>
                    <a:pt x="84" y="28"/>
                  </a:lnTo>
                  <a:lnTo>
                    <a:pt x="76" y="29"/>
                  </a:lnTo>
                  <a:lnTo>
                    <a:pt x="70" y="24"/>
                  </a:lnTo>
                  <a:lnTo>
                    <a:pt x="70" y="20"/>
                  </a:lnTo>
                  <a:lnTo>
                    <a:pt x="76" y="14"/>
                  </a:lnTo>
                  <a:lnTo>
                    <a:pt x="68" y="5"/>
                  </a:lnTo>
                  <a:lnTo>
                    <a:pt x="56" y="5"/>
                  </a:lnTo>
                  <a:lnTo>
                    <a:pt x="47" y="0"/>
                  </a:lnTo>
                  <a:lnTo>
                    <a:pt x="37" y="0"/>
                  </a:lnTo>
                  <a:lnTo>
                    <a:pt x="23" y="5"/>
                  </a:lnTo>
                  <a:lnTo>
                    <a:pt x="14" y="10"/>
                  </a:lnTo>
                  <a:lnTo>
                    <a:pt x="4" y="15"/>
                  </a:lnTo>
                  <a:lnTo>
                    <a:pt x="0" y="24"/>
                  </a:lnTo>
                  <a:lnTo>
                    <a:pt x="4" y="24"/>
                  </a:lnTo>
                  <a:lnTo>
                    <a:pt x="10" y="30"/>
                  </a:lnTo>
                  <a:lnTo>
                    <a:pt x="10" y="38"/>
                  </a:lnTo>
                  <a:lnTo>
                    <a:pt x="4" y="48"/>
                  </a:lnTo>
                  <a:lnTo>
                    <a:pt x="0" y="59"/>
                  </a:lnTo>
                  <a:lnTo>
                    <a:pt x="0" y="64"/>
                  </a:lnTo>
                  <a:lnTo>
                    <a:pt x="0" y="68"/>
                  </a:lnTo>
                  <a:lnTo>
                    <a:pt x="4" y="82"/>
                  </a:lnTo>
                  <a:lnTo>
                    <a:pt x="9" y="87"/>
                  </a:lnTo>
                  <a:lnTo>
                    <a:pt x="14" y="97"/>
                  </a:lnTo>
                  <a:lnTo>
                    <a:pt x="19" y="101"/>
                  </a:lnTo>
                  <a:lnTo>
                    <a:pt x="23" y="101"/>
                  </a:lnTo>
                  <a:lnTo>
                    <a:pt x="25" y="96"/>
                  </a:lnTo>
                  <a:lnTo>
                    <a:pt x="19" y="91"/>
                  </a:lnTo>
                  <a:lnTo>
                    <a:pt x="19" y="87"/>
                  </a:lnTo>
                  <a:lnTo>
                    <a:pt x="23" y="87"/>
                  </a:lnTo>
                  <a:lnTo>
                    <a:pt x="33" y="97"/>
                  </a:lnTo>
                  <a:lnTo>
                    <a:pt x="39" y="97"/>
                  </a:lnTo>
                  <a:lnTo>
                    <a:pt x="43" y="101"/>
                  </a:lnTo>
                  <a:lnTo>
                    <a:pt x="42" y="110"/>
                  </a:lnTo>
                  <a:lnTo>
                    <a:pt x="47" y="116"/>
                  </a:lnTo>
                  <a:lnTo>
                    <a:pt x="52" y="121"/>
                  </a:lnTo>
                  <a:lnTo>
                    <a:pt x="64" y="122"/>
                  </a:lnTo>
                  <a:lnTo>
                    <a:pt x="72" y="121"/>
                  </a:lnTo>
                  <a:lnTo>
                    <a:pt x="80" y="121"/>
                  </a:lnTo>
                  <a:lnTo>
                    <a:pt x="85" y="121"/>
                  </a:lnTo>
                  <a:lnTo>
                    <a:pt x="95" y="126"/>
                  </a:lnTo>
                  <a:lnTo>
                    <a:pt x="101" y="134"/>
                  </a:lnTo>
                  <a:lnTo>
                    <a:pt x="107" y="135"/>
                  </a:lnTo>
                  <a:lnTo>
                    <a:pt x="113" y="135"/>
                  </a:lnTo>
                  <a:lnTo>
                    <a:pt x="118" y="140"/>
                  </a:lnTo>
                  <a:lnTo>
                    <a:pt x="120" y="147"/>
                  </a:lnTo>
                  <a:lnTo>
                    <a:pt x="114" y="152"/>
                  </a:lnTo>
                  <a:lnTo>
                    <a:pt x="108" y="159"/>
                  </a:lnTo>
                  <a:lnTo>
                    <a:pt x="108" y="164"/>
                  </a:lnTo>
                  <a:lnTo>
                    <a:pt x="114" y="169"/>
                  </a:lnTo>
                  <a:lnTo>
                    <a:pt x="113" y="174"/>
                  </a:lnTo>
                  <a:lnTo>
                    <a:pt x="114" y="182"/>
                  </a:lnTo>
                  <a:lnTo>
                    <a:pt x="122" y="189"/>
                  </a:lnTo>
                  <a:lnTo>
                    <a:pt x="128" y="193"/>
                  </a:lnTo>
                  <a:lnTo>
                    <a:pt x="132" y="203"/>
                  </a:lnTo>
                  <a:lnTo>
                    <a:pt x="137" y="207"/>
                  </a:lnTo>
                  <a:lnTo>
                    <a:pt x="139" y="218"/>
                  </a:lnTo>
                  <a:lnTo>
                    <a:pt x="137" y="222"/>
                  </a:lnTo>
                  <a:lnTo>
                    <a:pt x="138" y="230"/>
                  </a:lnTo>
                  <a:lnTo>
                    <a:pt x="132" y="236"/>
                  </a:lnTo>
                  <a:lnTo>
                    <a:pt x="132" y="241"/>
                  </a:lnTo>
                  <a:lnTo>
                    <a:pt x="137" y="251"/>
                  </a:lnTo>
                  <a:lnTo>
                    <a:pt x="138" y="260"/>
                  </a:lnTo>
                  <a:lnTo>
                    <a:pt x="140" y="273"/>
                  </a:lnTo>
                  <a:lnTo>
                    <a:pt x="143" y="275"/>
                  </a:lnTo>
                  <a:lnTo>
                    <a:pt x="144" y="277"/>
                  </a:lnTo>
                  <a:lnTo>
                    <a:pt x="151" y="280"/>
                  </a:lnTo>
                </a:path>
              </a:pathLst>
            </a:custGeom>
            <a:solidFill>
              <a:srgbClr val="FF8100"/>
            </a:solidFill>
            <a:ln w="9445">
              <a:solidFill>
                <a:srgbClr val="FF8100"/>
              </a:solidFill>
              <a:round/>
              <a:headEnd/>
              <a:tailEnd/>
            </a:ln>
          </p:spPr>
          <p:txBody>
            <a:bodyPr/>
            <a:lstStyle/>
            <a:p>
              <a:endParaRPr lang="en-US"/>
            </a:p>
          </p:txBody>
        </p:sp>
        <p:sp>
          <p:nvSpPr>
            <p:cNvPr id="309333" name="Freeform 80"/>
            <p:cNvSpPr>
              <a:spLocks/>
            </p:cNvSpPr>
            <p:nvPr/>
          </p:nvSpPr>
          <p:spPr bwMode="auto">
            <a:xfrm>
              <a:off x="1599" y="2306"/>
              <a:ext cx="82" cy="96"/>
            </a:xfrm>
            <a:custGeom>
              <a:avLst/>
              <a:gdLst>
                <a:gd name="T0" fmla="*/ 0 w 82"/>
                <a:gd name="T1" fmla="*/ 81 h 96"/>
                <a:gd name="T2" fmla="*/ 4 w 82"/>
                <a:gd name="T3" fmla="*/ 84 h 96"/>
                <a:gd name="T4" fmla="*/ 7 w 82"/>
                <a:gd name="T5" fmla="*/ 87 h 96"/>
                <a:gd name="T6" fmla="*/ 10 w 82"/>
                <a:gd name="T7" fmla="*/ 88 h 96"/>
                <a:gd name="T8" fmla="*/ 14 w 82"/>
                <a:gd name="T9" fmla="*/ 91 h 96"/>
                <a:gd name="T10" fmla="*/ 18 w 82"/>
                <a:gd name="T11" fmla="*/ 92 h 96"/>
                <a:gd name="T12" fmla="*/ 22 w 82"/>
                <a:gd name="T13" fmla="*/ 93 h 96"/>
                <a:gd name="T14" fmla="*/ 26 w 82"/>
                <a:gd name="T15" fmla="*/ 94 h 96"/>
                <a:gd name="T16" fmla="*/ 29 w 82"/>
                <a:gd name="T17" fmla="*/ 94 h 96"/>
                <a:gd name="T18" fmla="*/ 34 w 82"/>
                <a:gd name="T19" fmla="*/ 95 h 96"/>
                <a:gd name="T20" fmla="*/ 37 w 82"/>
                <a:gd name="T21" fmla="*/ 94 h 96"/>
                <a:gd name="T22" fmla="*/ 42 w 82"/>
                <a:gd name="T23" fmla="*/ 94 h 96"/>
                <a:gd name="T24" fmla="*/ 46 w 82"/>
                <a:gd name="T25" fmla="*/ 93 h 96"/>
                <a:gd name="T26" fmla="*/ 50 w 82"/>
                <a:gd name="T27" fmla="*/ 92 h 96"/>
                <a:gd name="T28" fmla="*/ 54 w 82"/>
                <a:gd name="T29" fmla="*/ 91 h 96"/>
                <a:gd name="T30" fmla="*/ 57 w 82"/>
                <a:gd name="T31" fmla="*/ 88 h 96"/>
                <a:gd name="T32" fmla="*/ 61 w 82"/>
                <a:gd name="T33" fmla="*/ 87 h 96"/>
                <a:gd name="T34" fmla="*/ 64 w 82"/>
                <a:gd name="T35" fmla="*/ 84 h 96"/>
                <a:gd name="T36" fmla="*/ 67 w 82"/>
                <a:gd name="T37" fmla="*/ 81 h 96"/>
                <a:gd name="T38" fmla="*/ 70 w 82"/>
                <a:gd name="T39" fmla="*/ 78 h 96"/>
                <a:gd name="T40" fmla="*/ 72 w 82"/>
                <a:gd name="T41" fmla="*/ 74 h 96"/>
                <a:gd name="T42" fmla="*/ 75 w 82"/>
                <a:gd name="T43" fmla="*/ 71 h 96"/>
                <a:gd name="T44" fmla="*/ 77 w 82"/>
                <a:gd name="T45" fmla="*/ 67 h 96"/>
                <a:gd name="T46" fmla="*/ 78 w 82"/>
                <a:gd name="T47" fmla="*/ 64 h 96"/>
                <a:gd name="T48" fmla="*/ 79 w 82"/>
                <a:gd name="T49" fmla="*/ 60 h 96"/>
                <a:gd name="T50" fmla="*/ 80 w 82"/>
                <a:gd name="T51" fmla="*/ 56 h 96"/>
                <a:gd name="T52" fmla="*/ 81 w 82"/>
                <a:gd name="T53" fmla="*/ 52 h 96"/>
                <a:gd name="T54" fmla="*/ 81 w 82"/>
                <a:gd name="T55" fmla="*/ 47 h 96"/>
                <a:gd name="T56" fmla="*/ 81 w 82"/>
                <a:gd name="T57" fmla="*/ 43 h 96"/>
                <a:gd name="T58" fmla="*/ 80 w 82"/>
                <a:gd name="T59" fmla="*/ 39 h 96"/>
                <a:gd name="T60" fmla="*/ 79 w 82"/>
                <a:gd name="T61" fmla="*/ 35 h 96"/>
                <a:gd name="T62" fmla="*/ 78 w 82"/>
                <a:gd name="T63" fmla="*/ 31 h 96"/>
                <a:gd name="T64" fmla="*/ 77 w 82"/>
                <a:gd name="T65" fmla="*/ 27 h 96"/>
                <a:gd name="T66" fmla="*/ 75 w 82"/>
                <a:gd name="T67" fmla="*/ 24 h 96"/>
                <a:gd name="T68" fmla="*/ 72 w 82"/>
                <a:gd name="T69" fmla="*/ 19 h 96"/>
                <a:gd name="T70" fmla="*/ 70 w 82"/>
                <a:gd name="T71" fmla="*/ 16 h 96"/>
                <a:gd name="T72" fmla="*/ 67 w 82"/>
                <a:gd name="T73" fmla="*/ 13 h 96"/>
                <a:gd name="T74" fmla="*/ 64 w 82"/>
                <a:gd name="T75" fmla="*/ 11 h 96"/>
                <a:gd name="T76" fmla="*/ 61 w 82"/>
                <a:gd name="T77" fmla="*/ 8 h 96"/>
                <a:gd name="T78" fmla="*/ 57 w 82"/>
                <a:gd name="T79" fmla="*/ 6 h 96"/>
                <a:gd name="T80" fmla="*/ 54 w 82"/>
                <a:gd name="T81" fmla="*/ 4 h 96"/>
                <a:gd name="T82" fmla="*/ 50 w 82"/>
                <a:gd name="T83" fmla="*/ 2 h 96"/>
                <a:gd name="T84" fmla="*/ 46 w 82"/>
                <a:gd name="T85" fmla="*/ 1 h 96"/>
                <a:gd name="T86" fmla="*/ 42 w 82"/>
                <a:gd name="T87" fmla="*/ 0 h 96"/>
                <a:gd name="T88" fmla="*/ 37 w 82"/>
                <a:gd name="T89" fmla="*/ 0 h 96"/>
                <a:gd name="T90" fmla="*/ 34 w 82"/>
                <a:gd name="T91" fmla="*/ 0 h 96"/>
                <a:gd name="T92" fmla="*/ 29 w 82"/>
                <a:gd name="T93" fmla="*/ 0 h 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2"/>
                <a:gd name="T142" fmla="*/ 0 h 96"/>
                <a:gd name="T143" fmla="*/ 82 w 82"/>
                <a:gd name="T144" fmla="*/ 96 h 9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2" h="96">
                  <a:moveTo>
                    <a:pt x="0" y="81"/>
                  </a:moveTo>
                  <a:lnTo>
                    <a:pt x="4" y="84"/>
                  </a:lnTo>
                  <a:lnTo>
                    <a:pt x="7" y="87"/>
                  </a:lnTo>
                  <a:lnTo>
                    <a:pt x="10" y="88"/>
                  </a:lnTo>
                  <a:lnTo>
                    <a:pt x="14" y="91"/>
                  </a:lnTo>
                  <a:lnTo>
                    <a:pt x="18" y="92"/>
                  </a:lnTo>
                  <a:lnTo>
                    <a:pt x="22" y="93"/>
                  </a:lnTo>
                  <a:lnTo>
                    <a:pt x="26" y="94"/>
                  </a:lnTo>
                  <a:lnTo>
                    <a:pt x="29" y="94"/>
                  </a:lnTo>
                  <a:lnTo>
                    <a:pt x="34" y="95"/>
                  </a:lnTo>
                  <a:lnTo>
                    <a:pt x="37" y="94"/>
                  </a:lnTo>
                  <a:lnTo>
                    <a:pt x="42" y="94"/>
                  </a:lnTo>
                  <a:lnTo>
                    <a:pt x="46" y="93"/>
                  </a:lnTo>
                  <a:lnTo>
                    <a:pt x="50" y="92"/>
                  </a:lnTo>
                  <a:lnTo>
                    <a:pt x="54" y="91"/>
                  </a:lnTo>
                  <a:lnTo>
                    <a:pt x="57" y="88"/>
                  </a:lnTo>
                  <a:lnTo>
                    <a:pt x="61" y="87"/>
                  </a:lnTo>
                  <a:lnTo>
                    <a:pt x="64" y="84"/>
                  </a:lnTo>
                  <a:lnTo>
                    <a:pt x="67" y="81"/>
                  </a:lnTo>
                  <a:lnTo>
                    <a:pt x="70" y="78"/>
                  </a:lnTo>
                  <a:lnTo>
                    <a:pt x="72" y="74"/>
                  </a:lnTo>
                  <a:lnTo>
                    <a:pt x="75" y="71"/>
                  </a:lnTo>
                  <a:lnTo>
                    <a:pt x="77" y="67"/>
                  </a:lnTo>
                  <a:lnTo>
                    <a:pt x="78" y="64"/>
                  </a:lnTo>
                  <a:lnTo>
                    <a:pt x="79" y="60"/>
                  </a:lnTo>
                  <a:lnTo>
                    <a:pt x="80" y="56"/>
                  </a:lnTo>
                  <a:lnTo>
                    <a:pt x="81" y="52"/>
                  </a:lnTo>
                  <a:lnTo>
                    <a:pt x="81" y="47"/>
                  </a:lnTo>
                  <a:lnTo>
                    <a:pt x="81" y="43"/>
                  </a:lnTo>
                  <a:lnTo>
                    <a:pt x="80" y="39"/>
                  </a:lnTo>
                  <a:lnTo>
                    <a:pt x="79" y="35"/>
                  </a:lnTo>
                  <a:lnTo>
                    <a:pt x="78" y="31"/>
                  </a:lnTo>
                  <a:lnTo>
                    <a:pt x="77" y="27"/>
                  </a:lnTo>
                  <a:lnTo>
                    <a:pt x="75" y="24"/>
                  </a:lnTo>
                  <a:lnTo>
                    <a:pt x="72" y="19"/>
                  </a:lnTo>
                  <a:lnTo>
                    <a:pt x="70" y="16"/>
                  </a:lnTo>
                  <a:lnTo>
                    <a:pt x="67" y="13"/>
                  </a:lnTo>
                  <a:lnTo>
                    <a:pt x="64" y="11"/>
                  </a:lnTo>
                  <a:lnTo>
                    <a:pt x="61" y="8"/>
                  </a:lnTo>
                  <a:lnTo>
                    <a:pt x="57" y="6"/>
                  </a:lnTo>
                  <a:lnTo>
                    <a:pt x="54" y="4"/>
                  </a:lnTo>
                  <a:lnTo>
                    <a:pt x="50" y="2"/>
                  </a:lnTo>
                  <a:lnTo>
                    <a:pt x="46" y="1"/>
                  </a:lnTo>
                  <a:lnTo>
                    <a:pt x="42" y="0"/>
                  </a:lnTo>
                  <a:lnTo>
                    <a:pt x="37" y="0"/>
                  </a:lnTo>
                  <a:lnTo>
                    <a:pt x="34" y="0"/>
                  </a:lnTo>
                  <a:lnTo>
                    <a:pt x="29" y="0"/>
                  </a:lnTo>
                </a:path>
              </a:pathLst>
            </a:custGeom>
            <a:noFill/>
            <a:ln w="9445">
              <a:solidFill>
                <a:srgbClr val="FF8100"/>
              </a:solidFill>
              <a:round/>
              <a:headEnd/>
              <a:tailEnd/>
            </a:ln>
          </p:spPr>
          <p:txBody>
            <a:bodyPr/>
            <a:lstStyle/>
            <a:p>
              <a:endParaRPr lang="en-US"/>
            </a:p>
          </p:txBody>
        </p:sp>
        <p:sp>
          <p:nvSpPr>
            <p:cNvPr id="309334" name="Freeform 81"/>
            <p:cNvSpPr>
              <a:spLocks/>
            </p:cNvSpPr>
            <p:nvPr/>
          </p:nvSpPr>
          <p:spPr bwMode="auto">
            <a:xfrm>
              <a:off x="1586" y="2325"/>
              <a:ext cx="9" cy="38"/>
            </a:xfrm>
            <a:custGeom>
              <a:avLst/>
              <a:gdLst>
                <a:gd name="T0" fmla="*/ 8 w 9"/>
                <a:gd name="T1" fmla="*/ 0 h 38"/>
                <a:gd name="T2" fmla="*/ 7 w 9"/>
                <a:gd name="T3" fmla="*/ 5 h 38"/>
                <a:gd name="T4" fmla="*/ 4 w 9"/>
                <a:gd name="T5" fmla="*/ 8 h 38"/>
                <a:gd name="T6" fmla="*/ 2 w 9"/>
                <a:gd name="T7" fmla="*/ 12 h 38"/>
                <a:gd name="T8" fmla="*/ 1 w 9"/>
                <a:gd name="T9" fmla="*/ 16 h 38"/>
                <a:gd name="T10" fmla="*/ 0 w 9"/>
                <a:gd name="T11" fmla="*/ 20 h 38"/>
                <a:gd name="T12" fmla="*/ 0 w 9"/>
                <a:gd name="T13" fmla="*/ 24 h 38"/>
                <a:gd name="T14" fmla="*/ 0 w 9"/>
                <a:gd name="T15" fmla="*/ 28 h 38"/>
                <a:gd name="T16" fmla="*/ 0 w 9"/>
                <a:gd name="T17" fmla="*/ 33 h 38"/>
                <a:gd name="T18" fmla="*/ 0 w 9"/>
                <a:gd name="T19" fmla="*/ 37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38"/>
                <a:gd name="T32" fmla="*/ 9 w 9"/>
                <a:gd name="T33" fmla="*/ 38 h 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38">
                  <a:moveTo>
                    <a:pt x="8" y="0"/>
                  </a:moveTo>
                  <a:lnTo>
                    <a:pt x="7" y="5"/>
                  </a:lnTo>
                  <a:lnTo>
                    <a:pt x="4" y="8"/>
                  </a:lnTo>
                  <a:lnTo>
                    <a:pt x="2" y="12"/>
                  </a:lnTo>
                  <a:lnTo>
                    <a:pt x="1" y="16"/>
                  </a:lnTo>
                  <a:lnTo>
                    <a:pt x="0" y="20"/>
                  </a:lnTo>
                  <a:lnTo>
                    <a:pt x="0" y="24"/>
                  </a:lnTo>
                  <a:lnTo>
                    <a:pt x="0" y="28"/>
                  </a:lnTo>
                  <a:lnTo>
                    <a:pt x="0" y="33"/>
                  </a:lnTo>
                  <a:lnTo>
                    <a:pt x="0" y="37"/>
                  </a:lnTo>
                </a:path>
              </a:pathLst>
            </a:custGeom>
            <a:noFill/>
            <a:ln w="9445">
              <a:solidFill>
                <a:srgbClr val="FF8100"/>
              </a:solidFill>
              <a:round/>
              <a:headEnd/>
              <a:tailEnd/>
            </a:ln>
          </p:spPr>
          <p:txBody>
            <a:bodyPr/>
            <a:lstStyle/>
            <a:p>
              <a:endParaRPr lang="en-US"/>
            </a:p>
          </p:txBody>
        </p:sp>
        <p:sp>
          <p:nvSpPr>
            <p:cNvPr id="309335" name="Freeform 82"/>
            <p:cNvSpPr>
              <a:spLocks/>
            </p:cNvSpPr>
            <p:nvPr/>
          </p:nvSpPr>
          <p:spPr bwMode="auto">
            <a:xfrm>
              <a:off x="1625" y="2327"/>
              <a:ext cx="39" cy="53"/>
            </a:xfrm>
            <a:custGeom>
              <a:avLst/>
              <a:gdLst>
                <a:gd name="T0" fmla="*/ 0 w 39"/>
                <a:gd name="T1" fmla="*/ 51 h 53"/>
                <a:gd name="T2" fmla="*/ 2 w 39"/>
                <a:gd name="T3" fmla="*/ 51 h 53"/>
                <a:gd name="T4" fmla="*/ 5 w 39"/>
                <a:gd name="T5" fmla="*/ 51 h 53"/>
                <a:gd name="T6" fmla="*/ 8 w 39"/>
                <a:gd name="T7" fmla="*/ 52 h 53"/>
                <a:gd name="T8" fmla="*/ 10 w 39"/>
                <a:gd name="T9" fmla="*/ 52 h 53"/>
                <a:gd name="T10" fmla="*/ 13 w 39"/>
                <a:gd name="T11" fmla="*/ 51 h 53"/>
                <a:gd name="T12" fmla="*/ 16 w 39"/>
                <a:gd name="T13" fmla="*/ 51 h 53"/>
                <a:gd name="T14" fmla="*/ 18 w 39"/>
                <a:gd name="T15" fmla="*/ 50 h 53"/>
                <a:gd name="T16" fmla="*/ 20 w 39"/>
                <a:gd name="T17" fmla="*/ 49 h 53"/>
                <a:gd name="T18" fmla="*/ 23 w 39"/>
                <a:gd name="T19" fmla="*/ 48 h 53"/>
                <a:gd name="T20" fmla="*/ 25 w 39"/>
                <a:gd name="T21" fmla="*/ 46 h 53"/>
                <a:gd name="T22" fmla="*/ 27 w 39"/>
                <a:gd name="T23" fmla="*/ 45 h 53"/>
                <a:gd name="T24" fmla="*/ 29 w 39"/>
                <a:gd name="T25" fmla="*/ 43 h 53"/>
                <a:gd name="T26" fmla="*/ 31 w 39"/>
                <a:gd name="T27" fmla="*/ 41 h 53"/>
                <a:gd name="T28" fmla="*/ 32 w 39"/>
                <a:gd name="T29" fmla="*/ 39 h 53"/>
                <a:gd name="T30" fmla="*/ 34 w 39"/>
                <a:gd name="T31" fmla="*/ 37 h 53"/>
                <a:gd name="T32" fmla="*/ 35 w 39"/>
                <a:gd name="T33" fmla="*/ 35 h 53"/>
                <a:gd name="T34" fmla="*/ 36 w 39"/>
                <a:gd name="T35" fmla="*/ 31 h 53"/>
                <a:gd name="T36" fmla="*/ 37 w 39"/>
                <a:gd name="T37" fmla="*/ 29 h 53"/>
                <a:gd name="T38" fmla="*/ 38 w 39"/>
                <a:gd name="T39" fmla="*/ 27 h 53"/>
                <a:gd name="T40" fmla="*/ 38 w 39"/>
                <a:gd name="T41" fmla="*/ 24 h 53"/>
                <a:gd name="T42" fmla="*/ 38 w 39"/>
                <a:gd name="T43" fmla="*/ 21 h 53"/>
                <a:gd name="T44" fmla="*/ 38 w 39"/>
                <a:gd name="T45" fmla="*/ 19 h 53"/>
                <a:gd name="T46" fmla="*/ 38 w 39"/>
                <a:gd name="T47" fmla="*/ 16 h 53"/>
                <a:gd name="T48" fmla="*/ 37 w 39"/>
                <a:gd name="T49" fmla="*/ 14 h 53"/>
                <a:gd name="T50" fmla="*/ 36 w 39"/>
                <a:gd name="T51" fmla="*/ 11 h 53"/>
                <a:gd name="T52" fmla="*/ 35 w 39"/>
                <a:gd name="T53" fmla="*/ 8 h 53"/>
                <a:gd name="T54" fmla="*/ 34 w 39"/>
                <a:gd name="T55" fmla="*/ 6 h 53"/>
                <a:gd name="T56" fmla="*/ 32 w 39"/>
                <a:gd name="T57" fmla="*/ 4 h 53"/>
                <a:gd name="T58" fmla="*/ 31 w 39"/>
                <a:gd name="T59" fmla="*/ 2 h 53"/>
                <a:gd name="T60" fmla="*/ 29 w 39"/>
                <a:gd name="T61" fmla="*/ 0 h 5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9"/>
                <a:gd name="T94" fmla="*/ 0 h 53"/>
                <a:gd name="T95" fmla="*/ 39 w 39"/>
                <a:gd name="T96" fmla="*/ 53 h 5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9" h="53">
                  <a:moveTo>
                    <a:pt x="0" y="51"/>
                  </a:moveTo>
                  <a:lnTo>
                    <a:pt x="2" y="51"/>
                  </a:lnTo>
                  <a:lnTo>
                    <a:pt x="5" y="51"/>
                  </a:lnTo>
                  <a:lnTo>
                    <a:pt x="8" y="52"/>
                  </a:lnTo>
                  <a:lnTo>
                    <a:pt x="10" y="52"/>
                  </a:lnTo>
                  <a:lnTo>
                    <a:pt x="13" y="51"/>
                  </a:lnTo>
                  <a:lnTo>
                    <a:pt x="16" y="51"/>
                  </a:lnTo>
                  <a:lnTo>
                    <a:pt x="18" y="50"/>
                  </a:lnTo>
                  <a:lnTo>
                    <a:pt x="20" y="49"/>
                  </a:lnTo>
                  <a:lnTo>
                    <a:pt x="23" y="48"/>
                  </a:lnTo>
                  <a:lnTo>
                    <a:pt x="25" y="46"/>
                  </a:lnTo>
                  <a:lnTo>
                    <a:pt x="27" y="45"/>
                  </a:lnTo>
                  <a:lnTo>
                    <a:pt x="29" y="43"/>
                  </a:lnTo>
                  <a:lnTo>
                    <a:pt x="31" y="41"/>
                  </a:lnTo>
                  <a:lnTo>
                    <a:pt x="32" y="39"/>
                  </a:lnTo>
                  <a:lnTo>
                    <a:pt x="34" y="37"/>
                  </a:lnTo>
                  <a:lnTo>
                    <a:pt x="35" y="35"/>
                  </a:lnTo>
                  <a:lnTo>
                    <a:pt x="36" y="31"/>
                  </a:lnTo>
                  <a:lnTo>
                    <a:pt x="37" y="29"/>
                  </a:lnTo>
                  <a:lnTo>
                    <a:pt x="38" y="27"/>
                  </a:lnTo>
                  <a:lnTo>
                    <a:pt x="38" y="24"/>
                  </a:lnTo>
                  <a:lnTo>
                    <a:pt x="38" y="21"/>
                  </a:lnTo>
                  <a:lnTo>
                    <a:pt x="38" y="19"/>
                  </a:lnTo>
                  <a:lnTo>
                    <a:pt x="38" y="16"/>
                  </a:lnTo>
                  <a:lnTo>
                    <a:pt x="37" y="14"/>
                  </a:lnTo>
                  <a:lnTo>
                    <a:pt x="36" y="11"/>
                  </a:lnTo>
                  <a:lnTo>
                    <a:pt x="35" y="8"/>
                  </a:lnTo>
                  <a:lnTo>
                    <a:pt x="34" y="6"/>
                  </a:lnTo>
                  <a:lnTo>
                    <a:pt x="32" y="4"/>
                  </a:lnTo>
                  <a:lnTo>
                    <a:pt x="31" y="2"/>
                  </a:lnTo>
                  <a:lnTo>
                    <a:pt x="29" y="0"/>
                  </a:lnTo>
                </a:path>
              </a:pathLst>
            </a:custGeom>
            <a:noFill/>
            <a:ln w="9445">
              <a:solidFill>
                <a:srgbClr val="FF8100"/>
              </a:solidFill>
              <a:round/>
              <a:headEnd/>
              <a:tailEnd/>
            </a:ln>
          </p:spPr>
          <p:txBody>
            <a:bodyPr/>
            <a:lstStyle/>
            <a:p>
              <a:endParaRPr lang="en-US"/>
            </a:p>
          </p:txBody>
        </p:sp>
        <p:sp>
          <p:nvSpPr>
            <p:cNvPr id="309336" name="Freeform 83"/>
            <p:cNvSpPr>
              <a:spLocks/>
            </p:cNvSpPr>
            <p:nvPr/>
          </p:nvSpPr>
          <p:spPr bwMode="auto">
            <a:xfrm>
              <a:off x="1514" y="2223"/>
              <a:ext cx="111" cy="19"/>
            </a:xfrm>
            <a:custGeom>
              <a:avLst/>
              <a:gdLst>
                <a:gd name="T0" fmla="*/ 110 w 111"/>
                <a:gd name="T1" fmla="*/ 0 h 19"/>
                <a:gd name="T2" fmla="*/ 102 w 111"/>
                <a:gd name="T3" fmla="*/ 8 h 19"/>
                <a:gd name="T4" fmla="*/ 89 w 111"/>
                <a:gd name="T5" fmla="*/ 11 h 19"/>
                <a:gd name="T6" fmla="*/ 73 w 111"/>
                <a:gd name="T7" fmla="*/ 6 h 19"/>
                <a:gd name="T8" fmla="*/ 70 w 111"/>
                <a:gd name="T9" fmla="*/ 14 h 19"/>
                <a:gd name="T10" fmla="*/ 64 w 111"/>
                <a:gd name="T11" fmla="*/ 18 h 19"/>
                <a:gd name="T12" fmla="*/ 51 w 111"/>
                <a:gd name="T13" fmla="*/ 17 h 19"/>
                <a:gd name="T14" fmla="*/ 34 w 111"/>
                <a:gd name="T15" fmla="*/ 12 h 19"/>
                <a:gd name="T16" fmla="*/ 0 w 111"/>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1"/>
                <a:gd name="T28" fmla="*/ 0 h 19"/>
                <a:gd name="T29" fmla="*/ 111 w 111"/>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1" h="19">
                  <a:moveTo>
                    <a:pt x="110" y="0"/>
                  </a:moveTo>
                  <a:lnTo>
                    <a:pt x="102" y="8"/>
                  </a:lnTo>
                  <a:lnTo>
                    <a:pt x="89" y="11"/>
                  </a:lnTo>
                  <a:lnTo>
                    <a:pt x="73" y="6"/>
                  </a:lnTo>
                  <a:lnTo>
                    <a:pt x="70" y="14"/>
                  </a:lnTo>
                  <a:lnTo>
                    <a:pt x="64" y="18"/>
                  </a:lnTo>
                  <a:lnTo>
                    <a:pt x="51" y="17"/>
                  </a:lnTo>
                  <a:lnTo>
                    <a:pt x="34" y="12"/>
                  </a:lnTo>
                  <a:lnTo>
                    <a:pt x="0" y="0"/>
                  </a:lnTo>
                </a:path>
              </a:pathLst>
            </a:custGeom>
            <a:noFill/>
            <a:ln w="9445">
              <a:solidFill>
                <a:srgbClr val="FF8100"/>
              </a:solidFill>
              <a:round/>
              <a:headEnd/>
              <a:tailEnd/>
            </a:ln>
          </p:spPr>
          <p:txBody>
            <a:bodyPr/>
            <a:lstStyle/>
            <a:p>
              <a:endParaRPr lang="en-US"/>
            </a:p>
          </p:txBody>
        </p:sp>
        <p:sp>
          <p:nvSpPr>
            <p:cNvPr id="309337" name="Line 84"/>
            <p:cNvSpPr>
              <a:spLocks noChangeShapeType="1"/>
            </p:cNvSpPr>
            <p:nvPr/>
          </p:nvSpPr>
          <p:spPr bwMode="auto">
            <a:xfrm>
              <a:off x="1259" y="2396"/>
              <a:ext cx="245" cy="0"/>
            </a:xfrm>
            <a:prstGeom prst="line">
              <a:avLst/>
            </a:prstGeom>
            <a:noFill/>
            <a:ln w="9445">
              <a:solidFill>
                <a:srgbClr val="FF8100"/>
              </a:solidFill>
              <a:round/>
              <a:headEnd/>
              <a:tailEnd/>
            </a:ln>
          </p:spPr>
          <p:txBody>
            <a:bodyPr wrap="none" anchor="ctr"/>
            <a:lstStyle/>
            <a:p>
              <a:endParaRPr lang="en-US"/>
            </a:p>
          </p:txBody>
        </p:sp>
        <p:sp>
          <p:nvSpPr>
            <p:cNvPr id="309338" name="Line 85"/>
            <p:cNvSpPr>
              <a:spLocks noChangeShapeType="1"/>
            </p:cNvSpPr>
            <p:nvPr/>
          </p:nvSpPr>
          <p:spPr bwMode="auto">
            <a:xfrm flipH="1">
              <a:off x="1302" y="2358"/>
              <a:ext cx="160" cy="0"/>
            </a:xfrm>
            <a:prstGeom prst="line">
              <a:avLst/>
            </a:prstGeom>
            <a:noFill/>
            <a:ln w="9445">
              <a:solidFill>
                <a:srgbClr val="FF8100"/>
              </a:solidFill>
              <a:round/>
              <a:headEnd/>
              <a:tailEnd/>
            </a:ln>
          </p:spPr>
          <p:txBody>
            <a:bodyPr wrap="none" anchor="ctr"/>
            <a:lstStyle/>
            <a:p>
              <a:endParaRPr lang="en-US"/>
            </a:p>
          </p:txBody>
        </p:sp>
        <p:sp>
          <p:nvSpPr>
            <p:cNvPr id="309339" name="Freeform 86"/>
            <p:cNvSpPr>
              <a:spLocks/>
            </p:cNvSpPr>
            <p:nvPr/>
          </p:nvSpPr>
          <p:spPr bwMode="auto">
            <a:xfrm>
              <a:off x="1574" y="2346"/>
              <a:ext cx="57" cy="47"/>
            </a:xfrm>
            <a:custGeom>
              <a:avLst/>
              <a:gdLst>
                <a:gd name="T0" fmla="*/ 0 w 57"/>
                <a:gd name="T1" fmla="*/ 23 h 47"/>
                <a:gd name="T2" fmla="*/ 12 w 57"/>
                <a:gd name="T3" fmla="*/ 16 h 47"/>
                <a:gd name="T4" fmla="*/ 14 w 57"/>
                <a:gd name="T5" fmla="*/ 14 h 47"/>
                <a:gd name="T6" fmla="*/ 16 w 57"/>
                <a:gd name="T7" fmla="*/ 9 h 47"/>
                <a:gd name="T8" fmla="*/ 21 w 57"/>
                <a:gd name="T9" fmla="*/ 4 h 47"/>
                <a:gd name="T10" fmla="*/ 26 w 57"/>
                <a:gd name="T11" fmla="*/ 1 h 47"/>
                <a:gd name="T12" fmla="*/ 35 w 57"/>
                <a:gd name="T13" fmla="*/ 0 h 47"/>
                <a:gd name="T14" fmla="*/ 46 w 57"/>
                <a:gd name="T15" fmla="*/ 2 h 47"/>
                <a:gd name="T16" fmla="*/ 51 w 57"/>
                <a:gd name="T17" fmla="*/ 6 h 47"/>
                <a:gd name="T18" fmla="*/ 54 w 57"/>
                <a:gd name="T19" fmla="*/ 14 h 47"/>
                <a:gd name="T20" fmla="*/ 56 w 57"/>
                <a:gd name="T21" fmla="*/ 17 h 47"/>
                <a:gd name="T22" fmla="*/ 54 w 57"/>
                <a:gd name="T23" fmla="*/ 27 h 47"/>
                <a:gd name="T24" fmla="*/ 51 w 57"/>
                <a:gd name="T25" fmla="*/ 31 h 47"/>
                <a:gd name="T26" fmla="*/ 50 w 57"/>
                <a:gd name="T27" fmla="*/ 34 h 47"/>
                <a:gd name="T28" fmla="*/ 45 w 57"/>
                <a:gd name="T29" fmla="*/ 37 h 47"/>
                <a:gd name="T30" fmla="*/ 33 w 57"/>
                <a:gd name="T31" fmla="*/ 39 h 47"/>
                <a:gd name="T32" fmla="*/ 27 w 57"/>
                <a:gd name="T33" fmla="*/ 37 h 47"/>
                <a:gd name="T34" fmla="*/ 15 w 57"/>
                <a:gd name="T35" fmla="*/ 46 h 47"/>
                <a:gd name="T36" fmla="*/ 0 w 57"/>
                <a:gd name="T37" fmla="*/ 23 h 47"/>
                <a:gd name="T38" fmla="*/ 0 w 57"/>
                <a:gd name="T39" fmla="*/ 23 h 4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7"/>
                <a:gd name="T61" fmla="*/ 0 h 47"/>
                <a:gd name="T62" fmla="*/ 57 w 57"/>
                <a:gd name="T63" fmla="*/ 47 h 4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7" h="47">
                  <a:moveTo>
                    <a:pt x="0" y="23"/>
                  </a:moveTo>
                  <a:lnTo>
                    <a:pt x="12" y="16"/>
                  </a:lnTo>
                  <a:lnTo>
                    <a:pt x="14" y="14"/>
                  </a:lnTo>
                  <a:lnTo>
                    <a:pt x="16" y="9"/>
                  </a:lnTo>
                  <a:lnTo>
                    <a:pt x="21" y="4"/>
                  </a:lnTo>
                  <a:lnTo>
                    <a:pt x="26" y="1"/>
                  </a:lnTo>
                  <a:lnTo>
                    <a:pt x="35" y="0"/>
                  </a:lnTo>
                  <a:lnTo>
                    <a:pt x="46" y="2"/>
                  </a:lnTo>
                  <a:lnTo>
                    <a:pt x="51" y="6"/>
                  </a:lnTo>
                  <a:lnTo>
                    <a:pt x="54" y="14"/>
                  </a:lnTo>
                  <a:lnTo>
                    <a:pt x="56" y="17"/>
                  </a:lnTo>
                  <a:lnTo>
                    <a:pt x="54" y="27"/>
                  </a:lnTo>
                  <a:lnTo>
                    <a:pt x="51" y="31"/>
                  </a:lnTo>
                  <a:lnTo>
                    <a:pt x="50" y="34"/>
                  </a:lnTo>
                  <a:lnTo>
                    <a:pt x="45" y="37"/>
                  </a:lnTo>
                  <a:lnTo>
                    <a:pt x="33" y="39"/>
                  </a:lnTo>
                  <a:lnTo>
                    <a:pt x="27" y="37"/>
                  </a:lnTo>
                  <a:lnTo>
                    <a:pt x="15" y="46"/>
                  </a:lnTo>
                  <a:lnTo>
                    <a:pt x="0" y="23"/>
                  </a:lnTo>
                </a:path>
              </a:pathLst>
            </a:custGeom>
            <a:solidFill>
              <a:srgbClr val="FF8100"/>
            </a:solidFill>
            <a:ln w="9445">
              <a:solidFill>
                <a:srgbClr val="FF8100"/>
              </a:solidFill>
              <a:round/>
              <a:headEnd/>
              <a:tailEnd/>
            </a:ln>
          </p:spPr>
          <p:txBody>
            <a:bodyPr/>
            <a:lstStyle/>
            <a:p>
              <a:endParaRPr lang="en-US"/>
            </a:p>
          </p:txBody>
        </p:sp>
        <p:sp>
          <p:nvSpPr>
            <p:cNvPr id="309340" name="Freeform 87"/>
            <p:cNvSpPr>
              <a:spLocks/>
            </p:cNvSpPr>
            <p:nvPr/>
          </p:nvSpPr>
          <p:spPr bwMode="auto">
            <a:xfrm>
              <a:off x="1344" y="2151"/>
              <a:ext cx="21" cy="49"/>
            </a:xfrm>
            <a:custGeom>
              <a:avLst/>
              <a:gdLst>
                <a:gd name="T0" fmla="*/ 5 w 21"/>
                <a:gd name="T1" fmla="*/ 48 h 49"/>
                <a:gd name="T2" fmla="*/ 0 w 21"/>
                <a:gd name="T3" fmla="*/ 43 h 49"/>
                <a:gd name="T4" fmla="*/ 0 w 21"/>
                <a:gd name="T5" fmla="*/ 34 h 49"/>
                <a:gd name="T6" fmla="*/ 0 w 21"/>
                <a:gd name="T7" fmla="*/ 24 h 49"/>
                <a:gd name="T8" fmla="*/ 5 w 21"/>
                <a:gd name="T9" fmla="*/ 19 h 49"/>
                <a:gd name="T10" fmla="*/ 5 w 21"/>
                <a:gd name="T11" fmla="*/ 14 h 49"/>
                <a:gd name="T12" fmla="*/ 5 w 21"/>
                <a:gd name="T13" fmla="*/ 10 h 49"/>
                <a:gd name="T14" fmla="*/ 10 w 21"/>
                <a:gd name="T15" fmla="*/ 0 h 49"/>
                <a:gd name="T16" fmla="*/ 20 w 21"/>
                <a:gd name="T17" fmla="*/ 5 h 49"/>
                <a:gd name="T18" fmla="*/ 14 w 21"/>
                <a:gd name="T19" fmla="*/ 14 h 49"/>
                <a:gd name="T20" fmla="*/ 10 w 21"/>
                <a:gd name="T21" fmla="*/ 19 h 49"/>
                <a:gd name="T22" fmla="*/ 10 w 21"/>
                <a:gd name="T23" fmla="*/ 24 h 49"/>
                <a:gd name="T24" fmla="*/ 10 w 21"/>
                <a:gd name="T25" fmla="*/ 34 h 49"/>
                <a:gd name="T26" fmla="*/ 10 w 21"/>
                <a:gd name="T27" fmla="*/ 39 h 49"/>
                <a:gd name="T28" fmla="*/ 10 w 21"/>
                <a:gd name="T29" fmla="*/ 48 h 49"/>
                <a:gd name="T30" fmla="*/ 5 w 21"/>
                <a:gd name="T31" fmla="*/ 48 h 49"/>
                <a:gd name="T32" fmla="*/ 5 w 21"/>
                <a:gd name="T33" fmla="*/ 48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49"/>
                <a:gd name="T53" fmla="*/ 21 w 21"/>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49">
                  <a:moveTo>
                    <a:pt x="5" y="48"/>
                  </a:moveTo>
                  <a:lnTo>
                    <a:pt x="0" y="43"/>
                  </a:lnTo>
                  <a:lnTo>
                    <a:pt x="0" y="34"/>
                  </a:lnTo>
                  <a:lnTo>
                    <a:pt x="0" y="24"/>
                  </a:lnTo>
                  <a:lnTo>
                    <a:pt x="5" y="19"/>
                  </a:lnTo>
                  <a:lnTo>
                    <a:pt x="5" y="14"/>
                  </a:lnTo>
                  <a:lnTo>
                    <a:pt x="5" y="10"/>
                  </a:lnTo>
                  <a:lnTo>
                    <a:pt x="10" y="0"/>
                  </a:lnTo>
                  <a:lnTo>
                    <a:pt x="20" y="5"/>
                  </a:lnTo>
                  <a:lnTo>
                    <a:pt x="14" y="14"/>
                  </a:lnTo>
                  <a:lnTo>
                    <a:pt x="10" y="19"/>
                  </a:lnTo>
                  <a:lnTo>
                    <a:pt x="10" y="24"/>
                  </a:lnTo>
                  <a:lnTo>
                    <a:pt x="10" y="34"/>
                  </a:lnTo>
                  <a:lnTo>
                    <a:pt x="10" y="39"/>
                  </a:lnTo>
                  <a:lnTo>
                    <a:pt x="10" y="48"/>
                  </a:lnTo>
                  <a:lnTo>
                    <a:pt x="5" y="48"/>
                  </a:lnTo>
                </a:path>
              </a:pathLst>
            </a:custGeom>
            <a:solidFill>
              <a:srgbClr val="FF8100"/>
            </a:solidFill>
            <a:ln w="9445">
              <a:solidFill>
                <a:srgbClr val="FF8100"/>
              </a:solidFill>
              <a:round/>
              <a:headEnd/>
              <a:tailEnd/>
            </a:ln>
          </p:spPr>
          <p:txBody>
            <a:bodyPr/>
            <a:lstStyle/>
            <a:p>
              <a:endParaRPr lang="en-US"/>
            </a:p>
          </p:txBody>
        </p:sp>
        <p:sp>
          <p:nvSpPr>
            <p:cNvPr id="309341" name="Freeform 88"/>
            <p:cNvSpPr>
              <a:spLocks/>
            </p:cNvSpPr>
            <p:nvPr/>
          </p:nvSpPr>
          <p:spPr bwMode="auto">
            <a:xfrm>
              <a:off x="1293" y="2073"/>
              <a:ext cx="201" cy="84"/>
            </a:xfrm>
            <a:custGeom>
              <a:avLst/>
              <a:gdLst>
                <a:gd name="T0" fmla="*/ 47 w 201"/>
                <a:gd name="T1" fmla="*/ 78 h 84"/>
                <a:gd name="T2" fmla="*/ 38 w 201"/>
                <a:gd name="T3" fmla="*/ 73 h 84"/>
                <a:gd name="T4" fmla="*/ 23 w 201"/>
                <a:gd name="T5" fmla="*/ 69 h 84"/>
                <a:gd name="T6" fmla="*/ 9 w 201"/>
                <a:gd name="T7" fmla="*/ 59 h 84"/>
                <a:gd name="T8" fmla="*/ 2 w 201"/>
                <a:gd name="T9" fmla="*/ 44 h 84"/>
                <a:gd name="T10" fmla="*/ 3 w 201"/>
                <a:gd name="T11" fmla="*/ 26 h 84"/>
                <a:gd name="T12" fmla="*/ 20 w 201"/>
                <a:gd name="T13" fmla="*/ 11 h 84"/>
                <a:gd name="T14" fmla="*/ 37 w 201"/>
                <a:gd name="T15" fmla="*/ 7 h 84"/>
                <a:gd name="T16" fmla="*/ 52 w 201"/>
                <a:gd name="T17" fmla="*/ 6 h 84"/>
                <a:gd name="T18" fmla="*/ 72 w 201"/>
                <a:gd name="T19" fmla="*/ 10 h 84"/>
                <a:gd name="T20" fmla="*/ 84 w 201"/>
                <a:gd name="T21" fmla="*/ 15 h 84"/>
                <a:gd name="T22" fmla="*/ 104 w 201"/>
                <a:gd name="T23" fmla="*/ 19 h 84"/>
                <a:gd name="T24" fmla="*/ 119 w 201"/>
                <a:gd name="T25" fmla="*/ 19 h 84"/>
                <a:gd name="T26" fmla="*/ 132 w 201"/>
                <a:gd name="T27" fmla="*/ 15 h 84"/>
                <a:gd name="T28" fmla="*/ 146 w 201"/>
                <a:gd name="T29" fmla="*/ 9 h 84"/>
                <a:gd name="T30" fmla="*/ 161 w 201"/>
                <a:gd name="T31" fmla="*/ 5 h 84"/>
                <a:gd name="T32" fmla="*/ 171 w 201"/>
                <a:gd name="T33" fmla="*/ 10 h 84"/>
                <a:gd name="T34" fmla="*/ 181 w 201"/>
                <a:gd name="T35" fmla="*/ 15 h 84"/>
                <a:gd name="T36" fmla="*/ 185 w 201"/>
                <a:gd name="T37" fmla="*/ 0 h 84"/>
                <a:gd name="T38" fmla="*/ 200 w 201"/>
                <a:gd name="T39" fmla="*/ 8 h 84"/>
                <a:gd name="T40" fmla="*/ 196 w 201"/>
                <a:gd name="T41" fmla="*/ 24 h 84"/>
                <a:gd name="T42" fmla="*/ 191 w 201"/>
                <a:gd name="T43" fmla="*/ 37 h 84"/>
                <a:gd name="T44" fmla="*/ 179 w 201"/>
                <a:gd name="T45" fmla="*/ 44 h 84"/>
                <a:gd name="T46" fmla="*/ 166 w 201"/>
                <a:gd name="T47" fmla="*/ 38 h 84"/>
                <a:gd name="T48" fmla="*/ 156 w 201"/>
                <a:gd name="T49" fmla="*/ 36 h 84"/>
                <a:gd name="T50" fmla="*/ 142 w 201"/>
                <a:gd name="T51" fmla="*/ 40 h 84"/>
                <a:gd name="T52" fmla="*/ 124 w 201"/>
                <a:gd name="T53" fmla="*/ 46 h 84"/>
                <a:gd name="T54" fmla="*/ 104 w 201"/>
                <a:gd name="T55" fmla="*/ 46 h 84"/>
                <a:gd name="T56" fmla="*/ 92 w 201"/>
                <a:gd name="T57" fmla="*/ 44 h 84"/>
                <a:gd name="T58" fmla="*/ 81 w 201"/>
                <a:gd name="T59" fmla="*/ 42 h 84"/>
                <a:gd name="T60" fmla="*/ 59 w 201"/>
                <a:gd name="T61" fmla="*/ 35 h 84"/>
                <a:gd name="T62" fmla="*/ 44 w 201"/>
                <a:gd name="T63" fmla="*/ 33 h 84"/>
                <a:gd name="T64" fmla="*/ 30 w 201"/>
                <a:gd name="T65" fmla="*/ 40 h 84"/>
                <a:gd name="T66" fmla="*/ 28 w 201"/>
                <a:gd name="T67" fmla="*/ 52 h 84"/>
                <a:gd name="T68" fmla="*/ 36 w 201"/>
                <a:gd name="T69" fmla="*/ 60 h 84"/>
                <a:gd name="T70" fmla="*/ 47 w 201"/>
                <a:gd name="T71" fmla="*/ 63 h 84"/>
                <a:gd name="T72" fmla="*/ 51 w 201"/>
                <a:gd name="T73" fmla="*/ 83 h 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1"/>
                <a:gd name="T112" fmla="*/ 0 h 84"/>
                <a:gd name="T113" fmla="*/ 201 w 201"/>
                <a:gd name="T114" fmla="*/ 84 h 8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1" h="84">
                  <a:moveTo>
                    <a:pt x="51" y="83"/>
                  </a:moveTo>
                  <a:lnTo>
                    <a:pt x="47" y="78"/>
                  </a:lnTo>
                  <a:lnTo>
                    <a:pt x="41" y="75"/>
                  </a:lnTo>
                  <a:lnTo>
                    <a:pt x="38" y="73"/>
                  </a:lnTo>
                  <a:lnTo>
                    <a:pt x="28" y="70"/>
                  </a:lnTo>
                  <a:lnTo>
                    <a:pt x="23" y="69"/>
                  </a:lnTo>
                  <a:lnTo>
                    <a:pt x="14" y="63"/>
                  </a:lnTo>
                  <a:lnTo>
                    <a:pt x="9" y="59"/>
                  </a:lnTo>
                  <a:lnTo>
                    <a:pt x="3" y="49"/>
                  </a:lnTo>
                  <a:lnTo>
                    <a:pt x="2" y="44"/>
                  </a:lnTo>
                  <a:lnTo>
                    <a:pt x="0" y="34"/>
                  </a:lnTo>
                  <a:lnTo>
                    <a:pt x="3" y="26"/>
                  </a:lnTo>
                  <a:lnTo>
                    <a:pt x="11" y="17"/>
                  </a:lnTo>
                  <a:lnTo>
                    <a:pt x="20" y="11"/>
                  </a:lnTo>
                  <a:lnTo>
                    <a:pt x="25" y="10"/>
                  </a:lnTo>
                  <a:lnTo>
                    <a:pt x="37" y="7"/>
                  </a:lnTo>
                  <a:lnTo>
                    <a:pt x="47" y="6"/>
                  </a:lnTo>
                  <a:lnTo>
                    <a:pt x="52" y="6"/>
                  </a:lnTo>
                  <a:lnTo>
                    <a:pt x="62" y="7"/>
                  </a:lnTo>
                  <a:lnTo>
                    <a:pt x="72" y="10"/>
                  </a:lnTo>
                  <a:lnTo>
                    <a:pt x="74" y="10"/>
                  </a:lnTo>
                  <a:lnTo>
                    <a:pt x="84" y="15"/>
                  </a:lnTo>
                  <a:lnTo>
                    <a:pt x="93" y="18"/>
                  </a:lnTo>
                  <a:lnTo>
                    <a:pt x="104" y="19"/>
                  </a:lnTo>
                  <a:lnTo>
                    <a:pt x="114" y="19"/>
                  </a:lnTo>
                  <a:lnTo>
                    <a:pt x="119" y="19"/>
                  </a:lnTo>
                  <a:lnTo>
                    <a:pt x="126" y="17"/>
                  </a:lnTo>
                  <a:lnTo>
                    <a:pt x="132" y="15"/>
                  </a:lnTo>
                  <a:lnTo>
                    <a:pt x="140" y="11"/>
                  </a:lnTo>
                  <a:lnTo>
                    <a:pt x="146" y="9"/>
                  </a:lnTo>
                  <a:lnTo>
                    <a:pt x="153" y="6"/>
                  </a:lnTo>
                  <a:lnTo>
                    <a:pt x="161" y="5"/>
                  </a:lnTo>
                  <a:lnTo>
                    <a:pt x="166" y="7"/>
                  </a:lnTo>
                  <a:lnTo>
                    <a:pt x="171" y="10"/>
                  </a:lnTo>
                  <a:lnTo>
                    <a:pt x="175" y="20"/>
                  </a:lnTo>
                  <a:lnTo>
                    <a:pt x="181" y="15"/>
                  </a:lnTo>
                  <a:lnTo>
                    <a:pt x="183" y="10"/>
                  </a:lnTo>
                  <a:lnTo>
                    <a:pt x="185" y="0"/>
                  </a:lnTo>
                  <a:lnTo>
                    <a:pt x="188" y="15"/>
                  </a:lnTo>
                  <a:lnTo>
                    <a:pt x="200" y="8"/>
                  </a:lnTo>
                  <a:lnTo>
                    <a:pt x="198" y="19"/>
                  </a:lnTo>
                  <a:lnTo>
                    <a:pt x="196" y="24"/>
                  </a:lnTo>
                  <a:lnTo>
                    <a:pt x="195" y="30"/>
                  </a:lnTo>
                  <a:lnTo>
                    <a:pt x="191" y="37"/>
                  </a:lnTo>
                  <a:lnTo>
                    <a:pt x="186" y="42"/>
                  </a:lnTo>
                  <a:lnTo>
                    <a:pt x="179" y="44"/>
                  </a:lnTo>
                  <a:lnTo>
                    <a:pt x="171" y="42"/>
                  </a:lnTo>
                  <a:lnTo>
                    <a:pt x="166" y="38"/>
                  </a:lnTo>
                  <a:lnTo>
                    <a:pt x="161" y="36"/>
                  </a:lnTo>
                  <a:lnTo>
                    <a:pt x="156" y="36"/>
                  </a:lnTo>
                  <a:lnTo>
                    <a:pt x="146" y="38"/>
                  </a:lnTo>
                  <a:lnTo>
                    <a:pt x="142" y="40"/>
                  </a:lnTo>
                  <a:lnTo>
                    <a:pt x="133" y="44"/>
                  </a:lnTo>
                  <a:lnTo>
                    <a:pt x="124" y="46"/>
                  </a:lnTo>
                  <a:lnTo>
                    <a:pt x="114" y="48"/>
                  </a:lnTo>
                  <a:lnTo>
                    <a:pt x="104" y="46"/>
                  </a:lnTo>
                  <a:lnTo>
                    <a:pt x="99" y="46"/>
                  </a:lnTo>
                  <a:lnTo>
                    <a:pt x="92" y="44"/>
                  </a:lnTo>
                  <a:lnTo>
                    <a:pt x="84" y="44"/>
                  </a:lnTo>
                  <a:lnTo>
                    <a:pt x="81" y="42"/>
                  </a:lnTo>
                  <a:lnTo>
                    <a:pt x="66" y="38"/>
                  </a:lnTo>
                  <a:lnTo>
                    <a:pt x="59" y="35"/>
                  </a:lnTo>
                  <a:lnTo>
                    <a:pt x="52" y="33"/>
                  </a:lnTo>
                  <a:lnTo>
                    <a:pt x="44" y="33"/>
                  </a:lnTo>
                  <a:lnTo>
                    <a:pt x="37" y="35"/>
                  </a:lnTo>
                  <a:lnTo>
                    <a:pt x="30" y="40"/>
                  </a:lnTo>
                  <a:lnTo>
                    <a:pt x="28" y="44"/>
                  </a:lnTo>
                  <a:lnTo>
                    <a:pt x="28" y="52"/>
                  </a:lnTo>
                  <a:lnTo>
                    <a:pt x="31" y="57"/>
                  </a:lnTo>
                  <a:lnTo>
                    <a:pt x="36" y="60"/>
                  </a:lnTo>
                  <a:lnTo>
                    <a:pt x="42" y="63"/>
                  </a:lnTo>
                  <a:lnTo>
                    <a:pt x="47" y="63"/>
                  </a:lnTo>
                  <a:lnTo>
                    <a:pt x="47" y="69"/>
                  </a:lnTo>
                  <a:lnTo>
                    <a:pt x="51" y="83"/>
                  </a:lnTo>
                </a:path>
              </a:pathLst>
            </a:custGeom>
            <a:solidFill>
              <a:srgbClr val="FF8100"/>
            </a:solidFill>
            <a:ln w="9445">
              <a:solidFill>
                <a:srgbClr val="FF8100"/>
              </a:solidFill>
              <a:round/>
              <a:headEnd/>
              <a:tailEnd/>
            </a:ln>
          </p:spPr>
          <p:txBody>
            <a:bodyPr/>
            <a:lstStyle/>
            <a:p>
              <a:endParaRPr lang="en-US"/>
            </a:p>
          </p:txBody>
        </p:sp>
        <p:sp>
          <p:nvSpPr>
            <p:cNvPr id="309342" name="Freeform 89"/>
            <p:cNvSpPr>
              <a:spLocks/>
            </p:cNvSpPr>
            <p:nvPr/>
          </p:nvSpPr>
          <p:spPr bwMode="auto">
            <a:xfrm>
              <a:off x="1581" y="2308"/>
              <a:ext cx="82" cy="71"/>
            </a:xfrm>
            <a:custGeom>
              <a:avLst/>
              <a:gdLst>
                <a:gd name="T0" fmla="*/ 81 w 82"/>
                <a:gd name="T1" fmla="*/ 47 h 71"/>
                <a:gd name="T2" fmla="*/ 70 w 82"/>
                <a:gd name="T3" fmla="*/ 45 h 71"/>
                <a:gd name="T4" fmla="*/ 64 w 82"/>
                <a:gd name="T5" fmla="*/ 40 h 71"/>
                <a:gd name="T6" fmla="*/ 61 w 82"/>
                <a:gd name="T7" fmla="*/ 34 h 71"/>
                <a:gd name="T8" fmla="*/ 58 w 82"/>
                <a:gd name="T9" fmla="*/ 29 h 71"/>
                <a:gd name="T10" fmla="*/ 54 w 82"/>
                <a:gd name="T11" fmla="*/ 27 h 71"/>
                <a:gd name="T12" fmla="*/ 48 w 82"/>
                <a:gd name="T13" fmla="*/ 27 h 71"/>
                <a:gd name="T14" fmla="*/ 46 w 82"/>
                <a:gd name="T15" fmla="*/ 24 h 71"/>
                <a:gd name="T16" fmla="*/ 45 w 82"/>
                <a:gd name="T17" fmla="*/ 18 h 71"/>
                <a:gd name="T18" fmla="*/ 43 w 82"/>
                <a:gd name="T19" fmla="*/ 13 h 71"/>
                <a:gd name="T20" fmla="*/ 36 w 82"/>
                <a:gd name="T21" fmla="*/ 11 h 71"/>
                <a:gd name="T22" fmla="*/ 31 w 82"/>
                <a:gd name="T23" fmla="*/ 13 h 71"/>
                <a:gd name="T24" fmla="*/ 31 w 82"/>
                <a:gd name="T25" fmla="*/ 6 h 71"/>
                <a:gd name="T26" fmla="*/ 25 w 82"/>
                <a:gd name="T27" fmla="*/ 2 h 71"/>
                <a:gd name="T28" fmla="*/ 20 w 82"/>
                <a:gd name="T29" fmla="*/ 4 h 71"/>
                <a:gd name="T30" fmla="*/ 16 w 82"/>
                <a:gd name="T31" fmla="*/ 6 h 71"/>
                <a:gd name="T32" fmla="*/ 14 w 82"/>
                <a:gd name="T33" fmla="*/ 2 h 71"/>
                <a:gd name="T34" fmla="*/ 10 w 82"/>
                <a:gd name="T35" fmla="*/ 0 h 71"/>
                <a:gd name="T36" fmla="*/ 5 w 82"/>
                <a:gd name="T37" fmla="*/ 2 h 71"/>
                <a:gd name="T38" fmla="*/ 1 w 82"/>
                <a:gd name="T39" fmla="*/ 8 h 71"/>
                <a:gd name="T40" fmla="*/ 0 w 82"/>
                <a:gd name="T41" fmla="*/ 11 h 71"/>
                <a:gd name="T42" fmla="*/ 2 w 82"/>
                <a:gd name="T43" fmla="*/ 17 h 71"/>
                <a:gd name="T44" fmla="*/ 5 w 82"/>
                <a:gd name="T45" fmla="*/ 22 h 71"/>
                <a:gd name="T46" fmla="*/ 10 w 82"/>
                <a:gd name="T47" fmla="*/ 27 h 71"/>
                <a:gd name="T48" fmla="*/ 6 w 82"/>
                <a:gd name="T49" fmla="*/ 25 h 71"/>
                <a:gd name="T50" fmla="*/ 16 w 82"/>
                <a:gd name="T51" fmla="*/ 27 h 71"/>
                <a:gd name="T52" fmla="*/ 20 w 82"/>
                <a:gd name="T53" fmla="*/ 32 h 71"/>
                <a:gd name="T54" fmla="*/ 23 w 82"/>
                <a:gd name="T55" fmla="*/ 33 h 71"/>
                <a:gd name="T56" fmla="*/ 36 w 82"/>
                <a:gd name="T57" fmla="*/ 38 h 71"/>
                <a:gd name="T58" fmla="*/ 45 w 82"/>
                <a:gd name="T59" fmla="*/ 45 h 71"/>
                <a:gd name="T60" fmla="*/ 49 w 82"/>
                <a:gd name="T61" fmla="*/ 54 h 71"/>
                <a:gd name="T62" fmla="*/ 49 w 82"/>
                <a:gd name="T63" fmla="*/ 58 h 71"/>
                <a:gd name="T64" fmla="*/ 49 w 82"/>
                <a:gd name="T65" fmla="*/ 70 h 71"/>
                <a:gd name="T66" fmla="*/ 59 w 82"/>
                <a:gd name="T67" fmla="*/ 70 h 71"/>
                <a:gd name="T68" fmla="*/ 67 w 82"/>
                <a:gd name="T69" fmla="*/ 66 h 71"/>
                <a:gd name="T70" fmla="*/ 75 w 82"/>
                <a:gd name="T71" fmla="*/ 60 h 71"/>
                <a:gd name="T72" fmla="*/ 78 w 82"/>
                <a:gd name="T73" fmla="*/ 57 h 71"/>
                <a:gd name="T74" fmla="*/ 81 w 82"/>
                <a:gd name="T75" fmla="*/ 47 h 71"/>
                <a:gd name="T76" fmla="*/ 81 w 82"/>
                <a:gd name="T77" fmla="*/ 47 h 7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2"/>
                <a:gd name="T118" fmla="*/ 0 h 71"/>
                <a:gd name="T119" fmla="*/ 82 w 82"/>
                <a:gd name="T120" fmla="*/ 71 h 7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2" h="71">
                  <a:moveTo>
                    <a:pt x="81" y="47"/>
                  </a:moveTo>
                  <a:lnTo>
                    <a:pt x="70" y="45"/>
                  </a:lnTo>
                  <a:lnTo>
                    <a:pt x="64" y="40"/>
                  </a:lnTo>
                  <a:lnTo>
                    <a:pt x="61" y="34"/>
                  </a:lnTo>
                  <a:lnTo>
                    <a:pt x="58" y="29"/>
                  </a:lnTo>
                  <a:lnTo>
                    <a:pt x="54" y="27"/>
                  </a:lnTo>
                  <a:lnTo>
                    <a:pt x="48" y="27"/>
                  </a:lnTo>
                  <a:lnTo>
                    <a:pt x="46" y="24"/>
                  </a:lnTo>
                  <a:lnTo>
                    <a:pt x="45" y="18"/>
                  </a:lnTo>
                  <a:lnTo>
                    <a:pt x="43" y="13"/>
                  </a:lnTo>
                  <a:lnTo>
                    <a:pt x="36" y="11"/>
                  </a:lnTo>
                  <a:lnTo>
                    <a:pt x="31" y="13"/>
                  </a:lnTo>
                  <a:lnTo>
                    <a:pt x="31" y="6"/>
                  </a:lnTo>
                  <a:lnTo>
                    <a:pt x="25" y="2"/>
                  </a:lnTo>
                  <a:lnTo>
                    <a:pt x="20" y="4"/>
                  </a:lnTo>
                  <a:lnTo>
                    <a:pt x="16" y="6"/>
                  </a:lnTo>
                  <a:lnTo>
                    <a:pt x="14" y="2"/>
                  </a:lnTo>
                  <a:lnTo>
                    <a:pt x="10" y="0"/>
                  </a:lnTo>
                  <a:lnTo>
                    <a:pt x="5" y="2"/>
                  </a:lnTo>
                  <a:lnTo>
                    <a:pt x="1" y="8"/>
                  </a:lnTo>
                  <a:lnTo>
                    <a:pt x="0" y="11"/>
                  </a:lnTo>
                  <a:lnTo>
                    <a:pt x="2" y="17"/>
                  </a:lnTo>
                  <a:lnTo>
                    <a:pt x="5" y="22"/>
                  </a:lnTo>
                  <a:lnTo>
                    <a:pt x="10" y="27"/>
                  </a:lnTo>
                  <a:lnTo>
                    <a:pt x="6" y="25"/>
                  </a:lnTo>
                  <a:lnTo>
                    <a:pt x="16" y="27"/>
                  </a:lnTo>
                  <a:lnTo>
                    <a:pt x="20" y="32"/>
                  </a:lnTo>
                  <a:lnTo>
                    <a:pt x="23" y="33"/>
                  </a:lnTo>
                  <a:lnTo>
                    <a:pt x="36" y="38"/>
                  </a:lnTo>
                  <a:lnTo>
                    <a:pt x="45" y="45"/>
                  </a:lnTo>
                  <a:lnTo>
                    <a:pt x="49" y="54"/>
                  </a:lnTo>
                  <a:lnTo>
                    <a:pt x="49" y="58"/>
                  </a:lnTo>
                  <a:lnTo>
                    <a:pt x="49" y="70"/>
                  </a:lnTo>
                  <a:lnTo>
                    <a:pt x="59" y="70"/>
                  </a:lnTo>
                  <a:lnTo>
                    <a:pt x="67" y="66"/>
                  </a:lnTo>
                  <a:lnTo>
                    <a:pt x="75" y="60"/>
                  </a:lnTo>
                  <a:lnTo>
                    <a:pt x="78" y="57"/>
                  </a:lnTo>
                  <a:lnTo>
                    <a:pt x="81" y="47"/>
                  </a:lnTo>
                </a:path>
              </a:pathLst>
            </a:custGeom>
            <a:solidFill>
              <a:srgbClr val="FF8100"/>
            </a:solidFill>
            <a:ln w="9445">
              <a:solidFill>
                <a:srgbClr val="FF8100"/>
              </a:solidFill>
              <a:round/>
              <a:headEnd/>
              <a:tailEnd/>
            </a:ln>
          </p:spPr>
          <p:txBody>
            <a:bodyPr/>
            <a:lstStyle/>
            <a:p>
              <a:endParaRPr lang="en-US"/>
            </a:p>
          </p:txBody>
        </p:sp>
        <p:sp>
          <p:nvSpPr>
            <p:cNvPr id="309343" name="Freeform 90"/>
            <p:cNvSpPr>
              <a:spLocks/>
            </p:cNvSpPr>
            <p:nvPr/>
          </p:nvSpPr>
          <p:spPr bwMode="auto">
            <a:xfrm>
              <a:off x="1592" y="2300"/>
              <a:ext cx="72" cy="56"/>
            </a:xfrm>
            <a:custGeom>
              <a:avLst/>
              <a:gdLst>
                <a:gd name="T0" fmla="*/ 70 w 72"/>
                <a:gd name="T1" fmla="*/ 55 h 56"/>
                <a:gd name="T2" fmla="*/ 71 w 72"/>
                <a:gd name="T3" fmla="*/ 45 h 56"/>
                <a:gd name="T4" fmla="*/ 65 w 72"/>
                <a:gd name="T5" fmla="*/ 42 h 56"/>
                <a:gd name="T6" fmla="*/ 66 w 72"/>
                <a:gd name="T7" fmla="*/ 36 h 56"/>
                <a:gd name="T8" fmla="*/ 63 w 72"/>
                <a:gd name="T9" fmla="*/ 27 h 56"/>
                <a:gd name="T10" fmla="*/ 61 w 72"/>
                <a:gd name="T11" fmla="*/ 22 h 56"/>
                <a:gd name="T12" fmla="*/ 55 w 72"/>
                <a:gd name="T13" fmla="*/ 25 h 56"/>
                <a:gd name="T14" fmla="*/ 54 w 72"/>
                <a:gd name="T15" fmla="*/ 17 h 56"/>
                <a:gd name="T16" fmla="*/ 49 w 72"/>
                <a:gd name="T17" fmla="*/ 12 h 56"/>
                <a:gd name="T18" fmla="*/ 42 w 72"/>
                <a:gd name="T19" fmla="*/ 13 h 56"/>
                <a:gd name="T20" fmla="*/ 40 w 72"/>
                <a:gd name="T21" fmla="*/ 8 h 56"/>
                <a:gd name="T22" fmla="*/ 36 w 72"/>
                <a:gd name="T23" fmla="*/ 6 h 56"/>
                <a:gd name="T24" fmla="*/ 30 w 72"/>
                <a:gd name="T25" fmla="*/ 3 h 56"/>
                <a:gd name="T26" fmla="*/ 23 w 72"/>
                <a:gd name="T27" fmla="*/ 5 h 56"/>
                <a:gd name="T28" fmla="*/ 20 w 72"/>
                <a:gd name="T29" fmla="*/ 6 h 56"/>
                <a:gd name="T30" fmla="*/ 13 w 72"/>
                <a:gd name="T31" fmla="*/ 0 h 56"/>
                <a:gd name="T32" fmla="*/ 9 w 72"/>
                <a:gd name="T33" fmla="*/ 0 h 56"/>
                <a:gd name="T34" fmla="*/ 0 w 72"/>
                <a:gd name="T35" fmla="*/ 8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6"/>
                <a:gd name="T56" fmla="*/ 72 w 72"/>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6">
                  <a:moveTo>
                    <a:pt x="70" y="55"/>
                  </a:moveTo>
                  <a:lnTo>
                    <a:pt x="71" y="45"/>
                  </a:lnTo>
                  <a:lnTo>
                    <a:pt x="65" y="42"/>
                  </a:lnTo>
                  <a:lnTo>
                    <a:pt x="66" y="36"/>
                  </a:lnTo>
                  <a:lnTo>
                    <a:pt x="63" y="27"/>
                  </a:lnTo>
                  <a:lnTo>
                    <a:pt x="61" y="22"/>
                  </a:lnTo>
                  <a:lnTo>
                    <a:pt x="55" y="25"/>
                  </a:lnTo>
                  <a:lnTo>
                    <a:pt x="54" y="17"/>
                  </a:lnTo>
                  <a:lnTo>
                    <a:pt x="49" y="12"/>
                  </a:lnTo>
                  <a:lnTo>
                    <a:pt x="42" y="13"/>
                  </a:lnTo>
                  <a:lnTo>
                    <a:pt x="40" y="8"/>
                  </a:lnTo>
                  <a:lnTo>
                    <a:pt x="36" y="6"/>
                  </a:lnTo>
                  <a:lnTo>
                    <a:pt x="30" y="3"/>
                  </a:lnTo>
                  <a:lnTo>
                    <a:pt x="23" y="5"/>
                  </a:lnTo>
                  <a:lnTo>
                    <a:pt x="20" y="6"/>
                  </a:lnTo>
                  <a:lnTo>
                    <a:pt x="13" y="0"/>
                  </a:lnTo>
                  <a:lnTo>
                    <a:pt x="9" y="0"/>
                  </a:lnTo>
                  <a:lnTo>
                    <a:pt x="0" y="8"/>
                  </a:lnTo>
                </a:path>
              </a:pathLst>
            </a:custGeom>
            <a:noFill/>
            <a:ln w="9445">
              <a:solidFill>
                <a:srgbClr val="FF8100"/>
              </a:solidFill>
              <a:round/>
              <a:headEnd/>
              <a:tailEnd/>
            </a:ln>
          </p:spPr>
          <p:txBody>
            <a:bodyPr/>
            <a:lstStyle/>
            <a:p>
              <a:endParaRPr lang="en-US"/>
            </a:p>
          </p:txBody>
        </p:sp>
        <p:sp>
          <p:nvSpPr>
            <p:cNvPr id="309344" name="Freeform 91"/>
            <p:cNvSpPr>
              <a:spLocks/>
            </p:cNvSpPr>
            <p:nvPr/>
          </p:nvSpPr>
          <p:spPr bwMode="auto">
            <a:xfrm>
              <a:off x="1589" y="2371"/>
              <a:ext cx="36" cy="17"/>
            </a:xfrm>
            <a:custGeom>
              <a:avLst/>
              <a:gdLst>
                <a:gd name="T0" fmla="*/ 35 w 36"/>
                <a:gd name="T1" fmla="*/ 0 h 17"/>
                <a:gd name="T2" fmla="*/ 29 w 36"/>
                <a:gd name="T3" fmla="*/ 6 h 17"/>
                <a:gd name="T4" fmla="*/ 26 w 36"/>
                <a:gd name="T5" fmla="*/ 6 h 17"/>
                <a:gd name="T6" fmla="*/ 20 w 36"/>
                <a:gd name="T7" fmla="*/ 6 h 17"/>
                <a:gd name="T8" fmla="*/ 15 w 36"/>
                <a:gd name="T9" fmla="*/ 6 h 17"/>
                <a:gd name="T10" fmla="*/ 0 w 36"/>
                <a:gd name="T11" fmla="*/ 16 h 17"/>
                <a:gd name="T12" fmla="*/ 0 60000 65536"/>
                <a:gd name="T13" fmla="*/ 0 60000 65536"/>
                <a:gd name="T14" fmla="*/ 0 60000 65536"/>
                <a:gd name="T15" fmla="*/ 0 60000 65536"/>
                <a:gd name="T16" fmla="*/ 0 60000 65536"/>
                <a:gd name="T17" fmla="*/ 0 60000 65536"/>
                <a:gd name="T18" fmla="*/ 0 w 36"/>
                <a:gd name="T19" fmla="*/ 0 h 17"/>
                <a:gd name="T20" fmla="*/ 36 w 36"/>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36" h="17">
                  <a:moveTo>
                    <a:pt x="35" y="0"/>
                  </a:moveTo>
                  <a:lnTo>
                    <a:pt x="29" y="6"/>
                  </a:lnTo>
                  <a:lnTo>
                    <a:pt x="26" y="6"/>
                  </a:lnTo>
                  <a:lnTo>
                    <a:pt x="20" y="6"/>
                  </a:lnTo>
                  <a:lnTo>
                    <a:pt x="15" y="6"/>
                  </a:lnTo>
                  <a:lnTo>
                    <a:pt x="0" y="16"/>
                  </a:lnTo>
                </a:path>
              </a:pathLst>
            </a:custGeom>
            <a:noFill/>
            <a:ln w="9445">
              <a:solidFill>
                <a:srgbClr val="FF8100"/>
              </a:solidFill>
              <a:round/>
              <a:headEnd/>
              <a:tailEnd/>
            </a:ln>
          </p:spPr>
          <p:txBody>
            <a:bodyPr/>
            <a:lstStyle/>
            <a:p>
              <a:endParaRPr lang="en-US"/>
            </a:p>
          </p:txBody>
        </p:sp>
        <p:sp>
          <p:nvSpPr>
            <p:cNvPr id="309345" name="Freeform 92"/>
            <p:cNvSpPr>
              <a:spLocks/>
            </p:cNvSpPr>
            <p:nvPr/>
          </p:nvSpPr>
          <p:spPr bwMode="auto">
            <a:xfrm>
              <a:off x="1594" y="2311"/>
              <a:ext cx="4" cy="23"/>
            </a:xfrm>
            <a:custGeom>
              <a:avLst/>
              <a:gdLst>
                <a:gd name="T0" fmla="*/ 3 w 4"/>
                <a:gd name="T1" fmla="*/ 0 h 23"/>
                <a:gd name="T2" fmla="*/ 1 w 4"/>
                <a:gd name="T3" fmla="*/ 10 h 23"/>
                <a:gd name="T4" fmla="*/ 0 w 4"/>
                <a:gd name="T5" fmla="*/ 22 h 23"/>
                <a:gd name="T6" fmla="*/ 0 60000 65536"/>
                <a:gd name="T7" fmla="*/ 0 60000 65536"/>
                <a:gd name="T8" fmla="*/ 0 60000 65536"/>
                <a:gd name="T9" fmla="*/ 0 w 4"/>
                <a:gd name="T10" fmla="*/ 0 h 23"/>
                <a:gd name="T11" fmla="*/ 4 w 4"/>
                <a:gd name="T12" fmla="*/ 23 h 23"/>
              </a:gdLst>
              <a:ahLst/>
              <a:cxnLst>
                <a:cxn ang="T6">
                  <a:pos x="T0" y="T1"/>
                </a:cxn>
                <a:cxn ang="T7">
                  <a:pos x="T2" y="T3"/>
                </a:cxn>
                <a:cxn ang="T8">
                  <a:pos x="T4" y="T5"/>
                </a:cxn>
              </a:cxnLst>
              <a:rect l="T9" t="T10" r="T11" b="T12"/>
              <a:pathLst>
                <a:path w="4" h="23">
                  <a:moveTo>
                    <a:pt x="3" y="0"/>
                  </a:moveTo>
                  <a:lnTo>
                    <a:pt x="1" y="10"/>
                  </a:lnTo>
                  <a:lnTo>
                    <a:pt x="0" y="22"/>
                  </a:lnTo>
                </a:path>
              </a:pathLst>
            </a:custGeom>
            <a:noFill/>
            <a:ln w="9445">
              <a:solidFill>
                <a:srgbClr val="FF8100"/>
              </a:solidFill>
              <a:round/>
              <a:headEnd/>
              <a:tailEnd/>
            </a:ln>
          </p:spPr>
          <p:txBody>
            <a:bodyPr/>
            <a:lstStyle/>
            <a:p>
              <a:endParaRPr lang="en-US"/>
            </a:p>
          </p:txBody>
        </p:sp>
        <p:sp>
          <p:nvSpPr>
            <p:cNvPr id="309346" name="Freeform 93"/>
            <p:cNvSpPr>
              <a:spLocks/>
            </p:cNvSpPr>
            <p:nvPr/>
          </p:nvSpPr>
          <p:spPr bwMode="auto">
            <a:xfrm>
              <a:off x="1608" y="2322"/>
              <a:ext cx="5" cy="21"/>
            </a:xfrm>
            <a:custGeom>
              <a:avLst/>
              <a:gdLst>
                <a:gd name="T0" fmla="*/ 4 w 5"/>
                <a:gd name="T1" fmla="*/ 0 h 21"/>
                <a:gd name="T2" fmla="*/ 1 w 5"/>
                <a:gd name="T3" fmla="*/ 8 h 21"/>
                <a:gd name="T4" fmla="*/ 0 w 5"/>
                <a:gd name="T5" fmla="*/ 14 h 21"/>
                <a:gd name="T6" fmla="*/ 0 w 5"/>
                <a:gd name="T7" fmla="*/ 20 h 21"/>
                <a:gd name="T8" fmla="*/ 0 60000 65536"/>
                <a:gd name="T9" fmla="*/ 0 60000 65536"/>
                <a:gd name="T10" fmla="*/ 0 60000 65536"/>
                <a:gd name="T11" fmla="*/ 0 60000 65536"/>
                <a:gd name="T12" fmla="*/ 0 w 5"/>
                <a:gd name="T13" fmla="*/ 0 h 21"/>
                <a:gd name="T14" fmla="*/ 5 w 5"/>
                <a:gd name="T15" fmla="*/ 21 h 21"/>
              </a:gdLst>
              <a:ahLst/>
              <a:cxnLst>
                <a:cxn ang="T8">
                  <a:pos x="T0" y="T1"/>
                </a:cxn>
                <a:cxn ang="T9">
                  <a:pos x="T2" y="T3"/>
                </a:cxn>
                <a:cxn ang="T10">
                  <a:pos x="T4" y="T5"/>
                </a:cxn>
                <a:cxn ang="T11">
                  <a:pos x="T6" y="T7"/>
                </a:cxn>
              </a:cxnLst>
              <a:rect l="T12" t="T13" r="T14" b="T15"/>
              <a:pathLst>
                <a:path w="5" h="21">
                  <a:moveTo>
                    <a:pt x="4" y="0"/>
                  </a:moveTo>
                  <a:lnTo>
                    <a:pt x="1" y="8"/>
                  </a:lnTo>
                  <a:lnTo>
                    <a:pt x="0" y="14"/>
                  </a:lnTo>
                  <a:lnTo>
                    <a:pt x="0" y="20"/>
                  </a:lnTo>
                </a:path>
              </a:pathLst>
            </a:custGeom>
            <a:noFill/>
            <a:ln w="9445">
              <a:solidFill>
                <a:srgbClr val="FF8100"/>
              </a:solidFill>
              <a:round/>
              <a:headEnd/>
              <a:tailEnd/>
            </a:ln>
          </p:spPr>
          <p:txBody>
            <a:bodyPr/>
            <a:lstStyle/>
            <a:p>
              <a:endParaRPr lang="en-US"/>
            </a:p>
          </p:txBody>
        </p:sp>
        <p:sp>
          <p:nvSpPr>
            <p:cNvPr id="309347" name="Freeform 94"/>
            <p:cNvSpPr>
              <a:spLocks/>
            </p:cNvSpPr>
            <p:nvPr/>
          </p:nvSpPr>
          <p:spPr bwMode="auto">
            <a:xfrm>
              <a:off x="1620" y="2333"/>
              <a:ext cx="9" cy="14"/>
            </a:xfrm>
            <a:custGeom>
              <a:avLst/>
              <a:gdLst>
                <a:gd name="T0" fmla="*/ 8 w 9"/>
                <a:gd name="T1" fmla="*/ 0 h 14"/>
                <a:gd name="T2" fmla="*/ 6 w 9"/>
                <a:gd name="T3" fmla="*/ 5 h 14"/>
                <a:gd name="T4" fmla="*/ 4 w 9"/>
                <a:gd name="T5" fmla="*/ 9 h 14"/>
                <a:gd name="T6" fmla="*/ 0 w 9"/>
                <a:gd name="T7" fmla="*/ 13 h 14"/>
                <a:gd name="T8" fmla="*/ 0 60000 65536"/>
                <a:gd name="T9" fmla="*/ 0 60000 65536"/>
                <a:gd name="T10" fmla="*/ 0 60000 65536"/>
                <a:gd name="T11" fmla="*/ 0 60000 65536"/>
                <a:gd name="T12" fmla="*/ 0 w 9"/>
                <a:gd name="T13" fmla="*/ 0 h 14"/>
                <a:gd name="T14" fmla="*/ 9 w 9"/>
                <a:gd name="T15" fmla="*/ 14 h 14"/>
              </a:gdLst>
              <a:ahLst/>
              <a:cxnLst>
                <a:cxn ang="T8">
                  <a:pos x="T0" y="T1"/>
                </a:cxn>
                <a:cxn ang="T9">
                  <a:pos x="T2" y="T3"/>
                </a:cxn>
                <a:cxn ang="T10">
                  <a:pos x="T4" y="T5"/>
                </a:cxn>
                <a:cxn ang="T11">
                  <a:pos x="T6" y="T7"/>
                </a:cxn>
              </a:cxnLst>
              <a:rect l="T12" t="T13" r="T14" b="T15"/>
              <a:pathLst>
                <a:path w="9" h="14">
                  <a:moveTo>
                    <a:pt x="8" y="0"/>
                  </a:moveTo>
                  <a:lnTo>
                    <a:pt x="6" y="5"/>
                  </a:lnTo>
                  <a:lnTo>
                    <a:pt x="4" y="9"/>
                  </a:lnTo>
                  <a:lnTo>
                    <a:pt x="0" y="13"/>
                  </a:lnTo>
                </a:path>
              </a:pathLst>
            </a:custGeom>
            <a:noFill/>
            <a:ln w="9445">
              <a:solidFill>
                <a:srgbClr val="FF8100"/>
              </a:solidFill>
              <a:round/>
              <a:headEnd/>
              <a:tailEnd/>
            </a:ln>
          </p:spPr>
          <p:txBody>
            <a:bodyPr/>
            <a:lstStyle/>
            <a:p>
              <a:endParaRPr lang="en-US"/>
            </a:p>
          </p:txBody>
        </p:sp>
        <p:sp>
          <p:nvSpPr>
            <p:cNvPr id="309348" name="Freeform 95"/>
            <p:cNvSpPr>
              <a:spLocks/>
            </p:cNvSpPr>
            <p:nvPr/>
          </p:nvSpPr>
          <p:spPr bwMode="auto">
            <a:xfrm>
              <a:off x="1630" y="2350"/>
              <a:ext cx="15" cy="13"/>
            </a:xfrm>
            <a:custGeom>
              <a:avLst/>
              <a:gdLst>
                <a:gd name="T0" fmla="*/ 14 w 15"/>
                <a:gd name="T1" fmla="*/ 0 h 13"/>
                <a:gd name="T2" fmla="*/ 11 w 15"/>
                <a:gd name="T3" fmla="*/ 5 h 13"/>
                <a:gd name="T4" fmla="*/ 4 w 15"/>
                <a:gd name="T5" fmla="*/ 12 h 13"/>
                <a:gd name="T6" fmla="*/ 0 w 15"/>
                <a:gd name="T7" fmla="*/ 12 h 13"/>
                <a:gd name="T8" fmla="*/ 0 60000 65536"/>
                <a:gd name="T9" fmla="*/ 0 60000 65536"/>
                <a:gd name="T10" fmla="*/ 0 60000 65536"/>
                <a:gd name="T11" fmla="*/ 0 60000 65536"/>
                <a:gd name="T12" fmla="*/ 0 w 15"/>
                <a:gd name="T13" fmla="*/ 0 h 13"/>
                <a:gd name="T14" fmla="*/ 15 w 15"/>
                <a:gd name="T15" fmla="*/ 13 h 13"/>
              </a:gdLst>
              <a:ahLst/>
              <a:cxnLst>
                <a:cxn ang="T8">
                  <a:pos x="T0" y="T1"/>
                </a:cxn>
                <a:cxn ang="T9">
                  <a:pos x="T2" y="T3"/>
                </a:cxn>
                <a:cxn ang="T10">
                  <a:pos x="T4" y="T5"/>
                </a:cxn>
                <a:cxn ang="T11">
                  <a:pos x="T6" y="T7"/>
                </a:cxn>
              </a:cxnLst>
              <a:rect l="T12" t="T13" r="T14" b="T15"/>
              <a:pathLst>
                <a:path w="15" h="13">
                  <a:moveTo>
                    <a:pt x="14" y="0"/>
                  </a:moveTo>
                  <a:lnTo>
                    <a:pt x="11" y="5"/>
                  </a:lnTo>
                  <a:lnTo>
                    <a:pt x="4" y="12"/>
                  </a:lnTo>
                  <a:lnTo>
                    <a:pt x="0" y="12"/>
                  </a:lnTo>
                </a:path>
              </a:pathLst>
            </a:custGeom>
            <a:noFill/>
            <a:ln w="9445">
              <a:solidFill>
                <a:srgbClr val="FF8100"/>
              </a:solidFill>
              <a:round/>
              <a:headEnd/>
              <a:tailEnd/>
            </a:ln>
          </p:spPr>
          <p:txBody>
            <a:bodyPr/>
            <a:lstStyle/>
            <a:p>
              <a:endParaRPr lang="en-US"/>
            </a:p>
          </p:txBody>
        </p:sp>
        <p:sp>
          <p:nvSpPr>
            <p:cNvPr id="309349" name="Freeform 96"/>
            <p:cNvSpPr>
              <a:spLocks/>
            </p:cNvSpPr>
            <p:nvPr/>
          </p:nvSpPr>
          <p:spPr bwMode="auto">
            <a:xfrm>
              <a:off x="1645" y="2342"/>
              <a:ext cx="13" cy="7"/>
            </a:xfrm>
            <a:custGeom>
              <a:avLst/>
              <a:gdLst>
                <a:gd name="T0" fmla="*/ 12 w 13"/>
                <a:gd name="T1" fmla="*/ 0 h 7"/>
                <a:gd name="T2" fmla="*/ 9 w 13"/>
                <a:gd name="T3" fmla="*/ 4 h 7"/>
                <a:gd name="T4" fmla="*/ 4 w 13"/>
                <a:gd name="T5" fmla="*/ 6 h 7"/>
                <a:gd name="T6" fmla="*/ 0 w 13"/>
                <a:gd name="T7" fmla="*/ 6 h 7"/>
                <a:gd name="T8" fmla="*/ 0 60000 65536"/>
                <a:gd name="T9" fmla="*/ 0 60000 65536"/>
                <a:gd name="T10" fmla="*/ 0 60000 65536"/>
                <a:gd name="T11" fmla="*/ 0 60000 65536"/>
                <a:gd name="T12" fmla="*/ 0 w 13"/>
                <a:gd name="T13" fmla="*/ 0 h 7"/>
                <a:gd name="T14" fmla="*/ 13 w 13"/>
                <a:gd name="T15" fmla="*/ 7 h 7"/>
              </a:gdLst>
              <a:ahLst/>
              <a:cxnLst>
                <a:cxn ang="T8">
                  <a:pos x="T0" y="T1"/>
                </a:cxn>
                <a:cxn ang="T9">
                  <a:pos x="T2" y="T3"/>
                </a:cxn>
                <a:cxn ang="T10">
                  <a:pos x="T4" y="T5"/>
                </a:cxn>
                <a:cxn ang="T11">
                  <a:pos x="T6" y="T7"/>
                </a:cxn>
              </a:cxnLst>
              <a:rect l="T12" t="T13" r="T14" b="T15"/>
              <a:pathLst>
                <a:path w="13" h="7">
                  <a:moveTo>
                    <a:pt x="12" y="0"/>
                  </a:moveTo>
                  <a:lnTo>
                    <a:pt x="9" y="4"/>
                  </a:lnTo>
                  <a:lnTo>
                    <a:pt x="4" y="6"/>
                  </a:lnTo>
                  <a:lnTo>
                    <a:pt x="0" y="6"/>
                  </a:lnTo>
                </a:path>
              </a:pathLst>
            </a:custGeom>
            <a:noFill/>
            <a:ln w="9445">
              <a:solidFill>
                <a:srgbClr val="FF8100"/>
              </a:solidFill>
              <a:round/>
              <a:headEnd/>
              <a:tailEnd/>
            </a:ln>
          </p:spPr>
          <p:txBody>
            <a:bodyPr/>
            <a:lstStyle/>
            <a:p>
              <a:endParaRPr lang="en-US"/>
            </a:p>
          </p:txBody>
        </p:sp>
        <p:sp>
          <p:nvSpPr>
            <p:cNvPr id="309350" name="Freeform 97"/>
            <p:cNvSpPr>
              <a:spLocks/>
            </p:cNvSpPr>
            <p:nvPr/>
          </p:nvSpPr>
          <p:spPr bwMode="auto">
            <a:xfrm>
              <a:off x="1638" y="2325"/>
              <a:ext cx="10" cy="11"/>
            </a:xfrm>
            <a:custGeom>
              <a:avLst/>
              <a:gdLst>
                <a:gd name="T0" fmla="*/ 9 w 10"/>
                <a:gd name="T1" fmla="*/ 0 h 11"/>
                <a:gd name="T2" fmla="*/ 8 w 10"/>
                <a:gd name="T3" fmla="*/ 3 h 11"/>
                <a:gd name="T4" fmla="*/ 3 w 10"/>
                <a:gd name="T5" fmla="*/ 7 h 11"/>
                <a:gd name="T6" fmla="*/ 0 w 10"/>
                <a:gd name="T7" fmla="*/ 10 h 11"/>
                <a:gd name="T8" fmla="*/ 0 60000 65536"/>
                <a:gd name="T9" fmla="*/ 0 60000 65536"/>
                <a:gd name="T10" fmla="*/ 0 60000 65536"/>
                <a:gd name="T11" fmla="*/ 0 60000 65536"/>
                <a:gd name="T12" fmla="*/ 0 w 10"/>
                <a:gd name="T13" fmla="*/ 0 h 11"/>
                <a:gd name="T14" fmla="*/ 10 w 10"/>
                <a:gd name="T15" fmla="*/ 11 h 11"/>
              </a:gdLst>
              <a:ahLst/>
              <a:cxnLst>
                <a:cxn ang="T8">
                  <a:pos x="T0" y="T1"/>
                </a:cxn>
                <a:cxn ang="T9">
                  <a:pos x="T2" y="T3"/>
                </a:cxn>
                <a:cxn ang="T10">
                  <a:pos x="T4" y="T5"/>
                </a:cxn>
                <a:cxn ang="T11">
                  <a:pos x="T6" y="T7"/>
                </a:cxn>
              </a:cxnLst>
              <a:rect l="T12" t="T13" r="T14" b="T15"/>
              <a:pathLst>
                <a:path w="10" h="11">
                  <a:moveTo>
                    <a:pt x="9" y="0"/>
                  </a:moveTo>
                  <a:lnTo>
                    <a:pt x="8" y="3"/>
                  </a:lnTo>
                  <a:lnTo>
                    <a:pt x="3" y="7"/>
                  </a:lnTo>
                  <a:lnTo>
                    <a:pt x="0" y="10"/>
                  </a:lnTo>
                </a:path>
              </a:pathLst>
            </a:custGeom>
            <a:noFill/>
            <a:ln w="9445">
              <a:solidFill>
                <a:srgbClr val="FF8100"/>
              </a:solidFill>
              <a:round/>
              <a:headEnd/>
              <a:tailEnd/>
            </a:ln>
          </p:spPr>
          <p:txBody>
            <a:bodyPr/>
            <a:lstStyle/>
            <a:p>
              <a:endParaRPr lang="en-US"/>
            </a:p>
          </p:txBody>
        </p:sp>
        <p:sp>
          <p:nvSpPr>
            <p:cNvPr id="309351" name="Freeform 98"/>
            <p:cNvSpPr>
              <a:spLocks/>
            </p:cNvSpPr>
            <p:nvPr/>
          </p:nvSpPr>
          <p:spPr bwMode="auto">
            <a:xfrm>
              <a:off x="1629" y="2311"/>
              <a:ext cx="7" cy="23"/>
            </a:xfrm>
            <a:custGeom>
              <a:avLst/>
              <a:gdLst>
                <a:gd name="T0" fmla="*/ 5 w 7"/>
                <a:gd name="T1" fmla="*/ 0 h 23"/>
                <a:gd name="T2" fmla="*/ 6 w 7"/>
                <a:gd name="T3" fmla="*/ 6 h 23"/>
                <a:gd name="T4" fmla="*/ 4 w 7"/>
                <a:gd name="T5" fmla="*/ 17 h 23"/>
                <a:gd name="T6" fmla="*/ 0 w 7"/>
                <a:gd name="T7" fmla="*/ 22 h 23"/>
                <a:gd name="T8" fmla="*/ 0 60000 65536"/>
                <a:gd name="T9" fmla="*/ 0 60000 65536"/>
                <a:gd name="T10" fmla="*/ 0 60000 65536"/>
                <a:gd name="T11" fmla="*/ 0 60000 65536"/>
                <a:gd name="T12" fmla="*/ 0 w 7"/>
                <a:gd name="T13" fmla="*/ 0 h 23"/>
                <a:gd name="T14" fmla="*/ 7 w 7"/>
                <a:gd name="T15" fmla="*/ 23 h 23"/>
              </a:gdLst>
              <a:ahLst/>
              <a:cxnLst>
                <a:cxn ang="T8">
                  <a:pos x="T0" y="T1"/>
                </a:cxn>
                <a:cxn ang="T9">
                  <a:pos x="T2" y="T3"/>
                </a:cxn>
                <a:cxn ang="T10">
                  <a:pos x="T4" y="T5"/>
                </a:cxn>
                <a:cxn ang="T11">
                  <a:pos x="T6" y="T7"/>
                </a:cxn>
              </a:cxnLst>
              <a:rect l="T12" t="T13" r="T14" b="T15"/>
              <a:pathLst>
                <a:path w="7" h="23">
                  <a:moveTo>
                    <a:pt x="5" y="0"/>
                  </a:moveTo>
                  <a:lnTo>
                    <a:pt x="6" y="6"/>
                  </a:lnTo>
                  <a:lnTo>
                    <a:pt x="4" y="17"/>
                  </a:lnTo>
                  <a:lnTo>
                    <a:pt x="0" y="22"/>
                  </a:lnTo>
                </a:path>
              </a:pathLst>
            </a:custGeom>
            <a:noFill/>
            <a:ln w="9445">
              <a:solidFill>
                <a:srgbClr val="FF8100"/>
              </a:solidFill>
              <a:round/>
              <a:headEnd/>
              <a:tailEnd/>
            </a:ln>
          </p:spPr>
          <p:txBody>
            <a:bodyPr/>
            <a:lstStyle/>
            <a:p>
              <a:endParaRPr lang="en-US"/>
            </a:p>
          </p:txBody>
        </p:sp>
        <p:sp>
          <p:nvSpPr>
            <p:cNvPr id="309352" name="Freeform 99"/>
            <p:cNvSpPr>
              <a:spLocks/>
            </p:cNvSpPr>
            <p:nvPr/>
          </p:nvSpPr>
          <p:spPr bwMode="auto">
            <a:xfrm>
              <a:off x="1484" y="2351"/>
              <a:ext cx="5" cy="24"/>
            </a:xfrm>
            <a:custGeom>
              <a:avLst/>
              <a:gdLst>
                <a:gd name="T0" fmla="*/ 0 w 5"/>
                <a:gd name="T1" fmla="*/ 0 h 24"/>
                <a:gd name="T2" fmla="*/ 2 w 5"/>
                <a:gd name="T3" fmla="*/ 7 h 24"/>
                <a:gd name="T4" fmla="*/ 4 w 5"/>
                <a:gd name="T5" fmla="*/ 16 h 24"/>
                <a:gd name="T6" fmla="*/ 3 w 5"/>
                <a:gd name="T7" fmla="*/ 23 h 24"/>
                <a:gd name="T8" fmla="*/ 0 60000 65536"/>
                <a:gd name="T9" fmla="*/ 0 60000 65536"/>
                <a:gd name="T10" fmla="*/ 0 60000 65536"/>
                <a:gd name="T11" fmla="*/ 0 60000 65536"/>
                <a:gd name="T12" fmla="*/ 0 w 5"/>
                <a:gd name="T13" fmla="*/ 0 h 24"/>
                <a:gd name="T14" fmla="*/ 5 w 5"/>
                <a:gd name="T15" fmla="*/ 24 h 24"/>
              </a:gdLst>
              <a:ahLst/>
              <a:cxnLst>
                <a:cxn ang="T8">
                  <a:pos x="T0" y="T1"/>
                </a:cxn>
                <a:cxn ang="T9">
                  <a:pos x="T2" y="T3"/>
                </a:cxn>
                <a:cxn ang="T10">
                  <a:pos x="T4" y="T5"/>
                </a:cxn>
                <a:cxn ang="T11">
                  <a:pos x="T6" y="T7"/>
                </a:cxn>
              </a:cxnLst>
              <a:rect l="T12" t="T13" r="T14" b="T15"/>
              <a:pathLst>
                <a:path w="5" h="24">
                  <a:moveTo>
                    <a:pt x="0" y="0"/>
                  </a:moveTo>
                  <a:lnTo>
                    <a:pt x="2" y="7"/>
                  </a:lnTo>
                  <a:lnTo>
                    <a:pt x="4" y="16"/>
                  </a:lnTo>
                  <a:lnTo>
                    <a:pt x="3" y="23"/>
                  </a:lnTo>
                </a:path>
              </a:pathLst>
            </a:custGeom>
            <a:noFill/>
            <a:ln w="9445">
              <a:solidFill>
                <a:srgbClr val="FF8100"/>
              </a:solidFill>
              <a:round/>
              <a:headEnd/>
              <a:tailEnd/>
            </a:ln>
          </p:spPr>
          <p:txBody>
            <a:bodyPr/>
            <a:lstStyle/>
            <a:p>
              <a:endParaRPr lang="en-US"/>
            </a:p>
          </p:txBody>
        </p:sp>
        <p:sp>
          <p:nvSpPr>
            <p:cNvPr id="309353" name="Freeform 100"/>
            <p:cNvSpPr>
              <a:spLocks/>
            </p:cNvSpPr>
            <p:nvPr/>
          </p:nvSpPr>
          <p:spPr bwMode="auto">
            <a:xfrm>
              <a:off x="1499" y="2357"/>
              <a:ext cx="3" cy="31"/>
            </a:xfrm>
            <a:custGeom>
              <a:avLst/>
              <a:gdLst>
                <a:gd name="T0" fmla="*/ 1 w 3"/>
                <a:gd name="T1" fmla="*/ 0 h 31"/>
                <a:gd name="T2" fmla="*/ 2 w 3"/>
                <a:gd name="T3" fmla="*/ 10 h 31"/>
                <a:gd name="T4" fmla="*/ 1 w 3"/>
                <a:gd name="T5" fmla="*/ 23 h 31"/>
                <a:gd name="T6" fmla="*/ 0 w 3"/>
                <a:gd name="T7" fmla="*/ 30 h 31"/>
                <a:gd name="T8" fmla="*/ 0 60000 65536"/>
                <a:gd name="T9" fmla="*/ 0 60000 65536"/>
                <a:gd name="T10" fmla="*/ 0 60000 65536"/>
                <a:gd name="T11" fmla="*/ 0 60000 65536"/>
                <a:gd name="T12" fmla="*/ 0 w 3"/>
                <a:gd name="T13" fmla="*/ 0 h 31"/>
                <a:gd name="T14" fmla="*/ 3 w 3"/>
                <a:gd name="T15" fmla="*/ 31 h 31"/>
              </a:gdLst>
              <a:ahLst/>
              <a:cxnLst>
                <a:cxn ang="T8">
                  <a:pos x="T0" y="T1"/>
                </a:cxn>
                <a:cxn ang="T9">
                  <a:pos x="T2" y="T3"/>
                </a:cxn>
                <a:cxn ang="T10">
                  <a:pos x="T4" y="T5"/>
                </a:cxn>
                <a:cxn ang="T11">
                  <a:pos x="T6" y="T7"/>
                </a:cxn>
              </a:cxnLst>
              <a:rect l="T12" t="T13" r="T14" b="T15"/>
              <a:pathLst>
                <a:path w="3" h="31">
                  <a:moveTo>
                    <a:pt x="1" y="0"/>
                  </a:moveTo>
                  <a:lnTo>
                    <a:pt x="2" y="10"/>
                  </a:lnTo>
                  <a:lnTo>
                    <a:pt x="1" y="23"/>
                  </a:lnTo>
                  <a:lnTo>
                    <a:pt x="0" y="30"/>
                  </a:lnTo>
                </a:path>
              </a:pathLst>
            </a:custGeom>
            <a:noFill/>
            <a:ln w="9445">
              <a:solidFill>
                <a:srgbClr val="FF8100"/>
              </a:solidFill>
              <a:round/>
              <a:headEnd/>
              <a:tailEnd/>
            </a:ln>
          </p:spPr>
          <p:txBody>
            <a:bodyPr/>
            <a:lstStyle/>
            <a:p>
              <a:endParaRPr lang="en-US"/>
            </a:p>
          </p:txBody>
        </p:sp>
        <p:sp>
          <p:nvSpPr>
            <p:cNvPr id="309354" name="Freeform 101"/>
            <p:cNvSpPr>
              <a:spLocks/>
            </p:cNvSpPr>
            <p:nvPr/>
          </p:nvSpPr>
          <p:spPr bwMode="auto">
            <a:xfrm>
              <a:off x="1509" y="2368"/>
              <a:ext cx="7" cy="35"/>
            </a:xfrm>
            <a:custGeom>
              <a:avLst/>
              <a:gdLst>
                <a:gd name="T0" fmla="*/ 6 w 7"/>
                <a:gd name="T1" fmla="*/ 0 h 35"/>
                <a:gd name="T2" fmla="*/ 6 w 7"/>
                <a:gd name="T3" fmla="*/ 9 h 35"/>
                <a:gd name="T4" fmla="*/ 2 w 7"/>
                <a:gd name="T5" fmla="*/ 26 h 35"/>
                <a:gd name="T6" fmla="*/ 0 w 7"/>
                <a:gd name="T7" fmla="*/ 34 h 35"/>
                <a:gd name="T8" fmla="*/ 0 60000 65536"/>
                <a:gd name="T9" fmla="*/ 0 60000 65536"/>
                <a:gd name="T10" fmla="*/ 0 60000 65536"/>
                <a:gd name="T11" fmla="*/ 0 60000 65536"/>
                <a:gd name="T12" fmla="*/ 0 w 7"/>
                <a:gd name="T13" fmla="*/ 0 h 35"/>
                <a:gd name="T14" fmla="*/ 7 w 7"/>
                <a:gd name="T15" fmla="*/ 35 h 35"/>
              </a:gdLst>
              <a:ahLst/>
              <a:cxnLst>
                <a:cxn ang="T8">
                  <a:pos x="T0" y="T1"/>
                </a:cxn>
                <a:cxn ang="T9">
                  <a:pos x="T2" y="T3"/>
                </a:cxn>
                <a:cxn ang="T10">
                  <a:pos x="T4" y="T5"/>
                </a:cxn>
                <a:cxn ang="T11">
                  <a:pos x="T6" y="T7"/>
                </a:cxn>
              </a:cxnLst>
              <a:rect l="T12" t="T13" r="T14" b="T15"/>
              <a:pathLst>
                <a:path w="7" h="35">
                  <a:moveTo>
                    <a:pt x="6" y="0"/>
                  </a:moveTo>
                  <a:lnTo>
                    <a:pt x="6" y="9"/>
                  </a:lnTo>
                  <a:lnTo>
                    <a:pt x="2" y="26"/>
                  </a:lnTo>
                  <a:lnTo>
                    <a:pt x="0" y="34"/>
                  </a:lnTo>
                </a:path>
              </a:pathLst>
            </a:custGeom>
            <a:noFill/>
            <a:ln w="9445">
              <a:solidFill>
                <a:srgbClr val="FF8100"/>
              </a:solidFill>
              <a:round/>
              <a:headEnd/>
              <a:tailEnd/>
            </a:ln>
          </p:spPr>
          <p:txBody>
            <a:bodyPr/>
            <a:lstStyle/>
            <a:p>
              <a:endParaRPr lang="en-US"/>
            </a:p>
          </p:txBody>
        </p:sp>
        <p:sp>
          <p:nvSpPr>
            <p:cNvPr id="309355" name="Freeform 102"/>
            <p:cNvSpPr>
              <a:spLocks/>
            </p:cNvSpPr>
            <p:nvPr/>
          </p:nvSpPr>
          <p:spPr bwMode="auto">
            <a:xfrm>
              <a:off x="1520" y="2386"/>
              <a:ext cx="15" cy="37"/>
            </a:xfrm>
            <a:custGeom>
              <a:avLst/>
              <a:gdLst>
                <a:gd name="T0" fmla="*/ 14 w 15"/>
                <a:gd name="T1" fmla="*/ 0 h 37"/>
                <a:gd name="T2" fmla="*/ 10 w 15"/>
                <a:gd name="T3" fmla="*/ 17 h 37"/>
                <a:gd name="T4" fmla="*/ 5 w 15"/>
                <a:gd name="T5" fmla="*/ 31 h 37"/>
                <a:gd name="T6" fmla="*/ 0 w 15"/>
                <a:gd name="T7" fmla="*/ 36 h 37"/>
                <a:gd name="T8" fmla="*/ 0 60000 65536"/>
                <a:gd name="T9" fmla="*/ 0 60000 65536"/>
                <a:gd name="T10" fmla="*/ 0 60000 65536"/>
                <a:gd name="T11" fmla="*/ 0 60000 65536"/>
                <a:gd name="T12" fmla="*/ 0 w 15"/>
                <a:gd name="T13" fmla="*/ 0 h 37"/>
                <a:gd name="T14" fmla="*/ 15 w 15"/>
                <a:gd name="T15" fmla="*/ 37 h 37"/>
              </a:gdLst>
              <a:ahLst/>
              <a:cxnLst>
                <a:cxn ang="T8">
                  <a:pos x="T0" y="T1"/>
                </a:cxn>
                <a:cxn ang="T9">
                  <a:pos x="T2" y="T3"/>
                </a:cxn>
                <a:cxn ang="T10">
                  <a:pos x="T4" y="T5"/>
                </a:cxn>
                <a:cxn ang="T11">
                  <a:pos x="T6" y="T7"/>
                </a:cxn>
              </a:cxnLst>
              <a:rect l="T12" t="T13" r="T14" b="T15"/>
              <a:pathLst>
                <a:path w="15" h="37">
                  <a:moveTo>
                    <a:pt x="14" y="0"/>
                  </a:moveTo>
                  <a:lnTo>
                    <a:pt x="10" y="17"/>
                  </a:lnTo>
                  <a:lnTo>
                    <a:pt x="5" y="31"/>
                  </a:lnTo>
                  <a:lnTo>
                    <a:pt x="0" y="36"/>
                  </a:lnTo>
                </a:path>
              </a:pathLst>
            </a:custGeom>
            <a:noFill/>
            <a:ln w="9445">
              <a:solidFill>
                <a:srgbClr val="FF8100"/>
              </a:solidFill>
              <a:round/>
              <a:headEnd/>
              <a:tailEnd/>
            </a:ln>
          </p:spPr>
          <p:txBody>
            <a:bodyPr/>
            <a:lstStyle/>
            <a:p>
              <a:endParaRPr lang="en-US"/>
            </a:p>
          </p:txBody>
        </p:sp>
        <p:sp>
          <p:nvSpPr>
            <p:cNvPr id="309356" name="Freeform 103"/>
            <p:cNvSpPr>
              <a:spLocks/>
            </p:cNvSpPr>
            <p:nvPr/>
          </p:nvSpPr>
          <p:spPr bwMode="auto">
            <a:xfrm>
              <a:off x="1619" y="2415"/>
              <a:ext cx="20" cy="3"/>
            </a:xfrm>
            <a:custGeom>
              <a:avLst/>
              <a:gdLst>
                <a:gd name="T0" fmla="*/ 0 w 20"/>
                <a:gd name="T1" fmla="*/ 2 h 3"/>
                <a:gd name="T2" fmla="*/ 6 w 20"/>
                <a:gd name="T3" fmla="*/ 0 h 3"/>
                <a:gd name="T4" fmla="*/ 12 w 20"/>
                <a:gd name="T5" fmla="*/ 0 h 3"/>
                <a:gd name="T6" fmla="*/ 19 w 20"/>
                <a:gd name="T7" fmla="*/ 2 h 3"/>
                <a:gd name="T8" fmla="*/ 0 60000 65536"/>
                <a:gd name="T9" fmla="*/ 0 60000 65536"/>
                <a:gd name="T10" fmla="*/ 0 60000 65536"/>
                <a:gd name="T11" fmla="*/ 0 60000 65536"/>
                <a:gd name="T12" fmla="*/ 0 w 20"/>
                <a:gd name="T13" fmla="*/ 0 h 3"/>
                <a:gd name="T14" fmla="*/ 20 w 20"/>
                <a:gd name="T15" fmla="*/ 3 h 3"/>
              </a:gdLst>
              <a:ahLst/>
              <a:cxnLst>
                <a:cxn ang="T8">
                  <a:pos x="T0" y="T1"/>
                </a:cxn>
                <a:cxn ang="T9">
                  <a:pos x="T2" y="T3"/>
                </a:cxn>
                <a:cxn ang="T10">
                  <a:pos x="T4" y="T5"/>
                </a:cxn>
                <a:cxn ang="T11">
                  <a:pos x="T6" y="T7"/>
                </a:cxn>
              </a:cxnLst>
              <a:rect l="T12" t="T13" r="T14" b="T15"/>
              <a:pathLst>
                <a:path w="20" h="3">
                  <a:moveTo>
                    <a:pt x="0" y="2"/>
                  </a:moveTo>
                  <a:lnTo>
                    <a:pt x="6" y="0"/>
                  </a:lnTo>
                  <a:lnTo>
                    <a:pt x="12" y="0"/>
                  </a:lnTo>
                  <a:lnTo>
                    <a:pt x="19" y="2"/>
                  </a:lnTo>
                </a:path>
              </a:pathLst>
            </a:custGeom>
            <a:noFill/>
            <a:ln w="9445">
              <a:solidFill>
                <a:srgbClr val="FF8100"/>
              </a:solidFill>
              <a:round/>
              <a:headEnd/>
              <a:tailEnd/>
            </a:ln>
          </p:spPr>
          <p:txBody>
            <a:bodyPr/>
            <a:lstStyle/>
            <a:p>
              <a:endParaRPr lang="en-US"/>
            </a:p>
          </p:txBody>
        </p:sp>
        <p:sp>
          <p:nvSpPr>
            <p:cNvPr id="309357" name="Freeform 104"/>
            <p:cNvSpPr>
              <a:spLocks/>
            </p:cNvSpPr>
            <p:nvPr/>
          </p:nvSpPr>
          <p:spPr bwMode="auto">
            <a:xfrm>
              <a:off x="1340" y="2132"/>
              <a:ext cx="86" cy="63"/>
            </a:xfrm>
            <a:custGeom>
              <a:avLst/>
              <a:gdLst>
                <a:gd name="T0" fmla="*/ 85 w 86"/>
                <a:gd name="T1" fmla="*/ 62 h 63"/>
                <a:gd name="T2" fmla="*/ 80 w 86"/>
                <a:gd name="T3" fmla="*/ 58 h 63"/>
                <a:gd name="T4" fmla="*/ 76 w 86"/>
                <a:gd name="T5" fmla="*/ 48 h 63"/>
                <a:gd name="T6" fmla="*/ 70 w 86"/>
                <a:gd name="T7" fmla="*/ 29 h 63"/>
                <a:gd name="T8" fmla="*/ 66 w 86"/>
                <a:gd name="T9" fmla="*/ 19 h 63"/>
                <a:gd name="T10" fmla="*/ 61 w 86"/>
                <a:gd name="T11" fmla="*/ 10 h 63"/>
                <a:gd name="T12" fmla="*/ 52 w 86"/>
                <a:gd name="T13" fmla="*/ 0 h 63"/>
                <a:gd name="T14" fmla="*/ 43 w 86"/>
                <a:gd name="T15" fmla="*/ 0 h 63"/>
                <a:gd name="T16" fmla="*/ 33 w 86"/>
                <a:gd name="T17" fmla="*/ 0 h 63"/>
                <a:gd name="T18" fmla="*/ 24 w 86"/>
                <a:gd name="T19" fmla="*/ 4 h 63"/>
                <a:gd name="T20" fmla="*/ 14 w 86"/>
                <a:gd name="T21" fmla="*/ 4 h 63"/>
                <a:gd name="T22" fmla="*/ 4 w 86"/>
                <a:gd name="T23" fmla="*/ 4 h 63"/>
                <a:gd name="T24" fmla="*/ 0 w 86"/>
                <a:gd name="T25" fmla="*/ 10 h 63"/>
                <a:gd name="T26" fmla="*/ 0 w 86"/>
                <a:gd name="T27" fmla="*/ 14 h 63"/>
                <a:gd name="T28" fmla="*/ 0 w 86"/>
                <a:gd name="T29" fmla="*/ 24 h 63"/>
                <a:gd name="T30" fmla="*/ 0 w 86"/>
                <a:gd name="T31" fmla="*/ 29 h 63"/>
                <a:gd name="T32" fmla="*/ 4 w 86"/>
                <a:gd name="T33" fmla="*/ 19 h 63"/>
                <a:gd name="T34" fmla="*/ 9 w 86"/>
                <a:gd name="T35" fmla="*/ 19 h 63"/>
                <a:gd name="T36" fmla="*/ 18 w 86"/>
                <a:gd name="T37" fmla="*/ 19 h 63"/>
                <a:gd name="T38" fmla="*/ 24 w 86"/>
                <a:gd name="T39" fmla="*/ 24 h 63"/>
                <a:gd name="T40" fmla="*/ 28 w 86"/>
                <a:gd name="T41" fmla="*/ 29 h 63"/>
                <a:gd name="T42" fmla="*/ 28 w 86"/>
                <a:gd name="T43" fmla="*/ 33 h 63"/>
                <a:gd name="T44" fmla="*/ 28 w 86"/>
                <a:gd name="T45" fmla="*/ 43 h 63"/>
                <a:gd name="T46" fmla="*/ 28 w 86"/>
                <a:gd name="T47" fmla="*/ 53 h 63"/>
                <a:gd name="T48" fmla="*/ 24 w 86"/>
                <a:gd name="T49" fmla="*/ 58 h 63"/>
                <a:gd name="T50" fmla="*/ 14 w 86"/>
                <a:gd name="T51" fmla="*/ 62 h 6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6"/>
                <a:gd name="T79" fmla="*/ 0 h 63"/>
                <a:gd name="T80" fmla="*/ 86 w 86"/>
                <a:gd name="T81" fmla="*/ 63 h 6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6" h="63">
                  <a:moveTo>
                    <a:pt x="85" y="62"/>
                  </a:moveTo>
                  <a:lnTo>
                    <a:pt x="80" y="58"/>
                  </a:lnTo>
                  <a:lnTo>
                    <a:pt x="76" y="48"/>
                  </a:lnTo>
                  <a:lnTo>
                    <a:pt x="70" y="29"/>
                  </a:lnTo>
                  <a:lnTo>
                    <a:pt x="66" y="19"/>
                  </a:lnTo>
                  <a:lnTo>
                    <a:pt x="61" y="10"/>
                  </a:lnTo>
                  <a:lnTo>
                    <a:pt x="52" y="0"/>
                  </a:lnTo>
                  <a:lnTo>
                    <a:pt x="43" y="0"/>
                  </a:lnTo>
                  <a:lnTo>
                    <a:pt x="33" y="0"/>
                  </a:lnTo>
                  <a:lnTo>
                    <a:pt x="24" y="4"/>
                  </a:lnTo>
                  <a:lnTo>
                    <a:pt x="14" y="4"/>
                  </a:lnTo>
                  <a:lnTo>
                    <a:pt x="4" y="4"/>
                  </a:lnTo>
                  <a:lnTo>
                    <a:pt x="0" y="10"/>
                  </a:lnTo>
                  <a:lnTo>
                    <a:pt x="0" y="14"/>
                  </a:lnTo>
                  <a:lnTo>
                    <a:pt x="0" y="24"/>
                  </a:lnTo>
                  <a:lnTo>
                    <a:pt x="0" y="29"/>
                  </a:lnTo>
                  <a:lnTo>
                    <a:pt x="4" y="19"/>
                  </a:lnTo>
                  <a:lnTo>
                    <a:pt x="9" y="19"/>
                  </a:lnTo>
                  <a:lnTo>
                    <a:pt x="18" y="19"/>
                  </a:lnTo>
                  <a:lnTo>
                    <a:pt x="24" y="24"/>
                  </a:lnTo>
                  <a:lnTo>
                    <a:pt x="28" y="29"/>
                  </a:lnTo>
                  <a:lnTo>
                    <a:pt x="28" y="33"/>
                  </a:lnTo>
                  <a:lnTo>
                    <a:pt x="28" y="43"/>
                  </a:lnTo>
                  <a:lnTo>
                    <a:pt x="28" y="53"/>
                  </a:lnTo>
                  <a:lnTo>
                    <a:pt x="24" y="58"/>
                  </a:lnTo>
                  <a:lnTo>
                    <a:pt x="14" y="62"/>
                  </a:lnTo>
                </a:path>
              </a:pathLst>
            </a:custGeom>
            <a:noFill/>
            <a:ln w="9445">
              <a:solidFill>
                <a:srgbClr val="FF8100"/>
              </a:solidFill>
              <a:round/>
              <a:headEnd/>
              <a:tailEnd/>
            </a:ln>
          </p:spPr>
          <p:txBody>
            <a:bodyPr/>
            <a:lstStyle/>
            <a:p>
              <a:endParaRPr lang="en-US"/>
            </a:p>
          </p:txBody>
        </p:sp>
        <p:sp>
          <p:nvSpPr>
            <p:cNvPr id="309358" name="Freeform 105"/>
            <p:cNvSpPr>
              <a:spLocks/>
            </p:cNvSpPr>
            <p:nvPr/>
          </p:nvSpPr>
          <p:spPr bwMode="auto">
            <a:xfrm>
              <a:off x="1495" y="2293"/>
              <a:ext cx="82" cy="74"/>
            </a:xfrm>
            <a:custGeom>
              <a:avLst/>
              <a:gdLst>
                <a:gd name="T0" fmla="*/ 0 w 82"/>
                <a:gd name="T1" fmla="*/ 19 h 74"/>
                <a:gd name="T2" fmla="*/ 28 w 82"/>
                <a:gd name="T3" fmla="*/ 0 h 74"/>
                <a:gd name="T4" fmla="*/ 81 w 82"/>
                <a:gd name="T5" fmla="*/ 73 h 74"/>
                <a:gd name="T6" fmla="*/ 0 60000 65536"/>
                <a:gd name="T7" fmla="*/ 0 60000 65536"/>
                <a:gd name="T8" fmla="*/ 0 60000 65536"/>
                <a:gd name="T9" fmla="*/ 0 w 82"/>
                <a:gd name="T10" fmla="*/ 0 h 74"/>
                <a:gd name="T11" fmla="*/ 82 w 82"/>
                <a:gd name="T12" fmla="*/ 74 h 74"/>
              </a:gdLst>
              <a:ahLst/>
              <a:cxnLst>
                <a:cxn ang="T6">
                  <a:pos x="T0" y="T1"/>
                </a:cxn>
                <a:cxn ang="T7">
                  <a:pos x="T2" y="T3"/>
                </a:cxn>
                <a:cxn ang="T8">
                  <a:pos x="T4" y="T5"/>
                </a:cxn>
              </a:cxnLst>
              <a:rect l="T9" t="T10" r="T11" b="T12"/>
              <a:pathLst>
                <a:path w="82" h="74">
                  <a:moveTo>
                    <a:pt x="0" y="19"/>
                  </a:moveTo>
                  <a:lnTo>
                    <a:pt x="28" y="0"/>
                  </a:lnTo>
                  <a:lnTo>
                    <a:pt x="81" y="73"/>
                  </a:lnTo>
                </a:path>
              </a:pathLst>
            </a:custGeom>
            <a:noFill/>
            <a:ln w="9445">
              <a:solidFill>
                <a:srgbClr val="FF8100"/>
              </a:solidFill>
              <a:round/>
              <a:headEnd/>
              <a:tailEnd/>
            </a:ln>
          </p:spPr>
          <p:txBody>
            <a:bodyPr/>
            <a:lstStyle/>
            <a:p>
              <a:endParaRPr lang="en-US"/>
            </a:p>
          </p:txBody>
        </p:sp>
        <p:sp>
          <p:nvSpPr>
            <p:cNvPr id="309359" name="Line 106"/>
            <p:cNvSpPr>
              <a:spLocks noChangeShapeType="1"/>
            </p:cNvSpPr>
            <p:nvPr/>
          </p:nvSpPr>
          <p:spPr bwMode="auto">
            <a:xfrm>
              <a:off x="1593" y="2390"/>
              <a:ext cx="16" cy="27"/>
            </a:xfrm>
            <a:prstGeom prst="line">
              <a:avLst/>
            </a:prstGeom>
            <a:noFill/>
            <a:ln w="9445">
              <a:solidFill>
                <a:srgbClr val="FF8100"/>
              </a:solidFill>
              <a:round/>
              <a:headEnd/>
              <a:tailEnd/>
            </a:ln>
          </p:spPr>
          <p:txBody>
            <a:bodyPr wrap="none" anchor="ctr"/>
            <a:lstStyle/>
            <a:p>
              <a:endParaRPr lang="en-US"/>
            </a:p>
          </p:txBody>
        </p:sp>
        <p:sp>
          <p:nvSpPr>
            <p:cNvPr id="309360" name="Line 107"/>
            <p:cNvSpPr>
              <a:spLocks noChangeShapeType="1"/>
            </p:cNvSpPr>
            <p:nvPr/>
          </p:nvSpPr>
          <p:spPr bwMode="auto">
            <a:xfrm>
              <a:off x="1495" y="2313"/>
              <a:ext cx="37" cy="64"/>
            </a:xfrm>
            <a:prstGeom prst="line">
              <a:avLst/>
            </a:prstGeom>
            <a:noFill/>
            <a:ln w="9445">
              <a:solidFill>
                <a:srgbClr val="FF8100"/>
              </a:solidFill>
              <a:round/>
              <a:headEnd/>
              <a:tailEnd/>
            </a:ln>
          </p:spPr>
          <p:txBody>
            <a:bodyPr wrap="none" anchor="ctr"/>
            <a:lstStyle/>
            <a:p>
              <a:endParaRPr lang="en-US"/>
            </a:p>
          </p:txBody>
        </p:sp>
        <p:sp>
          <p:nvSpPr>
            <p:cNvPr id="309361" name="Freeform 108"/>
            <p:cNvSpPr>
              <a:spLocks/>
            </p:cNvSpPr>
            <p:nvPr/>
          </p:nvSpPr>
          <p:spPr bwMode="auto">
            <a:xfrm>
              <a:off x="1464" y="2346"/>
              <a:ext cx="162" cy="79"/>
            </a:xfrm>
            <a:custGeom>
              <a:avLst/>
              <a:gdLst>
                <a:gd name="T0" fmla="*/ 0 w 162"/>
                <a:gd name="T1" fmla="*/ 11 h 79"/>
                <a:gd name="T2" fmla="*/ 4 w 162"/>
                <a:gd name="T3" fmla="*/ 4 h 79"/>
                <a:gd name="T4" fmla="*/ 12 w 162"/>
                <a:gd name="T5" fmla="*/ 0 h 79"/>
                <a:gd name="T6" fmla="*/ 19 w 162"/>
                <a:gd name="T7" fmla="*/ 7 h 79"/>
                <a:gd name="T8" fmla="*/ 24 w 162"/>
                <a:gd name="T9" fmla="*/ 2 h 79"/>
                <a:gd name="T10" fmla="*/ 33 w 162"/>
                <a:gd name="T11" fmla="*/ 0 h 79"/>
                <a:gd name="T12" fmla="*/ 37 w 162"/>
                <a:gd name="T13" fmla="*/ 6 h 79"/>
                <a:gd name="T14" fmla="*/ 37 w 162"/>
                <a:gd name="T15" fmla="*/ 10 h 79"/>
                <a:gd name="T16" fmla="*/ 43 w 162"/>
                <a:gd name="T17" fmla="*/ 9 h 79"/>
                <a:gd name="T18" fmla="*/ 50 w 162"/>
                <a:gd name="T19" fmla="*/ 12 h 79"/>
                <a:gd name="T20" fmla="*/ 51 w 162"/>
                <a:gd name="T21" fmla="*/ 22 h 79"/>
                <a:gd name="T22" fmla="*/ 60 w 162"/>
                <a:gd name="T23" fmla="*/ 22 h 79"/>
                <a:gd name="T24" fmla="*/ 66 w 162"/>
                <a:gd name="T25" fmla="*/ 25 h 79"/>
                <a:gd name="T26" fmla="*/ 68 w 162"/>
                <a:gd name="T27" fmla="*/ 28 h 79"/>
                <a:gd name="T28" fmla="*/ 70 w 162"/>
                <a:gd name="T29" fmla="*/ 37 h 79"/>
                <a:gd name="T30" fmla="*/ 70 w 162"/>
                <a:gd name="T31" fmla="*/ 41 h 79"/>
                <a:gd name="T32" fmla="*/ 75 w 162"/>
                <a:gd name="T33" fmla="*/ 43 h 79"/>
                <a:gd name="T34" fmla="*/ 79 w 162"/>
                <a:gd name="T35" fmla="*/ 48 h 79"/>
                <a:gd name="T36" fmla="*/ 81 w 162"/>
                <a:gd name="T37" fmla="*/ 54 h 79"/>
                <a:gd name="T38" fmla="*/ 79 w 162"/>
                <a:gd name="T39" fmla="*/ 61 h 79"/>
                <a:gd name="T40" fmla="*/ 85 w 162"/>
                <a:gd name="T41" fmla="*/ 63 h 79"/>
                <a:gd name="T42" fmla="*/ 87 w 162"/>
                <a:gd name="T43" fmla="*/ 67 h 79"/>
                <a:gd name="T44" fmla="*/ 88 w 162"/>
                <a:gd name="T45" fmla="*/ 73 h 79"/>
                <a:gd name="T46" fmla="*/ 96 w 162"/>
                <a:gd name="T47" fmla="*/ 71 h 79"/>
                <a:gd name="T48" fmla="*/ 101 w 162"/>
                <a:gd name="T49" fmla="*/ 72 h 79"/>
                <a:gd name="T50" fmla="*/ 106 w 162"/>
                <a:gd name="T51" fmla="*/ 76 h 79"/>
                <a:gd name="T52" fmla="*/ 110 w 162"/>
                <a:gd name="T53" fmla="*/ 72 h 79"/>
                <a:gd name="T54" fmla="*/ 118 w 162"/>
                <a:gd name="T55" fmla="*/ 72 h 79"/>
                <a:gd name="T56" fmla="*/ 122 w 162"/>
                <a:gd name="T57" fmla="*/ 78 h 79"/>
                <a:gd name="T58" fmla="*/ 128 w 162"/>
                <a:gd name="T59" fmla="*/ 74 h 79"/>
                <a:gd name="T60" fmla="*/ 135 w 162"/>
                <a:gd name="T61" fmla="*/ 74 h 79"/>
                <a:gd name="T62" fmla="*/ 141 w 162"/>
                <a:gd name="T63" fmla="*/ 77 h 79"/>
                <a:gd name="T64" fmla="*/ 140 w 162"/>
                <a:gd name="T65" fmla="*/ 75 h 79"/>
                <a:gd name="T66" fmla="*/ 144 w 162"/>
                <a:gd name="T67" fmla="*/ 69 h 79"/>
                <a:gd name="T68" fmla="*/ 148 w 162"/>
                <a:gd name="T69" fmla="*/ 71 h 79"/>
                <a:gd name="T70" fmla="*/ 153 w 162"/>
                <a:gd name="T71" fmla="*/ 71 h 79"/>
                <a:gd name="T72" fmla="*/ 153 w 162"/>
                <a:gd name="T73" fmla="*/ 72 h 79"/>
                <a:gd name="T74" fmla="*/ 154 w 162"/>
                <a:gd name="T75" fmla="*/ 70 h 79"/>
                <a:gd name="T76" fmla="*/ 153 w 162"/>
                <a:gd name="T77" fmla="*/ 64 h 79"/>
                <a:gd name="T78" fmla="*/ 155 w 162"/>
                <a:gd name="T79" fmla="*/ 59 h 79"/>
                <a:gd name="T80" fmla="*/ 161 w 162"/>
                <a:gd name="T81" fmla="*/ 53 h 7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2"/>
                <a:gd name="T124" fmla="*/ 0 h 79"/>
                <a:gd name="T125" fmla="*/ 162 w 162"/>
                <a:gd name="T126" fmla="*/ 79 h 7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2" h="79">
                  <a:moveTo>
                    <a:pt x="0" y="11"/>
                  </a:moveTo>
                  <a:lnTo>
                    <a:pt x="4" y="4"/>
                  </a:lnTo>
                  <a:lnTo>
                    <a:pt x="12" y="0"/>
                  </a:lnTo>
                  <a:lnTo>
                    <a:pt x="19" y="7"/>
                  </a:lnTo>
                  <a:lnTo>
                    <a:pt x="24" y="2"/>
                  </a:lnTo>
                  <a:lnTo>
                    <a:pt x="33" y="0"/>
                  </a:lnTo>
                  <a:lnTo>
                    <a:pt x="37" y="6"/>
                  </a:lnTo>
                  <a:lnTo>
                    <a:pt x="37" y="10"/>
                  </a:lnTo>
                  <a:lnTo>
                    <a:pt x="43" y="9"/>
                  </a:lnTo>
                  <a:lnTo>
                    <a:pt x="50" y="12"/>
                  </a:lnTo>
                  <a:lnTo>
                    <a:pt x="51" y="22"/>
                  </a:lnTo>
                  <a:lnTo>
                    <a:pt x="60" y="22"/>
                  </a:lnTo>
                  <a:lnTo>
                    <a:pt x="66" y="25"/>
                  </a:lnTo>
                  <a:lnTo>
                    <a:pt x="68" y="28"/>
                  </a:lnTo>
                  <a:lnTo>
                    <a:pt x="70" y="37"/>
                  </a:lnTo>
                  <a:lnTo>
                    <a:pt x="70" y="41"/>
                  </a:lnTo>
                  <a:lnTo>
                    <a:pt x="75" y="43"/>
                  </a:lnTo>
                  <a:lnTo>
                    <a:pt x="79" y="48"/>
                  </a:lnTo>
                  <a:lnTo>
                    <a:pt x="81" y="54"/>
                  </a:lnTo>
                  <a:lnTo>
                    <a:pt x="79" y="61"/>
                  </a:lnTo>
                  <a:lnTo>
                    <a:pt x="85" y="63"/>
                  </a:lnTo>
                  <a:lnTo>
                    <a:pt x="87" y="67"/>
                  </a:lnTo>
                  <a:lnTo>
                    <a:pt x="88" y="73"/>
                  </a:lnTo>
                  <a:lnTo>
                    <a:pt x="96" y="71"/>
                  </a:lnTo>
                  <a:lnTo>
                    <a:pt x="101" y="72"/>
                  </a:lnTo>
                  <a:lnTo>
                    <a:pt x="106" y="76"/>
                  </a:lnTo>
                  <a:lnTo>
                    <a:pt x="110" y="72"/>
                  </a:lnTo>
                  <a:lnTo>
                    <a:pt x="118" y="72"/>
                  </a:lnTo>
                  <a:lnTo>
                    <a:pt x="122" y="78"/>
                  </a:lnTo>
                  <a:lnTo>
                    <a:pt x="128" y="74"/>
                  </a:lnTo>
                  <a:lnTo>
                    <a:pt x="135" y="74"/>
                  </a:lnTo>
                  <a:lnTo>
                    <a:pt x="141" y="77"/>
                  </a:lnTo>
                  <a:lnTo>
                    <a:pt x="140" y="75"/>
                  </a:lnTo>
                  <a:lnTo>
                    <a:pt x="144" y="69"/>
                  </a:lnTo>
                  <a:lnTo>
                    <a:pt x="148" y="71"/>
                  </a:lnTo>
                  <a:lnTo>
                    <a:pt x="153" y="71"/>
                  </a:lnTo>
                  <a:lnTo>
                    <a:pt x="153" y="72"/>
                  </a:lnTo>
                  <a:lnTo>
                    <a:pt x="154" y="70"/>
                  </a:lnTo>
                  <a:lnTo>
                    <a:pt x="153" y="64"/>
                  </a:lnTo>
                  <a:lnTo>
                    <a:pt x="155" y="59"/>
                  </a:lnTo>
                  <a:lnTo>
                    <a:pt x="161" y="53"/>
                  </a:lnTo>
                </a:path>
              </a:pathLst>
            </a:custGeom>
            <a:noFill/>
            <a:ln w="9445">
              <a:solidFill>
                <a:srgbClr val="FF8100"/>
              </a:solidFill>
              <a:round/>
              <a:headEnd/>
              <a:tailEnd/>
            </a:ln>
          </p:spPr>
          <p:txBody>
            <a:bodyPr/>
            <a:lstStyle/>
            <a:p>
              <a:endParaRPr lang="en-US"/>
            </a:p>
          </p:txBody>
        </p:sp>
        <p:sp>
          <p:nvSpPr>
            <p:cNvPr id="309362" name="Freeform 109"/>
            <p:cNvSpPr>
              <a:spLocks/>
            </p:cNvSpPr>
            <p:nvPr/>
          </p:nvSpPr>
          <p:spPr bwMode="auto">
            <a:xfrm>
              <a:off x="1612" y="2306"/>
              <a:ext cx="1" cy="8"/>
            </a:xfrm>
            <a:custGeom>
              <a:avLst/>
              <a:gdLst>
                <a:gd name="T0" fmla="*/ 0 w 1"/>
                <a:gd name="T1" fmla="*/ 0 h 8"/>
                <a:gd name="T2" fmla="*/ 0 w 1"/>
                <a:gd name="T3" fmla="*/ 2 h 8"/>
                <a:gd name="T4" fmla="*/ 0 w 1"/>
                <a:gd name="T5" fmla="*/ 7 h 8"/>
                <a:gd name="T6" fmla="*/ 0 60000 65536"/>
                <a:gd name="T7" fmla="*/ 0 60000 65536"/>
                <a:gd name="T8" fmla="*/ 0 60000 65536"/>
                <a:gd name="T9" fmla="*/ 0 w 1"/>
                <a:gd name="T10" fmla="*/ 0 h 8"/>
                <a:gd name="T11" fmla="*/ 1 w 1"/>
                <a:gd name="T12" fmla="*/ 8 h 8"/>
              </a:gdLst>
              <a:ahLst/>
              <a:cxnLst>
                <a:cxn ang="T6">
                  <a:pos x="T0" y="T1"/>
                </a:cxn>
                <a:cxn ang="T7">
                  <a:pos x="T2" y="T3"/>
                </a:cxn>
                <a:cxn ang="T8">
                  <a:pos x="T4" y="T5"/>
                </a:cxn>
              </a:cxnLst>
              <a:rect l="T9" t="T10" r="T11" b="T12"/>
              <a:pathLst>
                <a:path w="1" h="8">
                  <a:moveTo>
                    <a:pt x="0" y="0"/>
                  </a:moveTo>
                  <a:lnTo>
                    <a:pt x="0" y="2"/>
                  </a:lnTo>
                  <a:lnTo>
                    <a:pt x="0" y="7"/>
                  </a:lnTo>
                </a:path>
              </a:pathLst>
            </a:custGeom>
            <a:noFill/>
            <a:ln w="9445">
              <a:solidFill>
                <a:srgbClr val="FF8100"/>
              </a:solidFill>
              <a:round/>
              <a:headEnd/>
              <a:tailEnd/>
            </a:ln>
          </p:spPr>
          <p:txBody>
            <a:bodyPr/>
            <a:lstStyle/>
            <a:p>
              <a:endParaRPr lang="en-US"/>
            </a:p>
          </p:txBody>
        </p:sp>
        <p:sp>
          <p:nvSpPr>
            <p:cNvPr id="309363" name="Freeform 110"/>
            <p:cNvSpPr>
              <a:spLocks/>
            </p:cNvSpPr>
            <p:nvPr/>
          </p:nvSpPr>
          <p:spPr bwMode="auto">
            <a:xfrm>
              <a:off x="1370" y="2183"/>
              <a:ext cx="53" cy="10"/>
            </a:xfrm>
            <a:custGeom>
              <a:avLst/>
              <a:gdLst>
                <a:gd name="T0" fmla="*/ 52 w 53"/>
                <a:gd name="T1" fmla="*/ 9 h 10"/>
                <a:gd name="T2" fmla="*/ 41 w 53"/>
                <a:gd name="T3" fmla="*/ 4 h 10"/>
                <a:gd name="T4" fmla="*/ 37 w 53"/>
                <a:gd name="T5" fmla="*/ 0 h 10"/>
                <a:gd name="T6" fmla="*/ 31 w 53"/>
                <a:gd name="T7" fmla="*/ 5 h 10"/>
                <a:gd name="T8" fmla="*/ 23 w 53"/>
                <a:gd name="T9" fmla="*/ 1 h 10"/>
                <a:gd name="T10" fmla="*/ 15 w 53"/>
                <a:gd name="T11" fmla="*/ 5 h 10"/>
                <a:gd name="T12" fmla="*/ 11 w 53"/>
                <a:gd name="T13" fmla="*/ 0 h 10"/>
                <a:gd name="T14" fmla="*/ 1 w 53"/>
                <a:gd name="T15" fmla="*/ 4 h 10"/>
                <a:gd name="T16" fmla="*/ 0 w 53"/>
                <a:gd name="T17" fmla="*/ 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
                <a:gd name="T28" fmla="*/ 0 h 10"/>
                <a:gd name="T29" fmla="*/ 53 w 53"/>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 h="10">
                  <a:moveTo>
                    <a:pt x="52" y="9"/>
                  </a:moveTo>
                  <a:lnTo>
                    <a:pt x="41" y="4"/>
                  </a:lnTo>
                  <a:lnTo>
                    <a:pt x="37" y="0"/>
                  </a:lnTo>
                  <a:lnTo>
                    <a:pt x="31" y="5"/>
                  </a:lnTo>
                  <a:lnTo>
                    <a:pt x="23" y="1"/>
                  </a:lnTo>
                  <a:lnTo>
                    <a:pt x="15" y="5"/>
                  </a:lnTo>
                  <a:lnTo>
                    <a:pt x="11" y="0"/>
                  </a:lnTo>
                  <a:lnTo>
                    <a:pt x="1" y="4"/>
                  </a:lnTo>
                  <a:lnTo>
                    <a:pt x="0" y="0"/>
                  </a:lnTo>
                </a:path>
              </a:pathLst>
            </a:custGeom>
            <a:noFill/>
            <a:ln w="9445">
              <a:solidFill>
                <a:srgbClr val="FF8100"/>
              </a:solidFill>
              <a:round/>
              <a:headEnd/>
              <a:tailEnd/>
            </a:ln>
          </p:spPr>
          <p:txBody>
            <a:bodyPr/>
            <a:lstStyle/>
            <a:p>
              <a:endParaRPr lang="en-US"/>
            </a:p>
          </p:txBody>
        </p:sp>
        <p:sp>
          <p:nvSpPr>
            <p:cNvPr id="309364" name="Freeform 111"/>
            <p:cNvSpPr>
              <a:spLocks/>
            </p:cNvSpPr>
            <p:nvPr/>
          </p:nvSpPr>
          <p:spPr bwMode="auto">
            <a:xfrm>
              <a:off x="1199" y="2208"/>
              <a:ext cx="147" cy="44"/>
            </a:xfrm>
            <a:custGeom>
              <a:avLst/>
              <a:gdLst>
                <a:gd name="T0" fmla="*/ 0 w 147"/>
                <a:gd name="T1" fmla="*/ 0 h 44"/>
                <a:gd name="T2" fmla="*/ 6 w 147"/>
                <a:gd name="T3" fmla="*/ 7 h 44"/>
                <a:gd name="T4" fmla="*/ 14 w 147"/>
                <a:gd name="T5" fmla="*/ 13 h 44"/>
                <a:gd name="T6" fmla="*/ 26 w 147"/>
                <a:gd name="T7" fmla="*/ 14 h 44"/>
                <a:gd name="T8" fmla="*/ 31 w 147"/>
                <a:gd name="T9" fmla="*/ 11 h 44"/>
                <a:gd name="T10" fmla="*/ 39 w 147"/>
                <a:gd name="T11" fmla="*/ 11 h 44"/>
                <a:gd name="T12" fmla="*/ 47 w 147"/>
                <a:gd name="T13" fmla="*/ 15 h 44"/>
                <a:gd name="T14" fmla="*/ 54 w 147"/>
                <a:gd name="T15" fmla="*/ 16 h 44"/>
                <a:gd name="T16" fmla="*/ 64 w 147"/>
                <a:gd name="T17" fmla="*/ 14 h 44"/>
                <a:gd name="T18" fmla="*/ 73 w 147"/>
                <a:gd name="T19" fmla="*/ 16 h 44"/>
                <a:gd name="T20" fmla="*/ 76 w 147"/>
                <a:gd name="T21" fmla="*/ 18 h 44"/>
                <a:gd name="T22" fmla="*/ 86 w 147"/>
                <a:gd name="T23" fmla="*/ 22 h 44"/>
                <a:gd name="T24" fmla="*/ 91 w 147"/>
                <a:gd name="T25" fmla="*/ 22 h 44"/>
                <a:gd name="T26" fmla="*/ 99 w 147"/>
                <a:gd name="T27" fmla="*/ 27 h 44"/>
                <a:gd name="T28" fmla="*/ 105 w 147"/>
                <a:gd name="T29" fmla="*/ 31 h 44"/>
                <a:gd name="T30" fmla="*/ 125 w 147"/>
                <a:gd name="T31" fmla="*/ 36 h 44"/>
                <a:gd name="T32" fmla="*/ 137 w 147"/>
                <a:gd name="T33" fmla="*/ 39 h 44"/>
                <a:gd name="T34" fmla="*/ 146 w 147"/>
                <a:gd name="T35" fmla="*/ 43 h 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7"/>
                <a:gd name="T55" fmla="*/ 0 h 44"/>
                <a:gd name="T56" fmla="*/ 147 w 147"/>
                <a:gd name="T57" fmla="*/ 44 h 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7" h="44">
                  <a:moveTo>
                    <a:pt x="0" y="0"/>
                  </a:moveTo>
                  <a:lnTo>
                    <a:pt x="6" y="7"/>
                  </a:lnTo>
                  <a:lnTo>
                    <a:pt x="14" y="13"/>
                  </a:lnTo>
                  <a:lnTo>
                    <a:pt x="26" y="14"/>
                  </a:lnTo>
                  <a:lnTo>
                    <a:pt x="31" y="11"/>
                  </a:lnTo>
                  <a:lnTo>
                    <a:pt x="39" y="11"/>
                  </a:lnTo>
                  <a:lnTo>
                    <a:pt x="47" y="15"/>
                  </a:lnTo>
                  <a:lnTo>
                    <a:pt x="54" y="16"/>
                  </a:lnTo>
                  <a:lnTo>
                    <a:pt x="64" y="14"/>
                  </a:lnTo>
                  <a:lnTo>
                    <a:pt x="73" y="16"/>
                  </a:lnTo>
                  <a:lnTo>
                    <a:pt x="76" y="18"/>
                  </a:lnTo>
                  <a:lnTo>
                    <a:pt x="86" y="22"/>
                  </a:lnTo>
                  <a:lnTo>
                    <a:pt x="91" y="22"/>
                  </a:lnTo>
                  <a:lnTo>
                    <a:pt x="99" y="27"/>
                  </a:lnTo>
                  <a:lnTo>
                    <a:pt x="105" y="31"/>
                  </a:lnTo>
                  <a:lnTo>
                    <a:pt x="125" y="36"/>
                  </a:lnTo>
                  <a:lnTo>
                    <a:pt x="137" y="39"/>
                  </a:lnTo>
                  <a:lnTo>
                    <a:pt x="146" y="43"/>
                  </a:lnTo>
                </a:path>
              </a:pathLst>
            </a:custGeom>
            <a:noFill/>
            <a:ln w="9445">
              <a:solidFill>
                <a:srgbClr val="FF8100"/>
              </a:solidFill>
              <a:round/>
              <a:headEnd/>
              <a:tailEnd/>
            </a:ln>
          </p:spPr>
          <p:txBody>
            <a:bodyPr/>
            <a:lstStyle/>
            <a:p>
              <a:endParaRPr lang="en-US"/>
            </a:p>
          </p:txBody>
        </p:sp>
        <p:sp>
          <p:nvSpPr>
            <p:cNvPr id="309365" name="Freeform 112"/>
            <p:cNvSpPr>
              <a:spLocks/>
            </p:cNvSpPr>
            <p:nvPr/>
          </p:nvSpPr>
          <p:spPr bwMode="auto">
            <a:xfrm>
              <a:off x="1152" y="2148"/>
              <a:ext cx="204" cy="76"/>
            </a:xfrm>
            <a:custGeom>
              <a:avLst/>
              <a:gdLst>
                <a:gd name="T0" fmla="*/ 203 w 204"/>
                <a:gd name="T1" fmla="*/ 46 h 76"/>
                <a:gd name="T2" fmla="*/ 198 w 204"/>
                <a:gd name="T3" fmla="*/ 46 h 76"/>
                <a:gd name="T4" fmla="*/ 192 w 204"/>
                <a:gd name="T5" fmla="*/ 46 h 76"/>
                <a:gd name="T6" fmla="*/ 185 w 204"/>
                <a:gd name="T7" fmla="*/ 42 h 76"/>
                <a:gd name="T8" fmla="*/ 183 w 204"/>
                <a:gd name="T9" fmla="*/ 36 h 76"/>
                <a:gd name="T10" fmla="*/ 185 w 204"/>
                <a:gd name="T11" fmla="*/ 30 h 76"/>
                <a:gd name="T12" fmla="*/ 189 w 204"/>
                <a:gd name="T13" fmla="*/ 25 h 76"/>
                <a:gd name="T14" fmla="*/ 189 w 204"/>
                <a:gd name="T15" fmla="*/ 20 h 76"/>
                <a:gd name="T16" fmla="*/ 185 w 204"/>
                <a:gd name="T17" fmla="*/ 12 h 76"/>
                <a:gd name="T18" fmla="*/ 179 w 204"/>
                <a:gd name="T19" fmla="*/ 6 h 76"/>
                <a:gd name="T20" fmla="*/ 169 w 204"/>
                <a:gd name="T21" fmla="*/ 3 h 76"/>
                <a:gd name="T22" fmla="*/ 160 w 204"/>
                <a:gd name="T23" fmla="*/ 0 h 76"/>
                <a:gd name="T24" fmla="*/ 151 w 204"/>
                <a:gd name="T25" fmla="*/ 3 h 76"/>
                <a:gd name="T26" fmla="*/ 141 w 204"/>
                <a:gd name="T27" fmla="*/ 8 h 76"/>
                <a:gd name="T28" fmla="*/ 131 w 204"/>
                <a:gd name="T29" fmla="*/ 6 h 76"/>
                <a:gd name="T30" fmla="*/ 121 w 204"/>
                <a:gd name="T31" fmla="*/ 10 h 76"/>
                <a:gd name="T32" fmla="*/ 113 w 204"/>
                <a:gd name="T33" fmla="*/ 17 h 76"/>
                <a:gd name="T34" fmla="*/ 109 w 204"/>
                <a:gd name="T35" fmla="*/ 21 h 76"/>
                <a:gd name="T36" fmla="*/ 94 w 204"/>
                <a:gd name="T37" fmla="*/ 26 h 76"/>
                <a:gd name="T38" fmla="*/ 89 w 204"/>
                <a:gd name="T39" fmla="*/ 31 h 76"/>
                <a:gd name="T40" fmla="*/ 85 w 204"/>
                <a:gd name="T41" fmla="*/ 31 h 76"/>
                <a:gd name="T42" fmla="*/ 89 w 204"/>
                <a:gd name="T43" fmla="*/ 36 h 76"/>
                <a:gd name="T44" fmla="*/ 66 w 204"/>
                <a:gd name="T45" fmla="*/ 48 h 76"/>
                <a:gd name="T46" fmla="*/ 61 w 204"/>
                <a:gd name="T47" fmla="*/ 50 h 76"/>
                <a:gd name="T48" fmla="*/ 51 w 204"/>
                <a:gd name="T49" fmla="*/ 52 h 76"/>
                <a:gd name="T50" fmla="*/ 42 w 204"/>
                <a:gd name="T51" fmla="*/ 56 h 76"/>
                <a:gd name="T52" fmla="*/ 46 w 204"/>
                <a:gd name="T53" fmla="*/ 60 h 76"/>
                <a:gd name="T54" fmla="*/ 40 w 204"/>
                <a:gd name="T55" fmla="*/ 60 h 76"/>
                <a:gd name="T56" fmla="*/ 23 w 204"/>
                <a:gd name="T57" fmla="*/ 65 h 76"/>
                <a:gd name="T58" fmla="*/ 12 w 204"/>
                <a:gd name="T59" fmla="*/ 69 h 76"/>
                <a:gd name="T60" fmla="*/ 4 w 204"/>
                <a:gd name="T61" fmla="*/ 70 h 76"/>
                <a:gd name="T62" fmla="*/ 0 w 204"/>
                <a:gd name="T63" fmla="*/ 70 h 76"/>
                <a:gd name="T64" fmla="*/ 4 w 204"/>
                <a:gd name="T65" fmla="*/ 75 h 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4"/>
                <a:gd name="T100" fmla="*/ 0 h 76"/>
                <a:gd name="T101" fmla="*/ 204 w 204"/>
                <a:gd name="T102" fmla="*/ 76 h 7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4" h="76">
                  <a:moveTo>
                    <a:pt x="203" y="46"/>
                  </a:moveTo>
                  <a:lnTo>
                    <a:pt x="198" y="46"/>
                  </a:lnTo>
                  <a:lnTo>
                    <a:pt x="192" y="46"/>
                  </a:lnTo>
                  <a:lnTo>
                    <a:pt x="185" y="42"/>
                  </a:lnTo>
                  <a:lnTo>
                    <a:pt x="183" y="36"/>
                  </a:lnTo>
                  <a:lnTo>
                    <a:pt x="185" y="30"/>
                  </a:lnTo>
                  <a:lnTo>
                    <a:pt x="189" y="25"/>
                  </a:lnTo>
                  <a:lnTo>
                    <a:pt x="189" y="20"/>
                  </a:lnTo>
                  <a:lnTo>
                    <a:pt x="185" y="12"/>
                  </a:lnTo>
                  <a:lnTo>
                    <a:pt x="179" y="6"/>
                  </a:lnTo>
                  <a:lnTo>
                    <a:pt x="169" y="3"/>
                  </a:lnTo>
                  <a:lnTo>
                    <a:pt x="160" y="0"/>
                  </a:lnTo>
                  <a:lnTo>
                    <a:pt x="151" y="3"/>
                  </a:lnTo>
                  <a:lnTo>
                    <a:pt x="141" y="8"/>
                  </a:lnTo>
                  <a:lnTo>
                    <a:pt x="131" y="6"/>
                  </a:lnTo>
                  <a:lnTo>
                    <a:pt x="121" y="10"/>
                  </a:lnTo>
                  <a:lnTo>
                    <a:pt x="113" y="17"/>
                  </a:lnTo>
                  <a:lnTo>
                    <a:pt x="109" y="21"/>
                  </a:lnTo>
                  <a:lnTo>
                    <a:pt x="94" y="26"/>
                  </a:lnTo>
                  <a:lnTo>
                    <a:pt x="89" y="31"/>
                  </a:lnTo>
                  <a:lnTo>
                    <a:pt x="85" y="31"/>
                  </a:lnTo>
                  <a:lnTo>
                    <a:pt x="89" y="36"/>
                  </a:lnTo>
                  <a:lnTo>
                    <a:pt x="66" y="48"/>
                  </a:lnTo>
                  <a:lnTo>
                    <a:pt x="61" y="50"/>
                  </a:lnTo>
                  <a:lnTo>
                    <a:pt x="51" y="52"/>
                  </a:lnTo>
                  <a:lnTo>
                    <a:pt x="42" y="56"/>
                  </a:lnTo>
                  <a:lnTo>
                    <a:pt x="46" y="60"/>
                  </a:lnTo>
                  <a:lnTo>
                    <a:pt x="40" y="60"/>
                  </a:lnTo>
                  <a:lnTo>
                    <a:pt x="23" y="65"/>
                  </a:lnTo>
                  <a:lnTo>
                    <a:pt x="12" y="69"/>
                  </a:lnTo>
                  <a:lnTo>
                    <a:pt x="4" y="70"/>
                  </a:lnTo>
                  <a:lnTo>
                    <a:pt x="0" y="70"/>
                  </a:lnTo>
                  <a:lnTo>
                    <a:pt x="4" y="75"/>
                  </a:lnTo>
                </a:path>
              </a:pathLst>
            </a:custGeom>
            <a:noFill/>
            <a:ln w="9445">
              <a:solidFill>
                <a:srgbClr val="FF8100"/>
              </a:solidFill>
              <a:round/>
              <a:headEnd/>
              <a:tailEnd/>
            </a:ln>
          </p:spPr>
          <p:txBody>
            <a:bodyPr/>
            <a:lstStyle/>
            <a:p>
              <a:endParaRPr lang="en-US"/>
            </a:p>
          </p:txBody>
        </p:sp>
        <p:sp>
          <p:nvSpPr>
            <p:cNvPr id="309366" name="Freeform 113"/>
            <p:cNvSpPr>
              <a:spLocks/>
            </p:cNvSpPr>
            <p:nvPr/>
          </p:nvSpPr>
          <p:spPr bwMode="auto">
            <a:xfrm>
              <a:off x="1114" y="2223"/>
              <a:ext cx="276" cy="145"/>
            </a:xfrm>
            <a:custGeom>
              <a:avLst/>
              <a:gdLst>
                <a:gd name="T0" fmla="*/ 28 w 276"/>
                <a:gd name="T1" fmla="*/ 5 h 145"/>
                <a:gd name="T2" fmla="*/ 9 w 276"/>
                <a:gd name="T3" fmla="*/ 10 h 145"/>
                <a:gd name="T4" fmla="*/ 0 w 276"/>
                <a:gd name="T5" fmla="*/ 15 h 145"/>
                <a:gd name="T6" fmla="*/ 14 w 276"/>
                <a:gd name="T7" fmla="*/ 24 h 145"/>
                <a:gd name="T8" fmla="*/ 22 w 276"/>
                <a:gd name="T9" fmla="*/ 29 h 145"/>
                <a:gd name="T10" fmla="*/ 38 w 276"/>
                <a:gd name="T11" fmla="*/ 33 h 145"/>
                <a:gd name="T12" fmla="*/ 51 w 276"/>
                <a:gd name="T13" fmla="*/ 39 h 145"/>
                <a:gd name="T14" fmla="*/ 65 w 276"/>
                <a:gd name="T15" fmla="*/ 38 h 145"/>
                <a:gd name="T16" fmla="*/ 80 w 276"/>
                <a:gd name="T17" fmla="*/ 43 h 145"/>
                <a:gd name="T18" fmla="*/ 104 w 276"/>
                <a:gd name="T19" fmla="*/ 38 h 145"/>
                <a:gd name="T20" fmla="*/ 118 w 276"/>
                <a:gd name="T21" fmla="*/ 38 h 145"/>
                <a:gd name="T22" fmla="*/ 126 w 276"/>
                <a:gd name="T23" fmla="*/ 35 h 145"/>
                <a:gd name="T24" fmla="*/ 155 w 276"/>
                <a:gd name="T25" fmla="*/ 35 h 145"/>
                <a:gd name="T26" fmla="*/ 171 w 276"/>
                <a:gd name="T27" fmla="*/ 39 h 145"/>
                <a:gd name="T28" fmla="*/ 181 w 276"/>
                <a:gd name="T29" fmla="*/ 41 h 145"/>
                <a:gd name="T30" fmla="*/ 194 w 276"/>
                <a:gd name="T31" fmla="*/ 43 h 145"/>
                <a:gd name="T32" fmla="*/ 203 w 276"/>
                <a:gd name="T33" fmla="*/ 44 h 145"/>
                <a:gd name="T34" fmla="*/ 217 w 276"/>
                <a:gd name="T35" fmla="*/ 48 h 145"/>
                <a:gd name="T36" fmla="*/ 227 w 276"/>
                <a:gd name="T37" fmla="*/ 53 h 145"/>
                <a:gd name="T38" fmla="*/ 228 w 276"/>
                <a:gd name="T39" fmla="*/ 62 h 145"/>
                <a:gd name="T40" fmla="*/ 226 w 276"/>
                <a:gd name="T41" fmla="*/ 77 h 145"/>
                <a:gd name="T42" fmla="*/ 216 w 276"/>
                <a:gd name="T43" fmla="*/ 91 h 145"/>
                <a:gd name="T44" fmla="*/ 206 w 276"/>
                <a:gd name="T45" fmla="*/ 101 h 145"/>
                <a:gd name="T46" fmla="*/ 205 w 276"/>
                <a:gd name="T47" fmla="*/ 111 h 145"/>
                <a:gd name="T48" fmla="*/ 210 w 276"/>
                <a:gd name="T49" fmla="*/ 120 h 145"/>
                <a:gd name="T50" fmla="*/ 216 w 276"/>
                <a:gd name="T51" fmla="*/ 130 h 145"/>
                <a:gd name="T52" fmla="*/ 227 w 276"/>
                <a:gd name="T53" fmla="*/ 117 h 145"/>
                <a:gd name="T54" fmla="*/ 239 w 276"/>
                <a:gd name="T55" fmla="*/ 133 h 145"/>
                <a:gd name="T56" fmla="*/ 236 w 276"/>
                <a:gd name="T57" fmla="*/ 144 h 145"/>
                <a:gd name="T58" fmla="*/ 245 w 276"/>
                <a:gd name="T59" fmla="*/ 135 h 145"/>
                <a:gd name="T60" fmla="*/ 242 w 276"/>
                <a:gd name="T61" fmla="*/ 124 h 145"/>
                <a:gd name="T62" fmla="*/ 248 w 276"/>
                <a:gd name="T63" fmla="*/ 118 h 145"/>
                <a:gd name="T64" fmla="*/ 259 w 276"/>
                <a:gd name="T65" fmla="*/ 120 h 145"/>
                <a:gd name="T66" fmla="*/ 264 w 276"/>
                <a:gd name="T67" fmla="*/ 130 h 145"/>
                <a:gd name="T68" fmla="*/ 269 w 276"/>
                <a:gd name="T69" fmla="*/ 120 h 145"/>
                <a:gd name="T70" fmla="*/ 259 w 276"/>
                <a:gd name="T71" fmla="*/ 111 h 145"/>
                <a:gd name="T72" fmla="*/ 275 w 276"/>
                <a:gd name="T73" fmla="*/ 109 h 14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76"/>
                <a:gd name="T112" fmla="*/ 0 h 145"/>
                <a:gd name="T113" fmla="*/ 276 w 276"/>
                <a:gd name="T114" fmla="*/ 145 h 14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76" h="145">
                  <a:moveTo>
                    <a:pt x="42" y="0"/>
                  </a:moveTo>
                  <a:lnTo>
                    <a:pt x="28" y="5"/>
                  </a:lnTo>
                  <a:lnTo>
                    <a:pt x="17" y="7"/>
                  </a:lnTo>
                  <a:lnTo>
                    <a:pt x="9" y="10"/>
                  </a:lnTo>
                  <a:lnTo>
                    <a:pt x="5" y="10"/>
                  </a:lnTo>
                  <a:lnTo>
                    <a:pt x="0" y="15"/>
                  </a:lnTo>
                  <a:lnTo>
                    <a:pt x="3" y="19"/>
                  </a:lnTo>
                  <a:lnTo>
                    <a:pt x="14" y="24"/>
                  </a:lnTo>
                  <a:lnTo>
                    <a:pt x="19" y="24"/>
                  </a:lnTo>
                  <a:lnTo>
                    <a:pt x="22" y="29"/>
                  </a:lnTo>
                  <a:lnTo>
                    <a:pt x="31" y="33"/>
                  </a:lnTo>
                  <a:lnTo>
                    <a:pt x="38" y="33"/>
                  </a:lnTo>
                  <a:lnTo>
                    <a:pt x="42" y="38"/>
                  </a:lnTo>
                  <a:lnTo>
                    <a:pt x="51" y="39"/>
                  </a:lnTo>
                  <a:lnTo>
                    <a:pt x="58" y="38"/>
                  </a:lnTo>
                  <a:lnTo>
                    <a:pt x="65" y="38"/>
                  </a:lnTo>
                  <a:lnTo>
                    <a:pt x="71" y="43"/>
                  </a:lnTo>
                  <a:lnTo>
                    <a:pt x="80" y="43"/>
                  </a:lnTo>
                  <a:lnTo>
                    <a:pt x="95" y="38"/>
                  </a:lnTo>
                  <a:lnTo>
                    <a:pt x="104" y="38"/>
                  </a:lnTo>
                  <a:lnTo>
                    <a:pt x="113" y="35"/>
                  </a:lnTo>
                  <a:lnTo>
                    <a:pt x="118" y="38"/>
                  </a:lnTo>
                  <a:lnTo>
                    <a:pt x="123" y="38"/>
                  </a:lnTo>
                  <a:lnTo>
                    <a:pt x="126" y="35"/>
                  </a:lnTo>
                  <a:lnTo>
                    <a:pt x="150" y="29"/>
                  </a:lnTo>
                  <a:lnTo>
                    <a:pt x="155" y="35"/>
                  </a:lnTo>
                  <a:lnTo>
                    <a:pt x="167" y="33"/>
                  </a:lnTo>
                  <a:lnTo>
                    <a:pt x="171" y="39"/>
                  </a:lnTo>
                  <a:lnTo>
                    <a:pt x="179" y="38"/>
                  </a:lnTo>
                  <a:lnTo>
                    <a:pt x="181" y="41"/>
                  </a:lnTo>
                  <a:lnTo>
                    <a:pt x="189" y="38"/>
                  </a:lnTo>
                  <a:lnTo>
                    <a:pt x="194" y="43"/>
                  </a:lnTo>
                  <a:lnTo>
                    <a:pt x="203" y="43"/>
                  </a:lnTo>
                  <a:lnTo>
                    <a:pt x="203" y="44"/>
                  </a:lnTo>
                  <a:lnTo>
                    <a:pt x="212" y="43"/>
                  </a:lnTo>
                  <a:lnTo>
                    <a:pt x="217" y="48"/>
                  </a:lnTo>
                  <a:lnTo>
                    <a:pt x="222" y="48"/>
                  </a:lnTo>
                  <a:lnTo>
                    <a:pt x="227" y="53"/>
                  </a:lnTo>
                  <a:lnTo>
                    <a:pt x="227" y="57"/>
                  </a:lnTo>
                  <a:lnTo>
                    <a:pt x="228" y="62"/>
                  </a:lnTo>
                  <a:lnTo>
                    <a:pt x="227" y="72"/>
                  </a:lnTo>
                  <a:lnTo>
                    <a:pt x="226" y="77"/>
                  </a:lnTo>
                  <a:lnTo>
                    <a:pt x="222" y="82"/>
                  </a:lnTo>
                  <a:lnTo>
                    <a:pt x="216" y="91"/>
                  </a:lnTo>
                  <a:lnTo>
                    <a:pt x="209" y="96"/>
                  </a:lnTo>
                  <a:lnTo>
                    <a:pt x="206" y="101"/>
                  </a:lnTo>
                  <a:lnTo>
                    <a:pt x="203" y="107"/>
                  </a:lnTo>
                  <a:lnTo>
                    <a:pt x="205" y="111"/>
                  </a:lnTo>
                  <a:lnTo>
                    <a:pt x="215" y="115"/>
                  </a:lnTo>
                  <a:lnTo>
                    <a:pt x="210" y="120"/>
                  </a:lnTo>
                  <a:lnTo>
                    <a:pt x="212" y="126"/>
                  </a:lnTo>
                  <a:lnTo>
                    <a:pt x="216" y="130"/>
                  </a:lnTo>
                  <a:lnTo>
                    <a:pt x="222" y="120"/>
                  </a:lnTo>
                  <a:lnTo>
                    <a:pt x="227" y="117"/>
                  </a:lnTo>
                  <a:lnTo>
                    <a:pt x="231" y="125"/>
                  </a:lnTo>
                  <a:lnTo>
                    <a:pt x="239" y="133"/>
                  </a:lnTo>
                  <a:lnTo>
                    <a:pt x="236" y="139"/>
                  </a:lnTo>
                  <a:lnTo>
                    <a:pt x="236" y="144"/>
                  </a:lnTo>
                  <a:lnTo>
                    <a:pt x="243" y="137"/>
                  </a:lnTo>
                  <a:lnTo>
                    <a:pt x="245" y="135"/>
                  </a:lnTo>
                  <a:lnTo>
                    <a:pt x="241" y="130"/>
                  </a:lnTo>
                  <a:lnTo>
                    <a:pt x="242" y="124"/>
                  </a:lnTo>
                  <a:lnTo>
                    <a:pt x="241" y="119"/>
                  </a:lnTo>
                  <a:lnTo>
                    <a:pt x="248" y="118"/>
                  </a:lnTo>
                  <a:lnTo>
                    <a:pt x="256" y="119"/>
                  </a:lnTo>
                  <a:lnTo>
                    <a:pt x="259" y="120"/>
                  </a:lnTo>
                  <a:lnTo>
                    <a:pt x="264" y="125"/>
                  </a:lnTo>
                  <a:lnTo>
                    <a:pt x="264" y="130"/>
                  </a:lnTo>
                  <a:lnTo>
                    <a:pt x="269" y="125"/>
                  </a:lnTo>
                  <a:lnTo>
                    <a:pt x="269" y="120"/>
                  </a:lnTo>
                  <a:lnTo>
                    <a:pt x="265" y="114"/>
                  </a:lnTo>
                  <a:lnTo>
                    <a:pt x="259" y="111"/>
                  </a:lnTo>
                  <a:lnTo>
                    <a:pt x="264" y="111"/>
                  </a:lnTo>
                  <a:lnTo>
                    <a:pt x="275" y="109"/>
                  </a:lnTo>
                </a:path>
              </a:pathLst>
            </a:custGeom>
            <a:noFill/>
            <a:ln w="9445">
              <a:solidFill>
                <a:srgbClr val="FF8100"/>
              </a:solidFill>
              <a:round/>
              <a:headEnd/>
              <a:tailEnd/>
            </a:ln>
          </p:spPr>
          <p:txBody>
            <a:bodyPr/>
            <a:lstStyle/>
            <a:p>
              <a:endParaRPr lang="en-US"/>
            </a:p>
          </p:txBody>
        </p:sp>
        <p:sp>
          <p:nvSpPr>
            <p:cNvPr id="309367" name="Freeform 114"/>
            <p:cNvSpPr>
              <a:spLocks/>
            </p:cNvSpPr>
            <p:nvPr/>
          </p:nvSpPr>
          <p:spPr bwMode="auto">
            <a:xfrm>
              <a:off x="1347" y="2246"/>
              <a:ext cx="35" cy="79"/>
            </a:xfrm>
            <a:custGeom>
              <a:avLst/>
              <a:gdLst>
                <a:gd name="T0" fmla="*/ 27 w 35"/>
                <a:gd name="T1" fmla="*/ 78 h 79"/>
                <a:gd name="T2" fmla="*/ 27 w 35"/>
                <a:gd name="T3" fmla="*/ 78 h 79"/>
                <a:gd name="T4" fmla="*/ 30 w 35"/>
                <a:gd name="T5" fmla="*/ 62 h 79"/>
                <a:gd name="T6" fmla="*/ 31 w 35"/>
                <a:gd name="T7" fmla="*/ 54 h 79"/>
                <a:gd name="T8" fmla="*/ 33 w 35"/>
                <a:gd name="T9" fmla="*/ 44 h 79"/>
                <a:gd name="T10" fmla="*/ 34 w 35"/>
                <a:gd name="T11" fmla="*/ 34 h 79"/>
                <a:gd name="T12" fmla="*/ 31 w 35"/>
                <a:gd name="T13" fmla="*/ 25 h 79"/>
                <a:gd name="T14" fmla="*/ 30 w 35"/>
                <a:gd name="T15" fmla="*/ 19 h 79"/>
                <a:gd name="T16" fmla="*/ 27 w 35"/>
                <a:gd name="T17" fmla="*/ 10 h 79"/>
                <a:gd name="T18" fmla="*/ 21 w 35"/>
                <a:gd name="T19" fmla="*/ 0 h 79"/>
                <a:gd name="T20" fmla="*/ 17 w 35"/>
                <a:gd name="T21" fmla="*/ 0 h 79"/>
                <a:gd name="T22" fmla="*/ 13 w 35"/>
                <a:gd name="T23" fmla="*/ 2 h 79"/>
                <a:gd name="T24" fmla="*/ 9 w 35"/>
                <a:gd name="T25" fmla="*/ 5 h 79"/>
                <a:gd name="T26" fmla="*/ 5 w 35"/>
                <a:gd name="T27" fmla="*/ 14 h 79"/>
                <a:gd name="T28" fmla="*/ 3 w 35"/>
                <a:gd name="T29" fmla="*/ 25 h 79"/>
                <a:gd name="T30" fmla="*/ 0 w 35"/>
                <a:gd name="T31" fmla="*/ 33 h 79"/>
                <a:gd name="T32" fmla="*/ 1 w 35"/>
                <a:gd name="T33" fmla="*/ 44 h 79"/>
                <a:gd name="T34" fmla="*/ 5 w 35"/>
                <a:gd name="T35" fmla="*/ 54 h 79"/>
                <a:gd name="T36" fmla="*/ 6 w 35"/>
                <a:gd name="T37" fmla="*/ 78 h 79"/>
                <a:gd name="T38" fmla="*/ 27 w 35"/>
                <a:gd name="T39" fmla="*/ 78 h 7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5"/>
                <a:gd name="T61" fmla="*/ 0 h 79"/>
                <a:gd name="T62" fmla="*/ 35 w 35"/>
                <a:gd name="T63" fmla="*/ 79 h 7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5" h="79">
                  <a:moveTo>
                    <a:pt x="27" y="78"/>
                  </a:moveTo>
                  <a:lnTo>
                    <a:pt x="27" y="78"/>
                  </a:lnTo>
                  <a:lnTo>
                    <a:pt x="30" y="62"/>
                  </a:lnTo>
                  <a:lnTo>
                    <a:pt x="31" y="54"/>
                  </a:lnTo>
                  <a:lnTo>
                    <a:pt x="33" y="44"/>
                  </a:lnTo>
                  <a:lnTo>
                    <a:pt x="34" y="34"/>
                  </a:lnTo>
                  <a:lnTo>
                    <a:pt x="31" y="25"/>
                  </a:lnTo>
                  <a:lnTo>
                    <a:pt x="30" y="19"/>
                  </a:lnTo>
                  <a:lnTo>
                    <a:pt x="27" y="10"/>
                  </a:lnTo>
                  <a:lnTo>
                    <a:pt x="21" y="0"/>
                  </a:lnTo>
                  <a:lnTo>
                    <a:pt x="17" y="0"/>
                  </a:lnTo>
                  <a:lnTo>
                    <a:pt x="13" y="2"/>
                  </a:lnTo>
                  <a:lnTo>
                    <a:pt x="9" y="5"/>
                  </a:lnTo>
                  <a:lnTo>
                    <a:pt x="5" y="14"/>
                  </a:lnTo>
                  <a:lnTo>
                    <a:pt x="3" y="25"/>
                  </a:lnTo>
                  <a:lnTo>
                    <a:pt x="0" y="33"/>
                  </a:lnTo>
                  <a:lnTo>
                    <a:pt x="1" y="44"/>
                  </a:lnTo>
                  <a:lnTo>
                    <a:pt x="5" y="54"/>
                  </a:lnTo>
                  <a:lnTo>
                    <a:pt x="6" y="78"/>
                  </a:lnTo>
                  <a:lnTo>
                    <a:pt x="27" y="78"/>
                  </a:lnTo>
                </a:path>
              </a:pathLst>
            </a:custGeom>
            <a:noFill/>
            <a:ln w="9445">
              <a:solidFill>
                <a:srgbClr val="FF8100"/>
              </a:solidFill>
              <a:round/>
              <a:headEnd/>
              <a:tailEnd/>
            </a:ln>
          </p:spPr>
          <p:txBody>
            <a:bodyPr/>
            <a:lstStyle/>
            <a:p>
              <a:endParaRPr lang="en-US"/>
            </a:p>
          </p:txBody>
        </p:sp>
        <p:sp>
          <p:nvSpPr>
            <p:cNvPr id="309368" name="Freeform 115"/>
            <p:cNvSpPr>
              <a:spLocks/>
            </p:cNvSpPr>
            <p:nvPr/>
          </p:nvSpPr>
          <p:spPr bwMode="auto">
            <a:xfrm>
              <a:off x="1240" y="2186"/>
              <a:ext cx="111" cy="43"/>
            </a:xfrm>
            <a:custGeom>
              <a:avLst/>
              <a:gdLst>
                <a:gd name="T0" fmla="*/ 0 w 111"/>
                <a:gd name="T1" fmla="*/ 0 h 43"/>
                <a:gd name="T2" fmla="*/ 11 w 111"/>
                <a:gd name="T3" fmla="*/ 3 h 43"/>
                <a:gd name="T4" fmla="*/ 16 w 111"/>
                <a:gd name="T5" fmla="*/ 8 h 43"/>
                <a:gd name="T6" fmla="*/ 20 w 111"/>
                <a:gd name="T7" fmla="*/ 12 h 43"/>
                <a:gd name="T8" fmla="*/ 27 w 111"/>
                <a:gd name="T9" fmla="*/ 15 h 43"/>
                <a:gd name="T10" fmla="*/ 43 w 111"/>
                <a:gd name="T11" fmla="*/ 16 h 43"/>
                <a:gd name="T12" fmla="*/ 44 w 111"/>
                <a:gd name="T13" fmla="*/ 18 h 43"/>
                <a:gd name="T14" fmla="*/ 55 w 111"/>
                <a:gd name="T15" fmla="*/ 12 h 43"/>
                <a:gd name="T16" fmla="*/ 62 w 111"/>
                <a:gd name="T17" fmla="*/ 15 h 43"/>
                <a:gd name="T18" fmla="*/ 64 w 111"/>
                <a:gd name="T19" fmla="*/ 22 h 43"/>
                <a:gd name="T20" fmla="*/ 70 w 111"/>
                <a:gd name="T21" fmla="*/ 29 h 43"/>
                <a:gd name="T22" fmla="*/ 79 w 111"/>
                <a:gd name="T23" fmla="*/ 33 h 43"/>
                <a:gd name="T24" fmla="*/ 83 w 111"/>
                <a:gd name="T25" fmla="*/ 34 h 43"/>
                <a:gd name="T26" fmla="*/ 92 w 111"/>
                <a:gd name="T27" fmla="*/ 39 h 43"/>
                <a:gd name="T28" fmla="*/ 101 w 111"/>
                <a:gd name="T29" fmla="*/ 42 h 43"/>
                <a:gd name="T30" fmla="*/ 110 w 111"/>
                <a:gd name="T31" fmla="*/ 42 h 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1"/>
                <a:gd name="T49" fmla="*/ 0 h 43"/>
                <a:gd name="T50" fmla="*/ 111 w 111"/>
                <a:gd name="T51" fmla="*/ 43 h 4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1" h="43">
                  <a:moveTo>
                    <a:pt x="0" y="0"/>
                  </a:moveTo>
                  <a:lnTo>
                    <a:pt x="11" y="3"/>
                  </a:lnTo>
                  <a:lnTo>
                    <a:pt x="16" y="8"/>
                  </a:lnTo>
                  <a:lnTo>
                    <a:pt x="20" y="12"/>
                  </a:lnTo>
                  <a:lnTo>
                    <a:pt x="27" y="15"/>
                  </a:lnTo>
                  <a:lnTo>
                    <a:pt x="43" y="16"/>
                  </a:lnTo>
                  <a:lnTo>
                    <a:pt x="44" y="18"/>
                  </a:lnTo>
                  <a:lnTo>
                    <a:pt x="55" y="12"/>
                  </a:lnTo>
                  <a:lnTo>
                    <a:pt x="62" y="15"/>
                  </a:lnTo>
                  <a:lnTo>
                    <a:pt x="64" y="22"/>
                  </a:lnTo>
                  <a:lnTo>
                    <a:pt x="70" y="29"/>
                  </a:lnTo>
                  <a:lnTo>
                    <a:pt x="79" y="33"/>
                  </a:lnTo>
                  <a:lnTo>
                    <a:pt x="83" y="34"/>
                  </a:lnTo>
                  <a:lnTo>
                    <a:pt x="92" y="39"/>
                  </a:lnTo>
                  <a:lnTo>
                    <a:pt x="101" y="42"/>
                  </a:lnTo>
                  <a:lnTo>
                    <a:pt x="110" y="42"/>
                  </a:lnTo>
                </a:path>
              </a:pathLst>
            </a:custGeom>
            <a:noFill/>
            <a:ln w="9445">
              <a:solidFill>
                <a:srgbClr val="FF8100"/>
              </a:solidFill>
              <a:round/>
              <a:headEnd/>
              <a:tailEnd/>
            </a:ln>
          </p:spPr>
          <p:txBody>
            <a:bodyPr/>
            <a:lstStyle/>
            <a:p>
              <a:endParaRPr lang="en-US"/>
            </a:p>
          </p:txBody>
        </p:sp>
        <p:sp>
          <p:nvSpPr>
            <p:cNvPr id="309369" name="Freeform 116"/>
            <p:cNvSpPr>
              <a:spLocks/>
            </p:cNvSpPr>
            <p:nvPr/>
          </p:nvSpPr>
          <p:spPr bwMode="auto">
            <a:xfrm>
              <a:off x="1434" y="2209"/>
              <a:ext cx="147" cy="44"/>
            </a:xfrm>
            <a:custGeom>
              <a:avLst/>
              <a:gdLst>
                <a:gd name="T0" fmla="*/ 146 w 147"/>
                <a:gd name="T1" fmla="*/ 0 h 44"/>
                <a:gd name="T2" fmla="*/ 140 w 147"/>
                <a:gd name="T3" fmla="*/ 7 h 44"/>
                <a:gd name="T4" fmla="*/ 132 w 147"/>
                <a:gd name="T5" fmla="*/ 12 h 44"/>
                <a:gd name="T6" fmla="*/ 121 w 147"/>
                <a:gd name="T7" fmla="*/ 14 h 44"/>
                <a:gd name="T8" fmla="*/ 116 w 147"/>
                <a:gd name="T9" fmla="*/ 10 h 44"/>
                <a:gd name="T10" fmla="*/ 107 w 147"/>
                <a:gd name="T11" fmla="*/ 10 h 44"/>
                <a:gd name="T12" fmla="*/ 100 w 147"/>
                <a:gd name="T13" fmla="*/ 14 h 44"/>
                <a:gd name="T14" fmla="*/ 92 w 147"/>
                <a:gd name="T15" fmla="*/ 16 h 44"/>
                <a:gd name="T16" fmla="*/ 83 w 147"/>
                <a:gd name="T17" fmla="*/ 14 h 44"/>
                <a:gd name="T18" fmla="*/ 74 w 147"/>
                <a:gd name="T19" fmla="*/ 16 h 44"/>
                <a:gd name="T20" fmla="*/ 71 w 147"/>
                <a:gd name="T21" fmla="*/ 18 h 44"/>
                <a:gd name="T22" fmla="*/ 60 w 147"/>
                <a:gd name="T23" fmla="*/ 22 h 44"/>
                <a:gd name="T24" fmla="*/ 56 w 147"/>
                <a:gd name="T25" fmla="*/ 22 h 44"/>
                <a:gd name="T26" fmla="*/ 48 w 147"/>
                <a:gd name="T27" fmla="*/ 26 h 44"/>
                <a:gd name="T28" fmla="*/ 42 w 147"/>
                <a:gd name="T29" fmla="*/ 31 h 44"/>
                <a:gd name="T30" fmla="*/ 22 w 147"/>
                <a:gd name="T31" fmla="*/ 35 h 44"/>
                <a:gd name="T32" fmla="*/ 10 w 147"/>
                <a:gd name="T33" fmla="*/ 39 h 44"/>
                <a:gd name="T34" fmla="*/ 0 w 147"/>
                <a:gd name="T35" fmla="*/ 43 h 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7"/>
                <a:gd name="T55" fmla="*/ 0 h 44"/>
                <a:gd name="T56" fmla="*/ 147 w 147"/>
                <a:gd name="T57" fmla="*/ 44 h 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7" h="44">
                  <a:moveTo>
                    <a:pt x="146" y="0"/>
                  </a:moveTo>
                  <a:lnTo>
                    <a:pt x="140" y="7"/>
                  </a:lnTo>
                  <a:lnTo>
                    <a:pt x="132" y="12"/>
                  </a:lnTo>
                  <a:lnTo>
                    <a:pt x="121" y="14"/>
                  </a:lnTo>
                  <a:lnTo>
                    <a:pt x="116" y="10"/>
                  </a:lnTo>
                  <a:lnTo>
                    <a:pt x="107" y="10"/>
                  </a:lnTo>
                  <a:lnTo>
                    <a:pt x="100" y="14"/>
                  </a:lnTo>
                  <a:lnTo>
                    <a:pt x="92" y="16"/>
                  </a:lnTo>
                  <a:lnTo>
                    <a:pt x="83" y="14"/>
                  </a:lnTo>
                  <a:lnTo>
                    <a:pt x="74" y="16"/>
                  </a:lnTo>
                  <a:lnTo>
                    <a:pt x="71" y="18"/>
                  </a:lnTo>
                  <a:lnTo>
                    <a:pt x="60" y="22"/>
                  </a:lnTo>
                  <a:lnTo>
                    <a:pt x="56" y="22"/>
                  </a:lnTo>
                  <a:lnTo>
                    <a:pt x="48" y="26"/>
                  </a:lnTo>
                  <a:lnTo>
                    <a:pt x="42" y="31"/>
                  </a:lnTo>
                  <a:lnTo>
                    <a:pt x="22" y="35"/>
                  </a:lnTo>
                  <a:lnTo>
                    <a:pt x="10" y="39"/>
                  </a:lnTo>
                  <a:lnTo>
                    <a:pt x="0" y="43"/>
                  </a:lnTo>
                </a:path>
              </a:pathLst>
            </a:custGeom>
            <a:noFill/>
            <a:ln w="9445">
              <a:solidFill>
                <a:srgbClr val="FF8100"/>
              </a:solidFill>
              <a:round/>
              <a:headEnd/>
              <a:tailEnd/>
            </a:ln>
          </p:spPr>
          <p:txBody>
            <a:bodyPr/>
            <a:lstStyle/>
            <a:p>
              <a:endParaRPr lang="en-US"/>
            </a:p>
          </p:txBody>
        </p:sp>
        <p:sp>
          <p:nvSpPr>
            <p:cNvPr id="309370" name="Freeform 117"/>
            <p:cNvSpPr>
              <a:spLocks/>
            </p:cNvSpPr>
            <p:nvPr/>
          </p:nvSpPr>
          <p:spPr bwMode="auto">
            <a:xfrm>
              <a:off x="1425" y="2149"/>
              <a:ext cx="204" cy="75"/>
            </a:xfrm>
            <a:custGeom>
              <a:avLst/>
              <a:gdLst>
                <a:gd name="T0" fmla="*/ 0 w 204"/>
                <a:gd name="T1" fmla="*/ 45 h 75"/>
                <a:gd name="T2" fmla="*/ 4 w 204"/>
                <a:gd name="T3" fmla="*/ 45 h 75"/>
                <a:gd name="T4" fmla="*/ 10 w 204"/>
                <a:gd name="T5" fmla="*/ 45 h 75"/>
                <a:gd name="T6" fmla="*/ 18 w 204"/>
                <a:gd name="T7" fmla="*/ 41 h 75"/>
                <a:gd name="T8" fmla="*/ 19 w 204"/>
                <a:gd name="T9" fmla="*/ 35 h 75"/>
                <a:gd name="T10" fmla="*/ 18 w 204"/>
                <a:gd name="T11" fmla="*/ 30 h 75"/>
                <a:gd name="T12" fmla="*/ 14 w 204"/>
                <a:gd name="T13" fmla="*/ 24 h 75"/>
                <a:gd name="T14" fmla="*/ 14 w 204"/>
                <a:gd name="T15" fmla="*/ 20 h 75"/>
                <a:gd name="T16" fmla="*/ 17 w 204"/>
                <a:gd name="T17" fmla="*/ 12 h 75"/>
                <a:gd name="T18" fmla="*/ 24 w 204"/>
                <a:gd name="T19" fmla="*/ 6 h 75"/>
                <a:gd name="T20" fmla="*/ 33 w 204"/>
                <a:gd name="T21" fmla="*/ 2 h 75"/>
                <a:gd name="T22" fmla="*/ 43 w 204"/>
                <a:gd name="T23" fmla="*/ 0 h 75"/>
                <a:gd name="T24" fmla="*/ 52 w 204"/>
                <a:gd name="T25" fmla="*/ 2 h 75"/>
                <a:gd name="T26" fmla="*/ 61 w 204"/>
                <a:gd name="T27" fmla="*/ 7 h 75"/>
                <a:gd name="T28" fmla="*/ 72 w 204"/>
                <a:gd name="T29" fmla="*/ 6 h 75"/>
                <a:gd name="T30" fmla="*/ 81 w 204"/>
                <a:gd name="T31" fmla="*/ 9 h 75"/>
                <a:gd name="T32" fmla="*/ 89 w 204"/>
                <a:gd name="T33" fmla="*/ 16 h 75"/>
                <a:gd name="T34" fmla="*/ 95 w 204"/>
                <a:gd name="T35" fmla="*/ 21 h 75"/>
                <a:gd name="T36" fmla="*/ 109 w 204"/>
                <a:gd name="T37" fmla="*/ 26 h 75"/>
                <a:gd name="T38" fmla="*/ 113 w 204"/>
                <a:gd name="T39" fmla="*/ 31 h 75"/>
                <a:gd name="T40" fmla="*/ 118 w 204"/>
                <a:gd name="T41" fmla="*/ 31 h 75"/>
                <a:gd name="T42" fmla="*/ 113 w 204"/>
                <a:gd name="T43" fmla="*/ 36 h 75"/>
                <a:gd name="T44" fmla="*/ 137 w 204"/>
                <a:gd name="T45" fmla="*/ 47 h 75"/>
                <a:gd name="T46" fmla="*/ 141 w 204"/>
                <a:gd name="T47" fmla="*/ 50 h 75"/>
                <a:gd name="T48" fmla="*/ 151 w 204"/>
                <a:gd name="T49" fmla="*/ 52 h 75"/>
                <a:gd name="T50" fmla="*/ 161 w 204"/>
                <a:gd name="T51" fmla="*/ 55 h 75"/>
                <a:gd name="T52" fmla="*/ 157 w 204"/>
                <a:gd name="T53" fmla="*/ 60 h 75"/>
                <a:gd name="T54" fmla="*/ 162 w 204"/>
                <a:gd name="T55" fmla="*/ 60 h 75"/>
                <a:gd name="T56" fmla="*/ 179 w 204"/>
                <a:gd name="T57" fmla="*/ 64 h 75"/>
                <a:gd name="T58" fmla="*/ 191 w 204"/>
                <a:gd name="T59" fmla="*/ 68 h 75"/>
                <a:gd name="T60" fmla="*/ 199 w 204"/>
                <a:gd name="T61" fmla="*/ 69 h 75"/>
                <a:gd name="T62" fmla="*/ 203 w 204"/>
                <a:gd name="T63" fmla="*/ 69 h 75"/>
                <a:gd name="T64" fmla="*/ 199 w 204"/>
                <a:gd name="T65" fmla="*/ 74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4"/>
                <a:gd name="T100" fmla="*/ 0 h 75"/>
                <a:gd name="T101" fmla="*/ 204 w 204"/>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4" h="75">
                  <a:moveTo>
                    <a:pt x="0" y="45"/>
                  </a:moveTo>
                  <a:lnTo>
                    <a:pt x="4" y="45"/>
                  </a:lnTo>
                  <a:lnTo>
                    <a:pt x="10" y="45"/>
                  </a:lnTo>
                  <a:lnTo>
                    <a:pt x="18" y="41"/>
                  </a:lnTo>
                  <a:lnTo>
                    <a:pt x="19" y="35"/>
                  </a:lnTo>
                  <a:lnTo>
                    <a:pt x="18" y="30"/>
                  </a:lnTo>
                  <a:lnTo>
                    <a:pt x="14" y="24"/>
                  </a:lnTo>
                  <a:lnTo>
                    <a:pt x="14" y="20"/>
                  </a:lnTo>
                  <a:lnTo>
                    <a:pt x="17" y="12"/>
                  </a:lnTo>
                  <a:lnTo>
                    <a:pt x="24" y="6"/>
                  </a:lnTo>
                  <a:lnTo>
                    <a:pt x="33" y="2"/>
                  </a:lnTo>
                  <a:lnTo>
                    <a:pt x="43" y="0"/>
                  </a:lnTo>
                  <a:lnTo>
                    <a:pt x="52" y="2"/>
                  </a:lnTo>
                  <a:lnTo>
                    <a:pt x="61" y="7"/>
                  </a:lnTo>
                  <a:lnTo>
                    <a:pt x="72" y="6"/>
                  </a:lnTo>
                  <a:lnTo>
                    <a:pt x="81" y="9"/>
                  </a:lnTo>
                  <a:lnTo>
                    <a:pt x="89" y="16"/>
                  </a:lnTo>
                  <a:lnTo>
                    <a:pt x="95" y="21"/>
                  </a:lnTo>
                  <a:lnTo>
                    <a:pt x="109" y="26"/>
                  </a:lnTo>
                  <a:lnTo>
                    <a:pt x="113" y="31"/>
                  </a:lnTo>
                  <a:lnTo>
                    <a:pt x="118" y="31"/>
                  </a:lnTo>
                  <a:lnTo>
                    <a:pt x="113" y="36"/>
                  </a:lnTo>
                  <a:lnTo>
                    <a:pt x="137" y="47"/>
                  </a:lnTo>
                  <a:lnTo>
                    <a:pt x="141" y="50"/>
                  </a:lnTo>
                  <a:lnTo>
                    <a:pt x="151" y="52"/>
                  </a:lnTo>
                  <a:lnTo>
                    <a:pt x="161" y="55"/>
                  </a:lnTo>
                  <a:lnTo>
                    <a:pt x="157" y="60"/>
                  </a:lnTo>
                  <a:lnTo>
                    <a:pt x="162" y="60"/>
                  </a:lnTo>
                  <a:lnTo>
                    <a:pt x="179" y="64"/>
                  </a:lnTo>
                  <a:lnTo>
                    <a:pt x="191" y="68"/>
                  </a:lnTo>
                  <a:lnTo>
                    <a:pt x="199" y="69"/>
                  </a:lnTo>
                  <a:lnTo>
                    <a:pt x="203" y="69"/>
                  </a:lnTo>
                  <a:lnTo>
                    <a:pt x="199" y="74"/>
                  </a:lnTo>
                </a:path>
              </a:pathLst>
            </a:custGeom>
            <a:noFill/>
            <a:ln w="9445">
              <a:solidFill>
                <a:srgbClr val="FF8100"/>
              </a:solidFill>
              <a:round/>
              <a:headEnd/>
              <a:tailEnd/>
            </a:ln>
          </p:spPr>
          <p:txBody>
            <a:bodyPr/>
            <a:lstStyle/>
            <a:p>
              <a:endParaRPr lang="en-US"/>
            </a:p>
          </p:txBody>
        </p:sp>
        <p:sp>
          <p:nvSpPr>
            <p:cNvPr id="309371" name="Freeform 118"/>
            <p:cNvSpPr>
              <a:spLocks/>
            </p:cNvSpPr>
            <p:nvPr/>
          </p:nvSpPr>
          <p:spPr bwMode="auto">
            <a:xfrm>
              <a:off x="1390" y="2223"/>
              <a:ext cx="277" cy="146"/>
            </a:xfrm>
            <a:custGeom>
              <a:avLst/>
              <a:gdLst>
                <a:gd name="T0" fmla="*/ 248 w 277"/>
                <a:gd name="T1" fmla="*/ 5 h 146"/>
                <a:gd name="T2" fmla="*/ 266 w 277"/>
                <a:gd name="T3" fmla="*/ 10 h 146"/>
                <a:gd name="T4" fmla="*/ 276 w 277"/>
                <a:gd name="T5" fmla="*/ 15 h 146"/>
                <a:gd name="T6" fmla="*/ 261 w 277"/>
                <a:gd name="T7" fmla="*/ 25 h 146"/>
                <a:gd name="T8" fmla="*/ 253 w 277"/>
                <a:gd name="T9" fmla="*/ 30 h 146"/>
                <a:gd name="T10" fmla="*/ 238 w 277"/>
                <a:gd name="T11" fmla="*/ 34 h 146"/>
                <a:gd name="T12" fmla="*/ 225 w 277"/>
                <a:gd name="T13" fmla="*/ 40 h 146"/>
                <a:gd name="T14" fmla="*/ 210 w 277"/>
                <a:gd name="T15" fmla="*/ 39 h 146"/>
                <a:gd name="T16" fmla="*/ 196 w 277"/>
                <a:gd name="T17" fmla="*/ 44 h 146"/>
                <a:gd name="T18" fmla="*/ 172 w 277"/>
                <a:gd name="T19" fmla="*/ 39 h 146"/>
                <a:gd name="T20" fmla="*/ 158 w 277"/>
                <a:gd name="T21" fmla="*/ 39 h 146"/>
                <a:gd name="T22" fmla="*/ 149 w 277"/>
                <a:gd name="T23" fmla="*/ 36 h 146"/>
                <a:gd name="T24" fmla="*/ 121 w 277"/>
                <a:gd name="T25" fmla="*/ 35 h 146"/>
                <a:gd name="T26" fmla="*/ 104 w 277"/>
                <a:gd name="T27" fmla="*/ 40 h 146"/>
                <a:gd name="T28" fmla="*/ 95 w 277"/>
                <a:gd name="T29" fmla="*/ 41 h 146"/>
                <a:gd name="T30" fmla="*/ 82 w 277"/>
                <a:gd name="T31" fmla="*/ 44 h 146"/>
                <a:gd name="T32" fmla="*/ 72 w 277"/>
                <a:gd name="T33" fmla="*/ 45 h 146"/>
                <a:gd name="T34" fmla="*/ 58 w 277"/>
                <a:gd name="T35" fmla="*/ 49 h 146"/>
                <a:gd name="T36" fmla="*/ 49 w 277"/>
                <a:gd name="T37" fmla="*/ 53 h 146"/>
                <a:gd name="T38" fmla="*/ 47 w 277"/>
                <a:gd name="T39" fmla="*/ 63 h 146"/>
                <a:gd name="T40" fmla="*/ 50 w 277"/>
                <a:gd name="T41" fmla="*/ 77 h 146"/>
                <a:gd name="T42" fmla="*/ 59 w 277"/>
                <a:gd name="T43" fmla="*/ 91 h 146"/>
                <a:gd name="T44" fmla="*/ 69 w 277"/>
                <a:gd name="T45" fmla="*/ 101 h 146"/>
                <a:gd name="T46" fmla="*/ 70 w 277"/>
                <a:gd name="T47" fmla="*/ 111 h 146"/>
                <a:gd name="T48" fmla="*/ 66 w 277"/>
                <a:gd name="T49" fmla="*/ 121 h 146"/>
                <a:gd name="T50" fmla="*/ 59 w 277"/>
                <a:gd name="T51" fmla="*/ 131 h 146"/>
                <a:gd name="T52" fmla="*/ 49 w 277"/>
                <a:gd name="T53" fmla="*/ 117 h 146"/>
                <a:gd name="T54" fmla="*/ 36 w 277"/>
                <a:gd name="T55" fmla="*/ 133 h 146"/>
                <a:gd name="T56" fmla="*/ 39 w 277"/>
                <a:gd name="T57" fmla="*/ 145 h 146"/>
                <a:gd name="T58" fmla="*/ 30 w 277"/>
                <a:gd name="T59" fmla="*/ 135 h 146"/>
                <a:gd name="T60" fmla="*/ 34 w 277"/>
                <a:gd name="T61" fmla="*/ 125 h 146"/>
                <a:gd name="T62" fmla="*/ 28 w 277"/>
                <a:gd name="T63" fmla="*/ 118 h 146"/>
                <a:gd name="T64" fmla="*/ 16 w 277"/>
                <a:gd name="T65" fmla="*/ 121 h 146"/>
                <a:gd name="T66" fmla="*/ 11 w 277"/>
                <a:gd name="T67" fmla="*/ 130 h 146"/>
                <a:gd name="T68" fmla="*/ 6 w 277"/>
                <a:gd name="T69" fmla="*/ 121 h 146"/>
                <a:gd name="T70" fmla="*/ 16 w 277"/>
                <a:gd name="T71" fmla="*/ 111 h 146"/>
                <a:gd name="T72" fmla="*/ 0 w 277"/>
                <a:gd name="T73" fmla="*/ 110 h 14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77"/>
                <a:gd name="T112" fmla="*/ 0 h 146"/>
                <a:gd name="T113" fmla="*/ 277 w 277"/>
                <a:gd name="T114" fmla="*/ 146 h 14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77" h="146">
                  <a:moveTo>
                    <a:pt x="234" y="0"/>
                  </a:moveTo>
                  <a:lnTo>
                    <a:pt x="248" y="5"/>
                  </a:lnTo>
                  <a:lnTo>
                    <a:pt x="258" y="8"/>
                  </a:lnTo>
                  <a:lnTo>
                    <a:pt x="266" y="10"/>
                  </a:lnTo>
                  <a:lnTo>
                    <a:pt x="271" y="10"/>
                  </a:lnTo>
                  <a:lnTo>
                    <a:pt x="276" y="15"/>
                  </a:lnTo>
                  <a:lnTo>
                    <a:pt x="273" y="19"/>
                  </a:lnTo>
                  <a:lnTo>
                    <a:pt x="261" y="25"/>
                  </a:lnTo>
                  <a:lnTo>
                    <a:pt x="257" y="25"/>
                  </a:lnTo>
                  <a:lnTo>
                    <a:pt x="253" y="30"/>
                  </a:lnTo>
                  <a:lnTo>
                    <a:pt x="244" y="34"/>
                  </a:lnTo>
                  <a:lnTo>
                    <a:pt x="238" y="34"/>
                  </a:lnTo>
                  <a:lnTo>
                    <a:pt x="233" y="39"/>
                  </a:lnTo>
                  <a:lnTo>
                    <a:pt x="225" y="40"/>
                  </a:lnTo>
                  <a:lnTo>
                    <a:pt x="218" y="39"/>
                  </a:lnTo>
                  <a:lnTo>
                    <a:pt x="210" y="39"/>
                  </a:lnTo>
                  <a:lnTo>
                    <a:pt x="205" y="44"/>
                  </a:lnTo>
                  <a:lnTo>
                    <a:pt x="196" y="44"/>
                  </a:lnTo>
                  <a:lnTo>
                    <a:pt x="182" y="39"/>
                  </a:lnTo>
                  <a:lnTo>
                    <a:pt x="172" y="39"/>
                  </a:lnTo>
                  <a:lnTo>
                    <a:pt x="163" y="36"/>
                  </a:lnTo>
                  <a:lnTo>
                    <a:pt x="158" y="39"/>
                  </a:lnTo>
                  <a:lnTo>
                    <a:pt x="153" y="39"/>
                  </a:lnTo>
                  <a:lnTo>
                    <a:pt x="149" y="36"/>
                  </a:lnTo>
                  <a:lnTo>
                    <a:pt x="126" y="30"/>
                  </a:lnTo>
                  <a:lnTo>
                    <a:pt x="121" y="35"/>
                  </a:lnTo>
                  <a:lnTo>
                    <a:pt x="109" y="34"/>
                  </a:lnTo>
                  <a:lnTo>
                    <a:pt x="104" y="40"/>
                  </a:lnTo>
                  <a:lnTo>
                    <a:pt x="96" y="39"/>
                  </a:lnTo>
                  <a:lnTo>
                    <a:pt x="95" y="41"/>
                  </a:lnTo>
                  <a:lnTo>
                    <a:pt x="87" y="39"/>
                  </a:lnTo>
                  <a:lnTo>
                    <a:pt x="82" y="44"/>
                  </a:lnTo>
                  <a:lnTo>
                    <a:pt x="72" y="44"/>
                  </a:lnTo>
                  <a:lnTo>
                    <a:pt x="72" y="45"/>
                  </a:lnTo>
                  <a:lnTo>
                    <a:pt x="63" y="44"/>
                  </a:lnTo>
                  <a:lnTo>
                    <a:pt x="58" y="49"/>
                  </a:lnTo>
                  <a:lnTo>
                    <a:pt x="54" y="49"/>
                  </a:lnTo>
                  <a:lnTo>
                    <a:pt x="49" y="53"/>
                  </a:lnTo>
                  <a:lnTo>
                    <a:pt x="49" y="58"/>
                  </a:lnTo>
                  <a:lnTo>
                    <a:pt x="47" y="63"/>
                  </a:lnTo>
                  <a:lnTo>
                    <a:pt x="49" y="73"/>
                  </a:lnTo>
                  <a:lnTo>
                    <a:pt x="50" y="77"/>
                  </a:lnTo>
                  <a:lnTo>
                    <a:pt x="54" y="82"/>
                  </a:lnTo>
                  <a:lnTo>
                    <a:pt x="59" y="91"/>
                  </a:lnTo>
                  <a:lnTo>
                    <a:pt x="66" y="97"/>
                  </a:lnTo>
                  <a:lnTo>
                    <a:pt x="69" y="101"/>
                  </a:lnTo>
                  <a:lnTo>
                    <a:pt x="72" y="107"/>
                  </a:lnTo>
                  <a:lnTo>
                    <a:pt x="70" y="111"/>
                  </a:lnTo>
                  <a:lnTo>
                    <a:pt x="61" y="116"/>
                  </a:lnTo>
                  <a:lnTo>
                    <a:pt x="66" y="121"/>
                  </a:lnTo>
                  <a:lnTo>
                    <a:pt x="64" y="127"/>
                  </a:lnTo>
                  <a:lnTo>
                    <a:pt x="59" y="131"/>
                  </a:lnTo>
                  <a:lnTo>
                    <a:pt x="54" y="121"/>
                  </a:lnTo>
                  <a:lnTo>
                    <a:pt x="49" y="117"/>
                  </a:lnTo>
                  <a:lnTo>
                    <a:pt x="44" y="125"/>
                  </a:lnTo>
                  <a:lnTo>
                    <a:pt x="36" y="133"/>
                  </a:lnTo>
                  <a:lnTo>
                    <a:pt x="40" y="140"/>
                  </a:lnTo>
                  <a:lnTo>
                    <a:pt x="39" y="145"/>
                  </a:lnTo>
                  <a:lnTo>
                    <a:pt x="32" y="137"/>
                  </a:lnTo>
                  <a:lnTo>
                    <a:pt x="30" y="135"/>
                  </a:lnTo>
                  <a:lnTo>
                    <a:pt x="34" y="130"/>
                  </a:lnTo>
                  <a:lnTo>
                    <a:pt x="34" y="125"/>
                  </a:lnTo>
                  <a:lnTo>
                    <a:pt x="34" y="119"/>
                  </a:lnTo>
                  <a:lnTo>
                    <a:pt x="28" y="118"/>
                  </a:lnTo>
                  <a:lnTo>
                    <a:pt x="20" y="119"/>
                  </a:lnTo>
                  <a:lnTo>
                    <a:pt x="16" y="121"/>
                  </a:lnTo>
                  <a:lnTo>
                    <a:pt x="11" y="125"/>
                  </a:lnTo>
                  <a:lnTo>
                    <a:pt x="11" y="130"/>
                  </a:lnTo>
                  <a:lnTo>
                    <a:pt x="6" y="125"/>
                  </a:lnTo>
                  <a:lnTo>
                    <a:pt x="6" y="121"/>
                  </a:lnTo>
                  <a:lnTo>
                    <a:pt x="11" y="114"/>
                  </a:lnTo>
                  <a:lnTo>
                    <a:pt x="16" y="111"/>
                  </a:lnTo>
                  <a:lnTo>
                    <a:pt x="11" y="111"/>
                  </a:lnTo>
                  <a:lnTo>
                    <a:pt x="0" y="110"/>
                  </a:lnTo>
                </a:path>
              </a:pathLst>
            </a:custGeom>
            <a:noFill/>
            <a:ln w="9445">
              <a:solidFill>
                <a:srgbClr val="FF8100"/>
              </a:solidFill>
              <a:round/>
              <a:headEnd/>
              <a:tailEnd/>
            </a:ln>
          </p:spPr>
          <p:txBody>
            <a:bodyPr/>
            <a:lstStyle/>
            <a:p>
              <a:endParaRPr lang="en-US"/>
            </a:p>
          </p:txBody>
        </p:sp>
        <p:sp>
          <p:nvSpPr>
            <p:cNvPr id="309372" name="Freeform 119"/>
            <p:cNvSpPr>
              <a:spLocks/>
            </p:cNvSpPr>
            <p:nvPr/>
          </p:nvSpPr>
          <p:spPr bwMode="auto">
            <a:xfrm>
              <a:off x="1399" y="2247"/>
              <a:ext cx="34" cy="79"/>
            </a:xfrm>
            <a:custGeom>
              <a:avLst/>
              <a:gdLst>
                <a:gd name="T0" fmla="*/ 7 w 34"/>
                <a:gd name="T1" fmla="*/ 77 h 79"/>
                <a:gd name="T2" fmla="*/ 7 w 34"/>
                <a:gd name="T3" fmla="*/ 78 h 79"/>
                <a:gd name="T4" fmla="*/ 3 w 34"/>
                <a:gd name="T5" fmla="*/ 62 h 79"/>
                <a:gd name="T6" fmla="*/ 2 w 34"/>
                <a:gd name="T7" fmla="*/ 53 h 79"/>
                <a:gd name="T8" fmla="*/ 1 w 34"/>
                <a:gd name="T9" fmla="*/ 43 h 79"/>
                <a:gd name="T10" fmla="*/ 0 w 34"/>
                <a:gd name="T11" fmla="*/ 33 h 79"/>
                <a:gd name="T12" fmla="*/ 2 w 34"/>
                <a:gd name="T13" fmla="*/ 25 h 79"/>
                <a:gd name="T14" fmla="*/ 3 w 34"/>
                <a:gd name="T15" fmla="*/ 18 h 79"/>
                <a:gd name="T16" fmla="*/ 7 w 34"/>
                <a:gd name="T17" fmla="*/ 10 h 79"/>
                <a:gd name="T18" fmla="*/ 13 w 34"/>
                <a:gd name="T19" fmla="*/ 0 h 79"/>
                <a:gd name="T20" fmla="*/ 17 w 34"/>
                <a:gd name="T21" fmla="*/ 0 h 79"/>
                <a:gd name="T22" fmla="*/ 20 w 34"/>
                <a:gd name="T23" fmla="*/ 1 h 79"/>
                <a:gd name="T24" fmla="*/ 25 w 34"/>
                <a:gd name="T25" fmla="*/ 5 h 79"/>
                <a:gd name="T26" fmla="*/ 28 w 34"/>
                <a:gd name="T27" fmla="*/ 13 h 79"/>
                <a:gd name="T28" fmla="*/ 30 w 34"/>
                <a:gd name="T29" fmla="*/ 25 h 79"/>
                <a:gd name="T30" fmla="*/ 33 w 34"/>
                <a:gd name="T31" fmla="*/ 32 h 79"/>
                <a:gd name="T32" fmla="*/ 32 w 34"/>
                <a:gd name="T33" fmla="*/ 43 h 79"/>
                <a:gd name="T34" fmla="*/ 29 w 34"/>
                <a:gd name="T35" fmla="*/ 53 h 79"/>
                <a:gd name="T36" fmla="*/ 27 w 34"/>
                <a:gd name="T37" fmla="*/ 77 h 79"/>
                <a:gd name="T38" fmla="*/ 7 w 34"/>
                <a:gd name="T39" fmla="*/ 77 h 7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4"/>
                <a:gd name="T61" fmla="*/ 0 h 79"/>
                <a:gd name="T62" fmla="*/ 34 w 34"/>
                <a:gd name="T63" fmla="*/ 79 h 7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4" h="79">
                  <a:moveTo>
                    <a:pt x="7" y="77"/>
                  </a:moveTo>
                  <a:lnTo>
                    <a:pt x="7" y="78"/>
                  </a:lnTo>
                  <a:lnTo>
                    <a:pt x="3" y="62"/>
                  </a:lnTo>
                  <a:lnTo>
                    <a:pt x="2" y="53"/>
                  </a:lnTo>
                  <a:lnTo>
                    <a:pt x="1" y="43"/>
                  </a:lnTo>
                  <a:lnTo>
                    <a:pt x="0" y="33"/>
                  </a:lnTo>
                  <a:lnTo>
                    <a:pt x="2" y="25"/>
                  </a:lnTo>
                  <a:lnTo>
                    <a:pt x="3" y="18"/>
                  </a:lnTo>
                  <a:lnTo>
                    <a:pt x="7" y="10"/>
                  </a:lnTo>
                  <a:lnTo>
                    <a:pt x="13" y="0"/>
                  </a:lnTo>
                  <a:lnTo>
                    <a:pt x="17" y="0"/>
                  </a:lnTo>
                  <a:lnTo>
                    <a:pt x="20" y="1"/>
                  </a:lnTo>
                  <a:lnTo>
                    <a:pt x="25" y="5"/>
                  </a:lnTo>
                  <a:lnTo>
                    <a:pt x="28" y="13"/>
                  </a:lnTo>
                  <a:lnTo>
                    <a:pt x="30" y="25"/>
                  </a:lnTo>
                  <a:lnTo>
                    <a:pt x="33" y="32"/>
                  </a:lnTo>
                  <a:lnTo>
                    <a:pt x="32" y="43"/>
                  </a:lnTo>
                  <a:lnTo>
                    <a:pt x="29" y="53"/>
                  </a:lnTo>
                  <a:lnTo>
                    <a:pt x="27" y="77"/>
                  </a:lnTo>
                  <a:lnTo>
                    <a:pt x="7" y="77"/>
                  </a:lnTo>
                </a:path>
              </a:pathLst>
            </a:custGeom>
            <a:noFill/>
            <a:ln w="9445">
              <a:solidFill>
                <a:srgbClr val="FF8100"/>
              </a:solidFill>
              <a:round/>
              <a:headEnd/>
              <a:tailEnd/>
            </a:ln>
          </p:spPr>
          <p:txBody>
            <a:bodyPr/>
            <a:lstStyle/>
            <a:p>
              <a:endParaRPr lang="en-US"/>
            </a:p>
          </p:txBody>
        </p:sp>
        <p:sp>
          <p:nvSpPr>
            <p:cNvPr id="309373" name="Freeform 120"/>
            <p:cNvSpPr>
              <a:spLocks/>
            </p:cNvSpPr>
            <p:nvPr/>
          </p:nvSpPr>
          <p:spPr bwMode="auto">
            <a:xfrm>
              <a:off x="1429" y="2186"/>
              <a:ext cx="111" cy="43"/>
            </a:xfrm>
            <a:custGeom>
              <a:avLst/>
              <a:gdLst>
                <a:gd name="T0" fmla="*/ 110 w 111"/>
                <a:gd name="T1" fmla="*/ 0 h 43"/>
                <a:gd name="T2" fmla="*/ 101 w 111"/>
                <a:gd name="T3" fmla="*/ 4 h 43"/>
                <a:gd name="T4" fmla="*/ 95 w 111"/>
                <a:gd name="T5" fmla="*/ 8 h 43"/>
                <a:gd name="T6" fmla="*/ 91 w 111"/>
                <a:gd name="T7" fmla="*/ 12 h 43"/>
                <a:gd name="T8" fmla="*/ 83 w 111"/>
                <a:gd name="T9" fmla="*/ 16 h 43"/>
                <a:gd name="T10" fmla="*/ 67 w 111"/>
                <a:gd name="T11" fmla="*/ 17 h 43"/>
                <a:gd name="T12" fmla="*/ 67 w 111"/>
                <a:gd name="T13" fmla="*/ 18 h 43"/>
                <a:gd name="T14" fmla="*/ 56 w 111"/>
                <a:gd name="T15" fmla="*/ 12 h 43"/>
                <a:gd name="T16" fmla="*/ 50 w 111"/>
                <a:gd name="T17" fmla="*/ 16 h 43"/>
                <a:gd name="T18" fmla="*/ 47 w 111"/>
                <a:gd name="T19" fmla="*/ 23 h 43"/>
                <a:gd name="T20" fmla="*/ 40 w 111"/>
                <a:gd name="T21" fmla="*/ 30 h 43"/>
                <a:gd name="T22" fmla="*/ 31 w 111"/>
                <a:gd name="T23" fmla="*/ 33 h 43"/>
                <a:gd name="T24" fmla="*/ 27 w 111"/>
                <a:gd name="T25" fmla="*/ 35 h 43"/>
                <a:gd name="T26" fmla="*/ 19 w 111"/>
                <a:gd name="T27" fmla="*/ 40 h 43"/>
                <a:gd name="T28" fmla="*/ 10 w 111"/>
                <a:gd name="T29" fmla="*/ 42 h 43"/>
                <a:gd name="T30" fmla="*/ 0 w 111"/>
                <a:gd name="T31" fmla="*/ 42 h 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1"/>
                <a:gd name="T49" fmla="*/ 0 h 43"/>
                <a:gd name="T50" fmla="*/ 111 w 111"/>
                <a:gd name="T51" fmla="*/ 43 h 4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1" h="43">
                  <a:moveTo>
                    <a:pt x="110" y="0"/>
                  </a:moveTo>
                  <a:lnTo>
                    <a:pt x="101" y="4"/>
                  </a:lnTo>
                  <a:lnTo>
                    <a:pt x="95" y="8"/>
                  </a:lnTo>
                  <a:lnTo>
                    <a:pt x="91" y="12"/>
                  </a:lnTo>
                  <a:lnTo>
                    <a:pt x="83" y="16"/>
                  </a:lnTo>
                  <a:lnTo>
                    <a:pt x="67" y="17"/>
                  </a:lnTo>
                  <a:lnTo>
                    <a:pt x="67" y="18"/>
                  </a:lnTo>
                  <a:lnTo>
                    <a:pt x="56" y="12"/>
                  </a:lnTo>
                  <a:lnTo>
                    <a:pt x="50" y="16"/>
                  </a:lnTo>
                  <a:lnTo>
                    <a:pt x="47" y="23"/>
                  </a:lnTo>
                  <a:lnTo>
                    <a:pt x="40" y="30"/>
                  </a:lnTo>
                  <a:lnTo>
                    <a:pt x="31" y="33"/>
                  </a:lnTo>
                  <a:lnTo>
                    <a:pt x="27" y="35"/>
                  </a:lnTo>
                  <a:lnTo>
                    <a:pt x="19" y="40"/>
                  </a:lnTo>
                  <a:lnTo>
                    <a:pt x="10" y="42"/>
                  </a:lnTo>
                  <a:lnTo>
                    <a:pt x="0" y="42"/>
                  </a:lnTo>
                </a:path>
              </a:pathLst>
            </a:custGeom>
            <a:noFill/>
            <a:ln w="9445">
              <a:solidFill>
                <a:srgbClr val="FF8100"/>
              </a:solidFill>
              <a:round/>
              <a:headEnd/>
              <a:tailEnd/>
            </a:ln>
          </p:spPr>
          <p:txBody>
            <a:bodyPr/>
            <a:lstStyle/>
            <a:p>
              <a:endParaRPr lang="en-US"/>
            </a:p>
          </p:txBody>
        </p:sp>
        <p:sp>
          <p:nvSpPr>
            <p:cNvPr id="309374" name="Freeform 121"/>
            <p:cNvSpPr>
              <a:spLocks/>
            </p:cNvSpPr>
            <p:nvPr/>
          </p:nvSpPr>
          <p:spPr bwMode="auto">
            <a:xfrm>
              <a:off x="1304" y="2104"/>
              <a:ext cx="15" cy="12"/>
            </a:xfrm>
            <a:custGeom>
              <a:avLst/>
              <a:gdLst>
                <a:gd name="T0" fmla="*/ 7 w 15"/>
                <a:gd name="T1" fmla="*/ 10 h 12"/>
                <a:gd name="T2" fmla="*/ 8 w 15"/>
                <a:gd name="T3" fmla="*/ 10 h 12"/>
                <a:gd name="T4" fmla="*/ 9 w 15"/>
                <a:gd name="T5" fmla="*/ 10 h 12"/>
                <a:gd name="T6" fmla="*/ 10 w 15"/>
                <a:gd name="T7" fmla="*/ 9 h 12"/>
                <a:gd name="T8" fmla="*/ 11 w 15"/>
                <a:gd name="T9" fmla="*/ 8 h 12"/>
                <a:gd name="T10" fmla="*/ 11 w 15"/>
                <a:gd name="T11" fmla="*/ 7 h 12"/>
                <a:gd name="T12" fmla="*/ 12 w 15"/>
                <a:gd name="T13" fmla="*/ 6 h 12"/>
                <a:gd name="T14" fmla="*/ 11 w 15"/>
                <a:gd name="T15" fmla="*/ 5 h 12"/>
                <a:gd name="T16" fmla="*/ 11 w 15"/>
                <a:gd name="T17" fmla="*/ 5 h 12"/>
                <a:gd name="T18" fmla="*/ 10 w 15"/>
                <a:gd name="T19" fmla="*/ 4 h 12"/>
                <a:gd name="T20" fmla="*/ 9 w 15"/>
                <a:gd name="T21" fmla="*/ 4 h 12"/>
                <a:gd name="T22" fmla="*/ 6 w 15"/>
                <a:gd name="T23" fmla="*/ 7 h 12"/>
                <a:gd name="T24" fmla="*/ 5 w 15"/>
                <a:gd name="T25" fmla="*/ 9 h 12"/>
                <a:gd name="T26" fmla="*/ 4 w 15"/>
                <a:gd name="T27" fmla="*/ 9 h 12"/>
                <a:gd name="T28" fmla="*/ 2 w 15"/>
                <a:gd name="T29" fmla="*/ 9 h 12"/>
                <a:gd name="T30" fmla="*/ 2 w 15"/>
                <a:gd name="T31" fmla="*/ 7 h 12"/>
                <a:gd name="T32" fmla="*/ 1 w 15"/>
                <a:gd name="T33" fmla="*/ 7 h 12"/>
                <a:gd name="T34" fmla="*/ 0 w 15"/>
                <a:gd name="T35" fmla="*/ 6 h 12"/>
                <a:gd name="T36" fmla="*/ 0 w 15"/>
                <a:gd name="T37" fmla="*/ 4 h 12"/>
                <a:gd name="T38" fmla="*/ 1 w 15"/>
                <a:gd name="T39" fmla="*/ 3 h 12"/>
                <a:gd name="T40" fmla="*/ 3 w 15"/>
                <a:gd name="T41" fmla="*/ 1 h 12"/>
                <a:gd name="T42" fmla="*/ 4 w 15"/>
                <a:gd name="T43" fmla="*/ 0 h 12"/>
                <a:gd name="T44" fmla="*/ 6 w 15"/>
                <a:gd name="T45" fmla="*/ 0 h 12"/>
                <a:gd name="T46" fmla="*/ 7 w 15"/>
                <a:gd name="T47" fmla="*/ 0 h 12"/>
                <a:gd name="T48" fmla="*/ 7 w 15"/>
                <a:gd name="T49" fmla="*/ 0 h 12"/>
                <a:gd name="T50" fmla="*/ 6 w 15"/>
                <a:gd name="T51" fmla="*/ 2 h 12"/>
                <a:gd name="T52" fmla="*/ 4 w 15"/>
                <a:gd name="T53" fmla="*/ 2 h 12"/>
                <a:gd name="T54" fmla="*/ 4 w 15"/>
                <a:gd name="T55" fmla="*/ 2 h 12"/>
                <a:gd name="T56" fmla="*/ 3 w 15"/>
                <a:gd name="T57" fmla="*/ 3 h 12"/>
                <a:gd name="T58" fmla="*/ 2 w 15"/>
                <a:gd name="T59" fmla="*/ 4 h 12"/>
                <a:gd name="T60" fmla="*/ 2 w 15"/>
                <a:gd name="T61" fmla="*/ 5 h 12"/>
                <a:gd name="T62" fmla="*/ 2 w 15"/>
                <a:gd name="T63" fmla="*/ 6 h 12"/>
                <a:gd name="T64" fmla="*/ 3 w 15"/>
                <a:gd name="T65" fmla="*/ 7 h 12"/>
                <a:gd name="T66" fmla="*/ 4 w 15"/>
                <a:gd name="T67" fmla="*/ 7 h 12"/>
                <a:gd name="T68" fmla="*/ 4 w 15"/>
                <a:gd name="T69" fmla="*/ 7 h 12"/>
                <a:gd name="T70" fmla="*/ 6 w 15"/>
                <a:gd name="T71" fmla="*/ 7 h 12"/>
                <a:gd name="T72" fmla="*/ 9 w 15"/>
                <a:gd name="T73" fmla="*/ 3 h 12"/>
                <a:gd name="T74" fmla="*/ 9 w 15"/>
                <a:gd name="T75" fmla="*/ 2 h 12"/>
                <a:gd name="T76" fmla="*/ 10 w 15"/>
                <a:gd name="T77" fmla="*/ 2 h 12"/>
                <a:gd name="T78" fmla="*/ 12 w 15"/>
                <a:gd name="T79" fmla="*/ 3 h 12"/>
                <a:gd name="T80" fmla="*/ 13 w 15"/>
                <a:gd name="T81" fmla="*/ 4 h 12"/>
                <a:gd name="T82" fmla="*/ 13 w 15"/>
                <a:gd name="T83" fmla="*/ 5 h 12"/>
                <a:gd name="T84" fmla="*/ 14 w 15"/>
                <a:gd name="T85" fmla="*/ 7 h 12"/>
                <a:gd name="T86" fmla="*/ 12 w 15"/>
                <a:gd name="T87" fmla="*/ 9 h 12"/>
                <a:gd name="T88" fmla="*/ 11 w 15"/>
                <a:gd name="T89" fmla="*/ 11 h 12"/>
                <a:gd name="T90" fmla="*/ 10 w 15"/>
                <a:gd name="T91" fmla="*/ 11 h 12"/>
                <a:gd name="T92" fmla="*/ 9 w 15"/>
                <a:gd name="T93" fmla="*/ 11 h 12"/>
                <a:gd name="T94" fmla="*/ 8 w 15"/>
                <a:gd name="T95" fmla="*/ 11 h 12"/>
                <a:gd name="T96" fmla="*/ 7 w 15"/>
                <a:gd name="T97" fmla="*/ 11 h 12"/>
                <a:gd name="T98" fmla="*/ 6 w 15"/>
                <a:gd name="T99" fmla="*/ 11 h 1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
                <a:gd name="T151" fmla="*/ 0 h 12"/>
                <a:gd name="T152" fmla="*/ 15 w 15"/>
                <a:gd name="T153" fmla="*/ 12 h 1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 h="12">
                  <a:moveTo>
                    <a:pt x="6" y="11"/>
                  </a:moveTo>
                  <a:lnTo>
                    <a:pt x="7" y="10"/>
                  </a:lnTo>
                  <a:lnTo>
                    <a:pt x="8" y="10"/>
                  </a:lnTo>
                  <a:lnTo>
                    <a:pt x="9" y="10"/>
                  </a:lnTo>
                  <a:lnTo>
                    <a:pt x="10" y="9"/>
                  </a:lnTo>
                  <a:lnTo>
                    <a:pt x="11" y="9"/>
                  </a:lnTo>
                  <a:lnTo>
                    <a:pt x="11" y="8"/>
                  </a:lnTo>
                  <a:lnTo>
                    <a:pt x="11" y="7"/>
                  </a:lnTo>
                  <a:lnTo>
                    <a:pt x="12" y="7"/>
                  </a:lnTo>
                  <a:lnTo>
                    <a:pt x="12" y="6"/>
                  </a:lnTo>
                  <a:lnTo>
                    <a:pt x="11" y="5"/>
                  </a:lnTo>
                  <a:lnTo>
                    <a:pt x="10" y="4"/>
                  </a:lnTo>
                  <a:lnTo>
                    <a:pt x="9" y="4"/>
                  </a:lnTo>
                  <a:lnTo>
                    <a:pt x="9" y="5"/>
                  </a:lnTo>
                  <a:lnTo>
                    <a:pt x="6" y="7"/>
                  </a:lnTo>
                  <a:lnTo>
                    <a:pt x="6" y="9"/>
                  </a:lnTo>
                  <a:lnTo>
                    <a:pt x="5" y="9"/>
                  </a:lnTo>
                  <a:lnTo>
                    <a:pt x="4" y="9"/>
                  </a:lnTo>
                  <a:lnTo>
                    <a:pt x="2" y="9"/>
                  </a:lnTo>
                  <a:lnTo>
                    <a:pt x="2" y="7"/>
                  </a:lnTo>
                  <a:lnTo>
                    <a:pt x="1" y="7"/>
                  </a:lnTo>
                  <a:lnTo>
                    <a:pt x="0" y="6"/>
                  </a:lnTo>
                  <a:lnTo>
                    <a:pt x="0" y="5"/>
                  </a:lnTo>
                  <a:lnTo>
                    <a:pt x="0" y="4"/>
                  </a:lnTo>
                  <a:lnTo>
                    <a:pt x="1" y="4"/>
                  </a:lnTo>
                  <a:lnTo>
                    <a:pt x="1" y="3"/>
                  </a:lnTo>
                  <a:lnTo>
                    <a:pt x="2" y="2"/>
                  </a:lnTo>
                  <a:lnTo>
                    <a:pt x="3" y="1"/>
                  </a:lnTo>
                  <a:lnTo>
                    <a:pt x="3" y="0"/>
                  </a:lnTo>
                  <a:lnTo>
                    <a:pt x="4" y="0"/>
                  </a:lnTo>
                  <a:lnTo>
                    <a:pt x="6" y="0"/>
                  </a:lnTo>
                  <a:lnTo>
                    <a:pt x="7" y="0"/>
                  </a:lnTo>
                  <a:lnTo>
                    <a:pt x="7" y="2"/>
                  </a:lnTo>
                  <a:lnTo>
                    <a:pt x="6" y="2"/>
                  </a:lnTo>
                  <a:lnTo>
                    <a:pt x="4" y="2"/>
                  </a:lnTo>
                  <a:lnTo>
                    <a:pt x="3" y="3"/>
                  </a:lnTo>
                  <a:lnTo>
                    <a:pt x="3" y="4"/>
                  </a:lnTo>
                  <a:lnTo>
                    <a:pt x="2" y="4"/>
                  </a:lnTo>
                  <a:lnTo>
                    <a:pt x="2" y="5"/>
                  </a:lnTo>
                  <a:lnTo>
                    <a:pt x="2" y="6"/>
                  </a:lnTo>
                  <a:lnTo>
                    <a:pt x="3" y="7"/>
                  </a:lnTo>
                  <a:lnTo>
                    <a:pt x="4" y="7"/>
                  </a:lnTo>
                  <a:lnTo>
                    <a:pt x="6" y="7"/>
                  </a:lnTo>
                  <a:lnTo>
                    <a:pt x="7" y="4"/>
                  </a:lnTo>
                  <a:lnTo>
                    <a:pt x="9" y="3"/>
                  </a:lnTo>
                  <a:lnTo>
                    <a:pt x="9" y="2"/>
                  </a:lnTo>
                  <a:lnTo>
                    <a:pt x="10" y="2"/>
                  </a:lnTo>
                  <a:lnTo>
                    <a:pt x="11" y="3"/>
                  </a:lnTo>
                  <a:lnTo>
                    <a:pt x="12" y="3"/>
                  </a:lnTo>
                  <a:lnTo>
                    <a:pt x="12" y="4"/>
                  </a:lnTo>
                  <a:lnTo>
                    <a:pt x="13" y="4"/>
                  </a:lnTo>
                  <a:lnTo>
                    <a:pt x="13" y="5"/>
                  </a:lnTo>
                  <a:lnTo>
                    <a:pt x="14" y="6"/>
                  </a:lnTo>
                  <a:lnTo>
                    <a:pt x="14" y="7"/>
                  </a:lnTo>
                  <a:lnTo>
                    <a:pt x="13" y="7"/>
                  </a:lnTo>
                  <a:lnTo>
                    <a:pt x="12" y="9"/>
                  </a:lnTo>
                  <a:lnTo>
                    <a:pt x="12" y="10"/>
                  </a:lnTo>
                  <a:lnTo>
                    <a:pt x="11" y="11"/>
                  </a:lnTo>
                  <a:lnTo>
                    <a:pt x="10" y="11"/>
                  </a:lnTo>
                  <a:lnTo>
                    <a:pt x="9" y="11"/>
                  </a:lnTo>
                  <a:lnTo>
                    <a:pt x="8" y="11"/>
                  </a:lnTo>
                  <a:lnTo>
                    <a:pt x="7" y="11"/>
                  </a:lnTo>
                  <a:lnTo>
                    <a:pt x="6" y="11"/>
                  </a:lnTo>
                </a:path>
              </a:pathLst>
            </a:custGeom>
            <a:solidFill>
              <a:srgbClr val="FF8100"/>
            </a:solidFill>
            <a:ln w="9445">
              <a:solidFill>
                <a:srgbClr val="FF8100"/>
              </a:solidFill>
              <a:round/>
              <a:headEnd/>
              <a:tailEnd/>
            </a:ln>
          </p:spPr>
          <p:txBody>
            <a:bodyPr/>
            <a:lstStyle/>
            <a:p>
              <a:endParaRPr lang="en-US"/>
            </a:p>
          </p:txBody>
        </p:sp>
        <p:sp>
          <p:nvSpPr>
            <p:cNvPr id="309375" name="Freeform 122"/>
            <p:cNvSpPr>
              <a:spLocks/>
            </p:cNvSpPr>
            <p:nvPr/>
          </p:nvSpPr>
          <p:spPr bwMode="auto">
            <a:xfrm>
              <a:off x="1313" y="2092"/>
              <a:ext cx="15" cy="16"/>
            </a:xfrm>
            <a:custGeom>
              <a:avLst/>
              <a:gdLst>
                <a:gd name="T0" fmla="*/ 0 w 15"/>
                <a:gd name="T1" fmla="*/ 5 h 16"/>
                <a:gd name="T2" fmla="*/ 8 w 15"/>
                <a:gd name="T3" fmla="*/ 0 h 16"/>
                <a:gd name="T4" fmla="*/ 8 w 15"/>
                <a:gd name="T5" fmla="*/ 1 h 16"/>
                <a:gd name="T6" fmla="*/ 2 w 15"/>
                <a:gd name="T7" fmla="*/ 5 h 16"/>
                <a:gd name="T8" fmla="*/ 5 w 15"/>
                <a:gd name="T9" fmla="*/ 8 h 16"/>
                <a:gd name="T10" fmla="*/ 10 w 15"/>
                <a:gd name="T11" fmla="*/ 4 h 16"/>
                <a:gd name="T12" fmla="*/ 11 w 15"/>
                <a:gd name="T13" fmla="*/ 6 h 16"/>
                <a:gd name="T14" fmla="*/ 5 w 15"/>
                <a:gd name="T15" fmla="*/ 10 h 16"/>
                <a:gd name="T16" fmla="*/ 7 w 15"/>
                <a:gd name="T17" fmla="*/ 13 h 16"/>
                <a:gd name="T18" fmla="*/ 13 w 15"/>
                <a:gd name="T19" fmla="*/ 9 h 16"/>
                <a:gd name="T20" fmla="*/ 14 w 15"/>
                <a:gd name="T21" fmla="*/ 10 h 16"/>
                <a:gd name="T22" fmla="*/ 7 w 15"/>
                <a:gd name="T23" fmla="*/ 15 h 16"/>
                <a:gd name="T24" fmla="*/ 0 w 15"/>
                <a:gd name="T25" fmla="*/ 5 h 16"/>
                <a:gd name="T26" fmla="*/ 0 w 15"/>
                <a:gd name="T27" fmla="*/ 5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
                <a:gd name="T43" fmla="*/ 0 h 16"/>
                <a:gd name="T44" fmla="*/ 15 w 15"/>
                <a:gd name="T45" fmla="*/ 16 h 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 h="16">
                  <a:moveTo>
                    <a:pt x="0" y="5"/>
                  </a:moveTo>
                  <a:lnTo>
                    <a:pt x="8" y="0"/>
                  </a:lnTo>
                  <a:lnTo>
                    <a:pt x="8" y="1"/>
                  </a:lnTo>
                  <a:lnTo>
                    <a:pt x="2" y="5"/>
                  </a:lnTo>
                  <a:lnTo>
                    <a:pt x="5" y="8"/>
                  </a:lnTo>
                  <a:lnTo>
                    <a:pt x="10" y="4"/>
                  </a:lnTo>
                  <a:lnTo>
                    <a:pt x="11" y="6"/>
                  </a:lnTo>
                  <a:lnTo>
                    <a:pt x="5" y="10"/>
                  </a:lnTo>
                  <a:lnTo>
                    <a:pt x="7" y="13"/>
                  </a:lnTo>
                  <a:lnTo>
                    <a:pt x="13" y="9"/>
                  </a:lnTo>
                  <a:lnTo>
                    <a:pt x="14" y="10"/>
                  </a:lnTo>
                  <a:lnTo>
                    <a:pt x="7" y="15"/>
                  </a:lnTo>
                  <a:lnTo>
                    <a:pt x="0" y="5"/>
                  </a:lnTo>
                </a:path>
              </a:pathLst>
            </a:custGeom>
            <a:solidFill>
              <a:srgbClr val="FF8100"/>
            </a:solidFill>
            <a:ln w="9445">
              <a:solidFill>
                <a:srgbClr val="FF8100"/>
              </a:solidFill>
              <a:round/>
              <a:headEnd/>
              <a:tailEnd/>
            </a:ln>
          </p:spPr>
          <p:txBody>
            <a:bodyPr/>
            <a:lstStyle/>
            <a:p>
              <a:endParaRPr lang="en-US"/>
            </a:p>
          </p:txBody>
        </p:sp>
        <p:sp>
          <p:nvSpPr>
            <p:cNvPr id="309376" name="Freeform 123"/>
            <p:cNvSpPr>
              <a:spLocks/>
            </p:cNvSpPr>
            <p:nvPr/>
          </p:nvSpPr>
          <p:spPr bwMode="auto">
            <a:xfrm>
              <a:off x="1327" y="2088"/>
              <a:ext cx="14" cy="13"/>
            </a:xfrm>
            <a:custGeom>
              <a:avLst/>
              <a:gdLst>
                <a:gd name="T0" fmla="*/ 2 w 14"/>
                <a:gd name="T1" fmla="*/ 12 h 13"/>
                <a:gd name="T2" fmla="*/ 0 w 14"/>
                <a:gd name="T3" fmla="*/ 0 h 13"/>
                <a:gd name="T4" fmla="*/ 2 w 14"/>
                <a:gd name="T5" fmla="*/ 0 h 13"/>
                <a:gd name="T6" fmla="*/ 7 w 14"/>
                <a:gd name="T7" fmla="*/ 9 h 13"/>
                <a:gd name="T8" fmla="*/ 9 w 14"/>
                <a:gd name="T9" fmla="*/ 0 h 13"/>
                <a:gd name="T10" fmla="*/ 12 w 14"/>
                <a:gd name="T11" fmla="*/ 0 h 13"/>
                <a:gd name="T12" fmla="*/ 13 w 14"/>
                <a:gd name="T13" fmla="*/ 11 h 13"/>
                <a:gd name="T14" fmla="*/ 11 w 14"/>
                <a:gd name="T15" fmla="*/ 11 h 13"/>
                <a:gd name="T16" fmla="*/ 10 w 14"/>
                <a:gd name="T17" fmla="*/ 2 h 13"/>
                <a:gd name="T18" fmla="*/ 10 w 14"/>
                <a:gd name="T19" fmla="*/ 2 h 13"/>
                <a:gd name="T20" fmla="*/ 8 w 14"/>
                <a:gd name="T21" fmla="*/ 12 h 13"/>
                <a:gd name="T22" fmla="*/ 7 w 14"/>
                <a:gd name="T23" fmla="*/ 12 h 13"/>
                <a:gd name="T24" fmla="*/ 2 w 14"/>
                <a:gd name="T25" fmla="*/ 2 h 13"/>
                <a:gd name="T26" fmla="*/ 2 w 14"/>
                <a:gd name="T27" fmla="*/ 3 h 13"/>
                <a:gd name="T28" fmla="*/ 4 w 14"/>
                <a:gd name="T29" fmla="*/ 12 h 13"/>
                <a:gd name="T30" fmla="*/ 2 w 14"/>
                <a:gd name="T31" fmla="*/ 12 h 13"/>
                <a:gd name="T32" fmla="*/ 2 w 14"/>
                <a:gd name="T33" fmla="*/ 12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
                <a:gd name="T52" fmla="*/ 0 h 13"/>
                <a:gd name="T53" fmla="*/ 14 w 14"/>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 h="13">
                  <a:moveTo>
                    <a:pt x="2" y="12"/>
                  </a:moveTo>
                  <a:lnTo>
                    <a:pt x="0" y="0"/>
                  </a:lnTo>
                  <a:lnTo>
                    <a:pt x="2" y="0"/>
                  </a:lnTo>
                  <a:lnTo>
                    <a:pt x="7" y="9"/>
                  </a:lnTo>
                  <a:lnTo>
                    <a:pt x="9" y="0"/>
                  </a:lnTo>
                  <a:lnTo>
                    <a:pt x="12" y="0"/>
                  </a:lnTo>
                  <a:lnTo>
                    <a:pt x="13" y="11"/>
                  </a:lnTo>
                  <a:lnTo>
                    <a:pt x="11" y="11"/>
                  </a:lnTo>
                  <a:lnTo>
                    <a:pt x="10" y="2"/>
                  </a:lnTo>
                  <a:lnTo>
                    <a:pt x="8" y="12"/>
                  </a:lnTo>
                  <a:lnTo>
                    <a:pt x="7" y="12"/>
                  </a:lnTo>
                  <a:lnTo>
                    <a:pt x="2" y="2"/>
                  </a:lnTo>
                  <a:lnTo>
                    <a:pt x="2" y="3"/>
                  </a:lnTo>
                  <a:lnTo>
                    <a:pt x="4" y="12"/>
                  </a:lnTo>
                  <a:lnTo>
                    <a:pt x="2" y="12"/>
                  </a:lnTo>
                </a:path>
              </a:pathLst>
            </a:custGeom>
            <a:solidFill>
              <a:srgbClr val="FF8100"/>
            </a:solidFill>
            <a:ln w="9445">
              <a:solidFill>
                <a:srgbClr val="FF8100"/>
              </a:solidFill>
              <a:round/>
              <a:headEnd/>
              <a:tailEnd/>
            </a:ln>
          </p:spPr>
          <p:txBody>
            <a:bodyPr/>
            <a:lstStyle/>
            <a:p>
              <a:endParaRPr lang="en-US"/>
            </a:p>
          </p:txBody>
        </p:sp>
        <p:sp>
          <p:nvSpPr>
            <p:cNvPr id="309377" name="Freeform 124"/>
            <p:cNvSpPr>
              <a:spLocks/>
            </p:cNvSpPr>
            <p:nvPr/>
          </p:nvSpPr>
          <p:spPr bwMode="auto">
            <a:xfrm>
              <a:off x="1343" y="2086"/>
              <a:ext cx="10" cy="14"/>
            </a:xfrm>
            <a:custGeom>
              <a:avLst/>
              <a:gdLst>
                <a:gd name="T0" fmla="*/ 2 w 10"/>
                <a:gd name="T1" fmla="*/ 2 h 14"/>
                <a:gd name="T2" fmla="*/ 5 w 10"/>
                <a:gd name="T3" fmla="*/ 2 h 14"/>
                <a:gd name="T4" fmla="*/ 6 w 10"/>
                <a:gd name="T5" fmla="*/ 2 h 14"/>
                <a:gd name="T6" fmla="*/ 7 w 10"/>
                <a:gd name="T7" fmla="*/ 4 h 14"/>
                <a:gd name="T8" fmla="*/ 7 w 10"/>
                <a:gd name="T9" fmla="*/ 4 h 14"/>
                <a:gd name="T10" fmla="*/ 7 w 10"/>
                <a:gd name="T11" fmla="*/ 4 h 14"/>
                <a:gd name="T12" fmla="*/ 7 w 10"/>
                <a:gd name="T13" fmla="*/ 4 h 14"/>
                <a:gd name="T14" fmla="*/ 7 w 10"/>
                <a:gd name="T15" fmla="*/ 4 h 14"/>
                <a:gd name="T16" fmla="*/ 7 w 10"/>
                <a:gd name="T17" fmla="*/ 4 h 14"/>
                <a:gd name="T18" fmla="*/ 8 w 10"/>
                <a:gd name="T19" fmla="*/ 4 h 14"/>
                <a:gd name="T20" fmla="*/ 8 w 10"/>
                <a:gd name="T21" fmla="*/ 5 h 14"/>
                <a:gd name="T22" fmla="*/ 8 w 10"/>
                <a:gd name="T23" fmla="*/ 5 h 14"/>
                <a:gd name="T24" fmla="*/ 7 w 10"/>
                <a:gd name="T25" fmla="*/ 6 h 14"/>
                <a:gd name="T26" fmla="*/ 7 w 10"/>
                <a:gd name="T27" fmla="*/ 6 h 14"/>
                <a:gd name="T28" fmla="*/ 7 w 10"/>
                <a:gd name="T29" fmla="*/ 6 h 14"/>
                <a:gd name="T30" fmla="*/ 7 w 10"/>
                <a:gd name="T31" fmla="*/ 6 h 14"/>
                <a:gd name="T32" fmla="*/ 7 w 10"/>
                <a:gd name="T33" fmla="*/ 6 h 14"/>
                <a:gd name="T34" fmla="*/ 6 w 10"/>
                <a:gd name="T35" fmla="*/ 6 h 14"/>
                <a:gd name="T36" fmla="*/ 5 w 10"/>
                <a:gd name="T37" fmla="*/ 6 h 14"/>
                <a:gd name="T38" fmla="*/ 2 w 10"/>
                <a:gd name="T39" fmla="*/ 6 h 14"/>
                <a:gd name="T40" fmla="*/ 2 w 10"/>
                <a:gd name="T41" fmla="*/ 2 h 14"/>
                <a:gd name="T42" fmla="*/ 1 w 10"/>
                <a:gd name="T43" fmla="*/ 0 h 14"/>
                <a:gd name="T44" fmla="*/ 5 w 10"/>
                <a:gd name="T45" fmla="*/ 2 h 14"/>
                <a:gd name="T46" fmla="*/ 7 w 10"/>
                <a:gd name="T47" fmla="*/ 2 h 14"/>
                <a:gd name="T48" fmla="*/ 8 w 10"/>
                <a:gd name="T49" fmla="*/ 2 h 14"/>
                <a:gd name="T50" fmla="*/ 9 w 10"/>
                <a:gd name="T51" fmla="*/ 2 h 14"/>
                <a:gd name="T52" fmla="*/ 9 w 10"/>
                <a:gd name="T53" fmla="*/ 2 h 14"/>
                <a:gd name="T54" fmla="*/ 9 w 10"/>
                <a:gd name="T55" fmla="*/ 2 h 14"/>
                <a:gd name="T56" fmla="*/ 9 w 10"/>
                <a:gd name="T57" fmla="*/ 4 h 14"/>
                <a:gd name="T58" fmla="*/ 9 w 10"/>
                <a:gd name="T59" fmla="*/ 4 h 14"/>
                <a:gd name="T60" fmla="*/ 9 w 10"/>
                <a:gd name="T61" fmla="*/ 4 h 14"/>
                <a:gd name="T62" fmla="*/ 9 w 10"/>
                <a:gd name="T63" fmla="*/ 5 h 14"/>
                <a:gd name="T64" fmla="*/ 9 w 10"/>
                <a:gd name="T65" fmla="*/ 6 h 14"/>
                <a:gd name="T66" fmla="*/ 9 w 10"/>
                <a:gd name="T67" fmla="*/ 6 h 14"/>
                <a:gd name="T68" fmla="*/ 9 w 10"/>
                <a:gd name="T69" fmla="*/ 7 h 14"/>
                <a:gd name="T70" fmla="*/ 9 w 10"/>
                <a:gd name="T71" fmla="*/ 7 h 14"/>
                <a:gd name="T72" fmla="*/ 8 w 10"/>
                <a:gd name="T73" fmla="*/ 8 h 14"/>
                <a:gd name="T74" fmla="*/ 7 w 10"/>
                <a:gd name="T75" fmla="*/ 8 h 14"/>
                <a:gd name="T76" fmla="*/ 7 w 10"/>
                <a:gd name="T77" fmla="*/ 8 h 14"/>
                <a:gd name="T78" fmla="*/ 5 w 10"/>
                <a:gd name="T79" fmla="*/ 8 h 14"/>
                <a:gd name="T80" fmla="*/ 2 w 10"/>
                <a:gd name="T81" fmla="*/ 8 h 14"/>
                <a:gd name="T82" fmla="*/ 2 w 10"/>
                <a:gd name="T83" fmla="*/ 13 h 14"/>
                <a:gd name="T84" fmla="*/ 0 w 10"/>
                <a:gd name="T85" fmla="*/ 13 h 14"/>
                <a:gd name="T86" fmla="*/ 1 w 10"/>
                <a:gd name="T87" fmla="*/ 0 h 14"/>
                <a:gd name="T88" fmla="*/ 2 w 10"/>
                <a:gd name="T89" fmla="*/ 2 h 14"/>
                <a:gd name="T90" fmla="*/ 2 w 10"/>
                <a:gd name="T91" fmla="*/ 2 h 1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
                <a:gd name="T139" fmla="*/ 0 h 14"/>
                <a:gd name="T140" fmla="*/ 10 w 10"/>
                <a:gd name="T141" fmla="*/ 14 h 1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 h="14">
                  <a:moveTo>
                    <a:pt x="2" y="2"/>
                  </a:moveTo>
                  <a:lnTo>
                    <a:pt x="5" y="2"/>
                  </a:lnTo>
                  <a:lnTo>
                    <a:pt x="6" y="2"/>
                  </a:lnTo>
                  <a:lnTo>
                    <a:pt x="7" y="4"/>
                  </a:lnTo>
                  <a:lnTo>
                    <a:pt x="8" y="4"/>
                  </a:lnTo>
                  <a:lnTo>
                    <a:pt x="8" y="5"/>
                  </a:lnTo>
                  <a:lnTo>
                    <a:pt x="7" y="6"/>
                  </a:lnTo>
                  <a:lnTo>
                    <a:pt x="6" y="6"/>
                  </a:lnTo>
                  <a:lnTo>
                    <a:pt x="5" y="6"/>
                  </a:lnTo>
                  <a:lnTo>
                    <a:pt x="2" y="6"/>
                  </a:lnTo>
                  <a:lnTo>
                    <a:pt x="2" y="2"/>
                  </a:lnTo>
                  <a:lnTo>
                    <a:pt x="1" y="0"/>
                  </a:lnTo>
                  <a:lnTo>
                    <a:pt x="5" y="2"/>
                  </a:lnTo>
                  <a:lnTo>
                    <a:pt x="7" y="2"/>
                  </a:lnTo>
                  <a:lnTo>
                    <a:pt x="8" y="2"/>
                  </a:lnTo>
                  <a:lnTo>
                    <a:pt x="9" y="2"/>
                  </a:lnTo>
                  <a:lnTo>
                    <a:pt x="9" y="4"/>
                  </a:lnTo>
                  <a:lnTo>
                    <a:pt x="9" y="5"/>
                  </a:lnTo>
                  <a:lnTo>
                    <a:pt x="9" y="6"/>
                  </a:lnTo>
                  <a:lnTo>
                    <a:pt x="9" y="7"/>
                  </a:lnTo>
                  <a:lnTo>
                    <a:pt x="8" y="8"/>
                  </a:lnTo>
                  <a:lnTo>
                    <a:pt x="7" y="8"/>
                  </a:lnTo>
                  <a:lnTo>
                    <a:pt x="5" y="8"/>
                  </a:lnTo>
                  <a:lnTo>
                    <a:pt x="2" y="8"/>
                  </a:lnTo>
                  <a:lnTo>
                    <a:pt x="2" y="13"/>
                  </a:lnTo>
                  <a:lnTo>
                    <a:pt x="0" y="13"/>
                  </a:lnTo>
                  <a:lnTo>
                    <a:pt x="1" y="0"/>
                  </a:lnTo>
                  <a:lnTo>
                    <a:pt x="2" y="2"/>
                  </a:lnTo>
                </a:path>
              </a:pathLst>
            </a:custGeom>
            <a:solidFill>
              <a:srgbClr val="FF8100"/>
            </a:solidFill>
            <a:ln w="9445">
              <a:solidFill>
                <a:srgbClr val="FF8100"/>
              </a:solidFill>
              <a:round/>
              <a:headEnd/>
              <a:tailEnd/>
            </a:ln>
          </p:spPr>
          <p:txBody>
            <a:bodyPr/>
            <a:lstStyle/>
            <a:p>
              <a:endParaRPr lang="en-US"/>
            </a:p>
          </p:txBody>
        </p:sp>
        <p:sp>
          <p:nvSpPr>
            <p:cNvPr id="309378" name="Freeform 125"/>
            <p:cNvSpPr>
              <a:spLocks/>
            </p:cNvSpPr>
            <p:nvPr/>
          </p:nvSpPr>
          <p:spPr bwMode="auto">
            <a:xfrm>
              <a:off x="1355" y="2090"/>
              <a:ext cx="12" cy="14"/>
            </a:xfrm>
            <a:custGeom>
              <a:avLst/>
              <a:gdLst>
                <a:gd name="T0" fmla="*/ 2 w 12"/>
                <a:gd name="T1" fmla="*/ 0 h 14"/>
                <a:gd name="T2" fmla="*/ 11 w 12"/>
                <a:gd name="T3" fmla="*/ 1 h 14"/>
                <a:gd name="T4" fmla="*/ 10 w 12"/>
                <a:gd name="T5" fmla="*/ 2 h 14"/>
                <a:gd name="T6" fmla="*/ 3 w 12"/>
                <a:gd name="T7" fmla="*/ 1 h 14"/>
                <a:gd name="T8" fmla="*/ 2 w 12"/>
                <a:gd name="T9" fmla="*/ 4 h 14"/>
                <a:gd name="T10" fmla="*/ 9 w 12"/>
                <a:gd name="T11" fmla="*/ 6 h 14"/>
                <a:gd name="T12" fmla="*/ 9 w 12"/>
                <a:gd name="T13" fmla="*/ 7 h 14"/>
                <a:gd name="T14" fmla="*/ 2 w 12"/>
                <a:gd name="T15" fmla="*/ 6 h 14"/>
                <a:gd name="T16" fmla="*/ 1 w 12"/>
                <a:gd name="T17" fmla="*/ 10 h 14"/>
                <a:gd name="T18" fmla="*/ 9 w 12"/>
                <a:gd name="T19" fmla="*/ 12 h 14"/>
                <a:gd name="T20" fmla="*/ 8 w 12"/>
                <a:gd name="T21" fmla="*/ 13 h 14"/>
                <a:gd name="T22" fmla="*/ 0 w 12"/>
                <a:gd name="T23" fmla="*/ 11 h 14"/>
                <a:gd name="T24" fmla="*/ 2 w 12"/>
                <a:gd name="T25" fmla="*/ 0 h 14"/>
                <a:gd name="T26" fmla="*/ 2 w 12"/>
                <a:gd name="T27" fmla="*/ 0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14"/>
                <a:gd name="T44" fmla="*/ 12 w 12"/>
                <a:gd name="T45" fmla="*/ 14 h 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14">
                  <a:moveTo>
                    <a:pt x="2" y="0"/>
                  </a:moveTo>
                  <a:lnTo>
                    <a:pt x="11" y="1"/>
                  </a:lnTo>
                  <a:lnTo>
                    <a:pt x="10" y="2"/>
                  </a:lnTo>
                  <a:lnTo>
                    <a:pt x="3" y="1"/>
                  </a:lnTo>
                  <a:lnTo>
                    <a:pt x="2" y="4"/>
                  </a:lnTo>
                  <a:lnTo>
                    <a:pt x="9" y="6"/>
                  </a:lnTo>
                  <a:lnTo>
                    <a:pt x="9" y="7"/>
                  </a:lnTo>
                  <a:lnTo>
                    <a:pt x="2" y="6"/>
                  </a:lnTo>
                  <a:lnTo>
                    <a:pt x="1" y="10"/>
                  </a:lnTo>
                  <a:lnTo>
                    <a:pt x="9" y="12"/>
                  </a:lnTo>
                  <a:lnTo>
                    <a:pt x="8" y="13"/>
                  </a:lnTo>
                  <a:lnTo>
                    <a:pt x="0" y="11"/>
                  </a:lnTo>
                  <a:lnTo>
                    <a:pt x="2" y="0"/>
                  </a:lnTo>
                </a:path>
              </a:pathLst>
            </a:custGeom>
            <a:solidFill>
              <a:srgbClr val="FF8100"/>
            </a:solidFill>
            <a:ln w="9445">
              <a:solidFill>
                <a:srgbClr val="FF8100"/>
              </a:solidFill>
              <a:round/>
              <a:headEnd/>
              <a:tailEnd/>
            </a:ln>
          </p:spPr>
          <p:txBody>
            <a:bodyPr/>
            <a:lstStyle/>
            <a:p>
              <a:endParaRPr lang="en-US"/>
            </a:p>
          </p:txBody>
        </p:sp>
        <p:sp>
          <p:nvSpPr>
            <p:cNvPr id="309379" name="Freeform 126"/>
            <p:cNvSpPr>
              <a:spLocks/>
            </p:cNvSpPr>
            <p:nvPr/>
          </p:nvSpPr>
          <p:spPr bwMode="auto">
            <a:xfrm>
              <a:off x="1368" y="2094"/>
              <a:ext cx="12" cy="16"/>
            </a:xfrm>
            <a:custGeom>
              <a:avLst/>
              <a:gdLst>
                <a:gd name="T0" fmla="*/ 7 w 12"/>
                <a:gd name="T1" fmla="*/ 3 h 16"/>
                <a:gd name="T2" fmla="*/ 9 w 12"/>
                <a:gd name="T3" fmla="*/ 4 h 16"/>
                <a:gd name="T4" fmla="*/ 9 w 12"/>
                <a:gd name="T5" fmla="*/ 5 h 16"/>
                <a:gd name="T6" fmla="*/ 9 w 12"/>
                <a:gd name="T7" fmla="*/ 7 h 16"/>
                <a:gd name="T8" fmla="*/ 8 w 12"/>
                <a:gd name="T9" fmla="*/ 8 h 16"/>
                <a:gd name="T10" fmla="*/ 8 w 12"/>
                <a:gd name="T11" fmla="*/ 8 h 16"/>
                <a:gd name="T12" fmla="*/ 6 w 12"/>
                <a:gd name="T13" fmla="*/ 8 h 16"/>
                <a:gd name="T14" fmla="*/ 4 w 12"/>
                <a:gd name="T15" fmla="*/ 3 h 16"/>
                <a:gd name="T16" fmla="*/ 8 w 12"/>
                <a:gd name="T17" fmla="*/ 2 h 16"/>
                <a:gd name="T18" fmla="*/ 9 w 12"/>
                <a:gd name="T19" fmla="*/ 3 h 16"/>
                <a:gd name="T20" fmla="*/ 10 w 12"/>
                <a:gd name="T21" fmla="*/ 3 h 16"/>
                <a:gd name="T22" fmla="*/ 11 w 12"/>
                <a:gd name="T23" fmla="*/ 5 h 16"/>
                <a:gd name="T24" fmla="*/ 11 w 12"/>
                <a:gd name="T25" fmla="*/ 6 h 16"/>
                <a:gd name="T26" fmla="*/ 10 w 12"/>
                <a:gd name="T27" fmla="*/ 8 h 16"/>
                <a:gd name="T28" fmla="*/ 9 w 12"/>
                <a:gd name="T29" fmla="*/ 8 h 16"/>
                <a:gd name="T30" fmla="*/ 9 w 12"/>
                <a:gd name="T31" fmla="*/ 9 h 16"/>
                <a:gd name="T32" fmla="*/ 9 w 12"/>
                <a:gd name="T33" fmla="*/ 9 h 16"/>
                <a:gd name="T34" fmla="*/ 9 w 12"/>
                <a:gd name="T35" fmla="*/ 10 h 16"/>
                <a:gd name="T36" fmla="*/ 9 w 12"/>
                <a:gd name="T37" fmla="*/ 12 h 16"/>
                <a:gd name="T38" fmla="*/ 9 w 12"/>
                <a:gd name="T39" fmla="*/ 13 h 16"/>
                <a:gd name="T40" fmla="*/ 9 w 12"/>
                <a:gd name="T41" fmla="*/ 14 h 16"/>
                <a:gd name="T42" fmla="*/ 9 w 12"/>
                <a:gd name="T43" fmla="*/ 14 h 16"/>
                <a:gd name="T44" fmla="*/ 9 w 12"/>
                <a:gd name="T45" fmla="*/ 14 h 16"/>
                <a:gd name="T46" fmla="*/ 7 w 12"/>
                <a:gd name="T47" fmla="*/ 14 h 16"/>
                <a:gd name="T48" fmla="*/ 7 w 12"/>
                <a:gd name="T49" fmla="*/ 14 h 16"/>
                <a:gd name="T50" fmla="*/ 8 w 12"/>
                <a:gd name="T51" fmla="*/ 10 h 16"/>
                <a:gd name="T52" fmla="*/ 8 w 12"/>
                <a:gd name="T53" fmla="*/ 10 h 16"/>
                <a:gd name="T54" fmla="*/ 7 w 12"/>
                <a:gd name="T55" fmla="*/ 10 h 16"/>
                <a:gd name="T56" fmla="*/ 7 w 12"/>
                <a:gd name="T57" fmla="*/ 9 h 16"/>
                <a:gd name="T58" fmla="*/ 6 w 12"/>
                <a:gd name="T59" fmla="*/ 9 h 16"/>
                <a:gd name="T60" fmla="*/ 2 w 12"/>
                <a:gd name="T61" fmla="*/ 13 h 16"/>
                <a:gd name="T62" fmla="*/ 3 w 12"/>
                <a:gd name="T63" fmla="*/ 0 h 16"/>
                <a:gd name="T64" fmla="*/ 4 w 12"/>
                <a:gd name="T65" fmla="*/ 3 h 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
                <a:gd name="T100" fmla="*/ 0 h 16"/>
                <a:gd name="T101" fmla="*/ 12 w 12"/>
                <a:gd name="T102" fmla="*/ 16 h 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 h="16">
                  <a:moveTo>
                    <a:pt x="4" y="3"/>
                  </a:moveTo>
                  <a:lnTo>
                    <a:pt x="7" y="3"/>
                  </a:lnTo>
                  <a:lnTo>
                    <a:pt x="8" y="4"/>
                  </a:lnTo>
                  <a:lnTo>
                    <a:pt x="9" y="4"/>
                  </a:lnTo>
                  <a:lnTo>
                    <a:pt x="9" y="5"/>
                  </a:lnTo>
                  <a:lnTo>
                    <a:pt x="9" y="6"/>
                  </a:lnTo>
                  <a:lnTo>
                    <a:pt x="9" y="7"/>
                  </a:lnTo>
                  <a:lnTo>
                    <a:pt x="8" y="8"/>
                  </a:lnTo>
                  <a:lnTo>
                    <a:pt x="6" y="8"/>
                  </a:lnTo>
                  <a:lnTo>
                    <a:pt x="3" y="7"/>
                  </a:lnTo>
                  <a:lnTo>
                    <a:pt x="4" y="3"/>
                  </a:lnTo>
                  <a:lnTo>
                    <a:pt x="3" y="0"/>
                  </a:lnTo>
                  <a:lnTo>
                    <a:pt x="8" y="2"/>
                  </a:lnTo>
                  <a:lnTo>
                    <a:pt x="9" y="2"/>
                  </a:lnTo>
                  <a:lnTo>
                    <a:pt x="9" y="3"/>
                  </a:lnTo>
                  <a:lnTo>
                    <a:pt x="10" y="3"/>
                  </a:lnTo>
                  <a:lnTo>
                    <a:pt x="11" y="4"/>
                  </a:lnTo>
                  <a:lnTo>
                    <a:pt x="11" y="5"/>
                  </a:lnTo>
                  <a:lnTo>
                    <a:pt x="11" y="6"/>
                  </a:lnTo>
                  <a:lnTo>
                    <a:pt x="11" y="7"/>
                  </a:lnTo>
                  <a:lnTo>
                    <a:pt x="10" y="8"/>
                  </a:lnTo>
                  <a:lnTo>
                    <a:pt x="9" y="8"/>
                  </a:lnTo>
                  <a:lnTo>
                    <a:pt x="9" y="9"/>
                  </a:lnTo>
                  <a:lnTo>
                    <a:pt x="9" y="10"/>
                  </a:lnTo>
                  <a:lnTo>
                    <a:pt x="9" y="11"/>
                  </a:lnTo>
                  <a:lnTo>
                    <a:pt x="9" y="12"/>
                  </a:lnTo>
                  <a:lnTo>
                    <a:pt x="9" y="13"/>
                  </a:lnTo>
                  <a:lnTo>
                    <a:pt x="9" y="14"/>
                  </a:lnTo>
                  <a:lnTo>
                    <a:pt x="9" y="15"/>
                  </a:lnTo>
                  <a:lnTo>
                    <a:pt x="7" y="14"/>
                  </a:lnTo>
                  <a:lnTo>
                    <a:pt x="8" y="13"/>
                  </a:lnTo>
                  <a:lnTo>
                    <a:pt x="8" y="10"/>
                  </a:lnTo>
                  <a:lnTo>
                    <a:pt x="7" y="10"/>
                  </a:lnTo>
                  <a:lnTo>
                    <a:pt x="7" y="9"/>
                  </a:lnTo>
                  <a:lnTo>
                    <a:pt x="6" y="9"/>
                  </a:lnTo>
                  <a:lnTo>
                    <a:pt x="3" y="8"/>
                  </a:lnTo>
                  <a:lnTo>
                    <a:pt x="2" y="13"/>
                  </a:lnTo>
                  <a:lnTo>
                    <a:pt x="0" y="13"/>
                  </a:lnTo>
                  <a:lnTo>
                    <a:pt x="3" y="0"/>
                  </a:lnTo>
                  <a:lnTo>
                    <a:pt x="4" y="3"/>
                  </a:lnTo>
                </a:path>
              </a:pathLst>
            </a:custGeom>
            <a:solidFill>
              <a:srgbClr val="FF8100"/>
            </a:solidFill>
            <a:ln w="9445">
              <a:solidFill>
                <a:srgbClr val="FF8100"/>
              </a:solidFill>
              <a:round/>
              <a:headEnd/>
              <a:tailEnd/>
            </a:ln>
          </p:spPr>
          <p:txBody>
            <a:bodyPr/>
            <a:lstStyle/>
            <a:p>
              <a:endParaRPr lang="en-US"/>
            </a:p>
          </p:txBody>
        </p:sp>
        <p:sp>
          <p:nvSpPr>
            <p:cNvPr id="309380" name="Freeform 127"/>
            <p:cNvSpPr>
              <a:spLocks/>
            </p:cNvSpPr>
            <p:nvPr/>
          </p:nvSpPr>
          <p:spPr bwMode="auto">
            <a:xfrm>
              <a:off x="1389" y="2100"/>
              <a:ext cx="11" cy="12"/>
            </a:xfrm>
            <a:custGeom>
              <a:avLst/>
              <a:gdLst>
                <a:gd name="T0" fmla="*/ 1 w 11"/>
                <a:gd name="T1" fmla="*/ 0 h 12"/>
                <a:gd name="T2" fmla="*/ 10 w 11"/>
                <a:gd name="T3" fmla="*/ 0 h 12"/>
                <a:gd name="T4" fmla="*/ 10 w 11"/>
                <a:gd name="T5" fmla="*/ 2 h 12"/>
                <a:gd name="T6" fmla="*/ 3 w 11"/>
                <a:gd name="T7" fmla="*/ 2 h 12"/>
                <a:gd name="T8" fmla="*/ 2 w 11"/>
                <a:gd name="T9" fmla="*/ 5 h 12"/>
                <a:gd name="T10" fmla="*/ 8 w 11"/>
                <a:gd name="T11" fmla="*/ 5 h 12"/>
                <a:gd name="T12" fmla="*/ 8 w 11"/>
                <a:gd name="T13" fmla="*/ 6 h 12"/>
                <a:gd name="T14" fmla="*/ 2 w 11"/>
                <a:gd name="T15" fmla="*/ 6 h 12"/>
                <a:gd name="T16" fmla="*/ 2 w 11"/>
                <a:gd name="T17" fmla="*/ 11 h 12"/>
                <a:gd name="T18" fmla="*/ 0 w 11"/>
                <a:gd name="T19" fmla="*/ 11 h 12"/>
                <a:gd name="T20" fmla="*/ 1 w 11"/>
                <a:gd name="T21" fmla="*/ 0 h 12"/>
                <a:gd name="T22" fmla="*/ 1 w 11"/>
                <a:gd name="T23" fmla="*/ 0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12"/>
                <a:gd name="T38" fmla="*/ 11 w 11"/>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12">
                  <a:moveTo>
                    <a:pt x="1" y="0"/>
                  </a:moveTo>
                  <a:lnTo>
                    <a:pt x="10" y="0"/>
                  </a:lnTo>
                  <a:lnTo>
                    <a:pt x="10" y="2"/>
                  </a:lnTo>
                  <a:lnTo>
                    <a:pt x="3" y="2"/>
                  </a:lnTo>
                  <a:lnTo>
                    <a:pt x="2" y="5"/>
                  </a:lnTo>
                  <a:lnTo>
                    <a:pt x="8" y="5"/>
                  </a:lnTo>
                  <a:lnTo>
                    <a:pt x="8" y="6"/>
                  </a:lnTo>
                  <a:lnTo>
                    <a:pt x="2" y="6"/>
                  </a:lnTo>
                  <a:lnTo>
                    <a:pt x="2" y="11"/>
                  </a:lnTo>
                  <a:lnTo>
                    <a:pt x="0" y="11"/>
                  </a:lnTo>
                  <a:lnTo>
                    <a:pt x="1" y="0"/>
                  </a:lnTo>
                </a:path>
              </a:pathLst>
            </a:custGeom>
            <a:solidFill>
              <a:srgbClr val="FF8100"/>
            </a:solidFill>
            <a:ln w="9445">
              <a:solidFill>
                <a:srgbClr val="FF8100"/>
              </a:solidFill>
              <a:round/>
              <a:headEnd/>
              <a:tailEnd/>
            </a:ln>
          </p:spPr>
          <p:txBody>
            <a:bodyPr/>
            <a:lstStyle/>
            <a:p>
              <a:endParaRPr lang="en-US"/>
            </a:p>
          </p:txBody>
        </p:sp>
        <p:sp>
          <p:nvSpPr>
            <p:cNvPr id="309381" name="Freeform 128"/>
            <p:cNvSpPr>
              <a:spLocks/>
            </p:cNvSpPr>
            <p:nvPr/>
          </p:nvSpPr>
          <p:spPr bwMode="auto">
            <a:xfrm>
              <a:off x="1402" y="2101"/>
              <a:ext cx="3" cy="13"/>
            </a:xfrm>
            <a:custGeom>
              <a:avLst/>
              <a:gdLst>
                <a:gd name="T0" fmla="*/ 0 w 3"/>
                <a:gd name="T1" fmla="*/ 0 h 13"/>
                <a:gd name="T2" fmla="*/ 2 w 3"/>
                <a:gd name="T3" fmla="*/ 0 h 13"/>
                <a:gd name="T4" fmla="*/ 2 w 3"/>
                <a:gd name="T5" fmla="*/ 12 h 13"/>
                <a:gd name="T6" fmla="*/ 0 w 3"/>
                <a:gd name="T7" fmla="*/ 12 h 13"/>
                <a:gd name="T8" fmla="*/ 0 w 3"/>
                <a:gd name="T9" fmla="*/ 0 h 13"/>
                <a:gd name="T10" fmla="*/ 0 w 3"/>
                <a:gd name="T11" fmla="*/ 0 h 13"/>
                <a:gd name="T12" fmla="*/ 0 60000 65536"/>
                <a:gd name="T13" fmla="*/ 0 60000 65536"/>
                <a:gd name="T14" fmla="*/ 0 60000 65536"/>
                <a:gd name="T15" fmla="*/ 0 60000 65536"/>
                <a:gd name="T16" fmla="*/ 0 60000 65536"/>
                <a:gd name="T17" fmla="*/ 0 60000 65536"/>
                <a:gd name="T18" fmla="*/ 0 w 3"/>
                <a:gd name="T19" fmla="*/ 0 h 13"/>
                <a:gd name="T20" fmla="*/ 3 w 3"/>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3" h="13">
                  <a:moveTo>
                    <a:pt x="0" y="0"/>
                  </a:moveTo>
                  <a:lnTo>
                    <a:pt x="2" y="0"/>
                  </a:lnTo>
                  <a:lnTo>
                    <a:pt x="2" y="12"/>
                  </a:lnTo>
                  <a:lnTo>
                    <a:pt x="0" y="12"/>
                  </a:lnTo>
                  <a:lnTo>
                    <a:pt x="0" y="0"/>
                  </a:lnTo>
                </a:path>
              </a:pathLst>
            </a:custGeom>
            <a:solidFill>
              <a:srgbClr val="FF8100"/>
            </a:solidFill>
            <a:ln w="9445">
              <a:solidFill>
                <a:srgbClr val="FF8100"/>
              </a:solidFill>
              <a:round/>
              <a:headEnd/>
              <a:tailEnd/>
            </a:ln>
          </p:spPr>
          <p:txBody>
            <a:bodyPr/>
            <a:lstStyle/>
            <a:p>
              <a:endParaRPr lang="en-US"/>
            </a:p>
          </p:txBody>
        </p:sp>
        <p:sp>
          <p:nvSpPr>
            <p:cNvPr id="309382" name="Freeform 129"/>
            <p:cNvSpPr>
              <a:spLocks/>
            </p:cNvSpPr>
            <p:nvPr/>
          </p:nvSpPr>
          <p:spPr bwMode="auto">
            <a:xfrm>
              <a:off x="1408" y="2101"/>
              <a:ext cx="10" cy="13"/>
            </a:xfrm>
            <a:custGeom>
              <a:avLst/>
              <a:gdLst>
                <a:gd name="T0" fmla="*/ 1 w 10"/>
                <a:gd name="T1" fmla="*/ 1 h 13"/>
                <a:gd name="T2" fmla="*/ 4 w 10"/>
                <a:gd name="T3" fmla="*/ 1 h 13"/>
                <a:gd name="T4" fmla="*/ 6 w 10"/>
                <a:gd name="T5" fmla="*/ 1 h 13"/>
                <a:gd name="T6" fmla="*/ 6 w 10"/>
                <a:gd name="T7" fmla="*/ 1 h 13"/>
                <a:gd name="T8" fmla="*/ 6 w 10"/>
                <a:gd name="T9" fmla="*/ 1 h 13"/>
                <a:gd name="T10" fmla="*/ 7 w 10"/>
                <a:gd name="T11" fmla="*/ 2 h 13"/>
                <a:gd name="T12" fmla="*/ 7 w 10"/>
                <a:gd name="T13" fmla="*/ 3 h 13"/>
                <a:gd name="T14" fmla="*/ 8 w 10"/>
                <a:gd name="T15" fmla="*/ 3 h 13"/>
                <a:gd name="T16" fmla="*/ 8 w 10"/>
                <a:gd name="T17" fmla="*/ 5 h 13"/>
                <a:gd name="T18" fmla="*/ 8 w 10"/>
                <a:gd name="T19" fmla="*/ 5 h 13"/>
                <a:gd name="T20" fmla="*/ 8 w 10"/>
                <a:gd name="T21" fmla="*/ 7 h 13"/>
                <a:gd name="T22" fmla="*/ 8 w 10"/>
                <a:gd name="T23" fmla="*/ 8 h 13"/>
                <a:gd name="T24" fmla="*/ 7 w 10"/>
                <a:gd name="T25" fmla="*/ 9 h 13"/>
                <a:gd name="T26" fmla="*/ 7 w 10"/>
                <a:gd name="T27" fmla="*/ 10 h 13"/>
                <a:gd name="T28" fmla="*/ 6 w 10"/>
                <a:gd name="T29" fmla="*/ 10 h 13"/>
                <a:gd name="T30" fmla="*/ 6 w 10"/>
                <a:gd name="T31" fmla="*/ 10 h 13"/>
                <a:gd name="T32" fmla="*/ 5 w 10"/>
                <a:gd name="T33" fmla="*/ 10 h 13"/>
                <a:gd name="T34" fmla="*/ 4 w 10"/>
                <a:gd name="T35" fmla="*/ 10 h 13"/>
                <a:gd name="T36" fmla="*/ 1 w 10"/>
                <a:gd name="T37" fmla="*/ 10 h 13"/>
                <a:gd name="T38" fmla="*/ 1 w 10"/>
                <a:gd name="T39" fmla="*/ 1 h 13"/>
                <a:gd name="T40" fmla="*/ 0 w 10"/>
                <a:gd name="T41" fmla="*/ 0 h 13"/>
                <a:gd name="T42" fmla="*/ 4 w 10"/>
                <a:gd name="T43" fmla="*/ 0 h 13"/>
                <a:gd name="T44" fmla="*/ 6 w 10"/>
                <a:gd name="T45" fmla="*/ 0 h 13"/>
                <a:gd name="T46" fmla="*/ 6 w 10"/>
                <a:gd name="T47" fmla="*/ 0 h 13"/>
                <a:gd name="T48" fmla="*/ 7 w 10"/>
                <a:gd name="T49" fmla="*/ 0 h 13"/>
                <a:gd name="T50" fmla="*/ 8 w 10"/>
                <a:gd name="T51" fmla="*/ 1 h 13"/>
                <a:gd name="T52" fmla="*/ 8 w 10"/>
                <a:gd name="T53" fmla="*/ 1 h 13"/>
                <a:gd name="T54" fmla="*/ 9 w 10"/>
                <a:gd name="T55" fmla="*/ 1 h 13"/>
                <a:gd name="T56" fmla="*/ 9 w 10"/>
                <a:gd name="T57" fmla="*/ 2 h 13"/>
                <a:gd name="T58" fmla="*/ 9 w 10"/>
                <a:gd name="T59" fmla="*/ 3 h 13"/>
                <a:gd name="T60" fmla="*/ 9 w 10"/>
                <a:gd name="T61" fmla="*/ 4 h 13"/>
                <a:gd name="T62" fmla="*/ 9 w 10"/>
                <a:gd name="T63" fmla="*/ 5 h 13"/>
                <a:gd name="T64" fmla="*/ 9 w 10"/>
                <a:gd name="T65" fmla="*/ 7 h 13"/>
                <a:gd name="T66" fmla="*/ 9 w 10"/>
                <a:gd name="T67" fmla="*/ 8 h 13"/>
                <a:gd name="T68" fmla="*/ 9 w 10"/>
                <a:gd name="T69" fmla="*/ 9 h 13"/>
                <a:gd name="T70" fmla="*/ 9 w 10"/>
                <a:gd name="T71" fmla="*/ 10 h 13"/>
                <a:gd name="T72" fmla="*/ 8 w 10"/>
                <a:gd name="T73" fmla="*/ 10 h 13"/>
                <a:gd name="T74" fmla="*/ 8 w 10"/>
                <a:gd name="T75" fmla="*/ 10 h 13"/>
                <a:gd name="T76" fmla="*/ 7 w 10"/>
                <a:gd name="T77" fmla="*/ 12 h 13"/>
                <a:gd name="T78" fmla="*/ 6 w 10"/>
                <a:gd name="T79" fmla="*/ 12 h 13"/>
                <a:gd name="T80" fmla="*/ 6 w 10"/>
                <a:gd name="T81" fmla="*/ 12 h 13"/>
                <a:gd name="T82" fmla="*/ 4 w 10"/>
                <a:gd name="T83" fmla="*/ 12 h 13"/>
                <a:gd name="T84" fmla="*/ 0 w 10"/>
                <a:gd name="T85" fmla="*/ 12 h 13"/>
                <a:gd name="T86" fmla="*/ 0 w 10"/>
                <a:gd name="T87" fmla="*/ 0 h 13"/>
                <a:gd name="T88" fmla="*/ 1 w 10"/>
                <a:gd name="T89" fmla="*/ 1 h 13"/>
                <a:gd name="T90" fmla="*/ 1 w 10"/>
                <a:gd name="T91" fmla="*/ 1 h 1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
                <a:gd name="T139" fmla="*/ 0 h 13"/>
                <a:gd name="T140" fmla="*/ 10 w 10"/>
                <a:gd name="T141" fmla="*/ 13 h 1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 h="13">
                  <a:moveTo>
                    <a:pt x="1" y="1"/>
                  </a:moveTo>
                  <a:lnTo>
                    <a:pt x="4" y="1"/>
                  </a:lnTo>
                  <a:lnTo>
                    <a:pt x="6" y="1"/>
                  </a:lnTo>
                  <a:lnTo>
                    <a:pt x="7" y="2"/>
                  </a:lnTo>
                  <a:lnTo>
                    <a:pt x="7" y="3"/>
                  </a:lnTo>
                  <a:lnTo>
                    <a:pt x="8" y="3"/>
                  </a:lnTo>
                  <a:lnTo>
                    <a:pt x="8" y="5"/>
                  </a:lnTo>
                  <a:lnTo>
                    <a:pt x="8" y="7"/>
                  </a:lnTo>
                  <a:lnTo>
                    <a:pt x="8" y="8"/>
                  </a:lnTo>
                  <a:lnTo>
                    <a:pt x="7" y="9"/>
                  </a:lnTo>
                  <a:lnTo>
                    <a:pt x="7" y="10"/>
                  </a:lnTo>
                  <a:lnTo>
                    <a:pt x="6" y="10"/>
                  </a:lnTo>
                  <a:lnTo>
                    <a:pt x="5" y="10"/>
                  </a:lnTo>
                  <a:lnTo>
                    <a:pt x="4" y="10"/>
                  </a:lnTo>
                  <a:lnTo>
                    <a:pt x="1" y="10"/>
                  </a:lnTo>
                  <a:lnTo>
                    <a:pt x="1" y="1"/>
                  </a:lnTo>
                  <a:lnTo>
                    <a:pt x="0" y="0"/>
                  </a:lnTo>
                  <a:lnTo>
                    <a:pt x="4" y="0"/>
                  </a:lnTo>
                  <a:lnTo>
                    <a:pt x="6" y="0"/>
                  </a:lnTo>
                  <a:lnTo>
                    <a:pt x="7" y="0"/>
                  </a:lnTo>
                  <a:lnTo>
                    <a:pt x="8" y="1"/>
                  </a:lnTo>
                  <a:lnTo>
                    <a:pt x="9" y="1"/>
                  </a:lnTo>
                  <a:lnTo>
                    <a:pt x="9" y="2"/>
                  </a:lnTo>
                  <a:lnTo>
                    <a:pt x="9" y="3"/>
                  </a:lnTo>
                  <a:lnTo>
                    <a:pt x="9" y="4"/>
                  </a:lnTo>
                  <a:lnTo>
                    <a:pt x="9" y="5"/>
                  </a:lnTo>
                  <a:lnTo>
                    <a:pt x="9" y="7"/>
                  </a:lnTo>
                  <a:lnTo>
                    <a:pt x="9" y="8"/>
                  </a:lnTo>
                  <a:lnTo>
                    <a:pt x="9" y="9"/>
                  </a:lnTo>
                  <a:lnTo>
                    <a:pt x="9" y="10"/>
                  </a:lnTo>
                  <a:lnTo>
                    <a:pt x="8" y="10"/>
                  </a:lnTo>
                  <a:lnTo>
                    <a:pt x="7" y="12"/>
                  </a:lnTo>
                  <a:lnTo>
                    <a:pt x="6" y="12"/>
                  </a:lnTo>
                  <a:lnTo>
                    <a:pt x="4" y="12"/>
                  </a:lnTo>
                  <a:lnTo>
                    <a:pt x="0" y="12"/>
                  </a:lnTo>
                  <a:lnTo>
                    <a:pt x="0" y="0"/>
                  </a:lnTo>
                  <a:lnTo>
                    <a:pt x="1" y="1"/>
                  </a:lnTo>
                </a:path>
              </a:pathLst>
            </a:custGeom>
            <a:solidFill>
              <a:srgbClr val="FF8100"/>
            </a:solidFill>
            <a:ln w="9445">
              <a:solidFill>
                <a:srgbClr val="FF8100"/>
              </a:solidFill>
              <a:round/>
              <a:headEnd/>
              <a:tailEnd/>
            </a:ln>
          </p:spPr>
          <p:txBody>
            <a:bodyPr/>
            <a:lstStyle/>
            <a:p>
              <a:endParaRPr lang="en-US"/>
            </a:p>
          </p:txBody>
        </p:sp>
        <p:sp>
          <p:nvSpPr>
            <p:cNvPr id="309383" name="Freeform 130"/>
            <p:cNvSpPr>
              <a:spLocks/>
            </p:cNvSpPr>
            <p:nvPr/>
          </p:nvSpPr>
          <p:spPr bwMode="auto">
            <a:xfrm>
              <a:off x="1422" y="2097"/>
              <a:ext cx="10" cy="14"/>
            </a:xfrm>
            <a:custGeom>
              <a:avLst/>
              <a:gdLst>
                <a:gd name="T0" fmla="*/ 0 w 10"/>
                <a:gd name="T1" fmla="*/ 2 h 14"/>
                <a:gd name="T2" fmla="*/ 7 w 10"/>
                <a:gd name="T3" fmla="*/ 0 h 14"/>
                <a:gd name="T4" fmla="*/ 7 w 10"/>
                <a:gd name="T5" fmla="*/ 2 h 14"/>
                <a:gd name="T6" fmla="*/ 2 w 10"/>
                <a:gd name="T7" fmla="*/ 3 h 14"/>
                <a:gd name="T8" fmla="*/ 2 w 10"/>
                <a:gd name="T9" fmla="*/ 7 h 14"/>
                <a:gd name="T10" fmla="*/ 7 w 10"/>
                <a:gd name="T11" fmla="*/ 5 h 14"/>
                <a:gd name="T12" fmla="*/ 7 w 10"/>
                <a:gd name="T13" fmla="*/ 7 h 14"/>
                <a:gd name="T14" fmla="*/ 2 w 10"/>
                <a:gd name="T15" fmla="*/ 7 h 14"/>
                <a:gd name="T16" fmla="*/ 2 w 10"/>
                <a:gd name="T17" fmla="*/ 11 h 14"/>
                <a:gd name="T18" fmla="*/ 9 w 10"/>
                <a:gd name="T19" fmla="*/ 11 h 14"/>
                <a:gd name="T20" fmla="*/ 9 w 10"/>
                <a:gd name="T21" fmla="*/ 12 h 14"/>
                <a:gd name="T22" fmla="*/ 1 w 10"/>
                <a:gd name="T23" fmla="*/ 13 h 14"/>
                <a:gd name="T24" fmla="*/ 0 w 10"/>
                <a:gd name="T25" fmla="*/ 2 h 14"/>
                <a:gd name="T26" fmla="*/ 0 w 10"/>
                <a:gd name="T27" fmla="*/ 2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
                <a:gd name="T43" fmla="*/ 0 h 14"/>
                <a:gd name="T44" fmla="*/ 10 w 10"/>
                <a:gd name="T45" fmla="*/ 14 h 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 h="14">
                  <a:moveTo>
                    <a:pt x="0" y="2"/>
                  </a:moveTo>
                  <a:lnTo>
                    <a:pt x="7" y="0"/>
                  </a:lnTo>
                  <a:lnTo>
                    <a:pt x="7" y="2"/>
                  </a:lnTo>
                  <a:lnTo>
                    <a:pt x="2" y="3"/>
                  </a:lnTo>
                  <a:lnTo>
                    <a:pt x="2" y="7"/>
                  </a:lnTo>
                  <a:lnTo>
                    <a:pt x="7" y="5"/>
                  </a:lnTo>
                  <a:lnTo>
                    <a:pt x="7" y="7"/>
                  </a:lnTo>
                  <a:lnTo>
                    <a:pt x="2" y="7"/>
                  </a:lnTo>
                  <a:lnTo>
                    <a:pt x="2" y="11"/>
                  </a:lnTo>
                  <a:lnTo>
                    <a:pt x="9" y="11"/>
                  </a:lnTo>
                  <a:lnTo>
                    <a:pt x="9" y="12"/>
                  </a:lnTo>
                  <a:lnTo>
                    <a:pt x="1" y="13"/>
                  </a:lnTo>
                  <a:lnTo>
                    <a:pt x="0" y="2"/>
                  </a:lnTo>
                </a:path>
              </a:pathLst>
            </a:custGeom>
            <a:solidFill>
              <a:srgbClr val="FF8100"/>
            </a:solidFill>
            <a:ln w="9445">
              <a:solidFill>
                <a:srgbClr val="FF8100"/>
              </a:solidFill>
              <a:round/>
              <a:headEnd/>
              <a:tailEnd/>
            </a:ln>
          </p:spPr>
          <p:txBody>
            <a:bodyPr/>
            <a:lstStyle/>
            <a:p>
              <a:endParaRPr lang="en-US"/>
            </a:p>
          </p:txBody>
        </p:sp>
        <p:sp>
          <p:nvSpPr>
            <p:cNvPr id="309384" name="Freeform 131"/>
            <p:cNvSpPr>
              <a:spLocks/>
            </p:cNvSpPr>
            <p:nvPr/>
          </p:nvSpPr>
          <p:spPr bwMode="auto">
            <a:xfrm>
              <a:off x="1434" y="2092"/>
              <a:ext cx="11" cy="13"/>
            </a:xfrm>
            <a:custGeom>
              <a:avLst/>
              <a:gdLst>
                <a:gd name="T0" fmla="*/ 0 w 11"/>
                <a:gd name="T1" fmla="*/ 0 h 13"/>
                <a:gd name="T2" fmla="*/ 2 w 11"/>
                <a:gd name="T3" fmla="*/ 0 h 13"/>
                <a:gd name="T4" fmla="*/ 4 w 11"/>
                <a:gd name="T5" fmla="*/ 10 h 13"/>
                <a:gd name="T6" fmla="*/ 9 w 11"/>
                <a:gd name="T7" fmla="*/ 10 h 13"/>
                <a:gd name="T8" fmla="*/ 10 w 11"/>
                <a:gd name="T9" fmla="*/ 12 h 13"/>
                <a:gd name="T10" fmla="*/ 2 w 11"/>
                <a:gd name="T11" fmla="*/ 12 h 13"/>
                <a:gd name="T12" fmla="*/ 0 w 11"/>
                <a:gd name="T13" fmla="*/ 0 h 13"/>
                <a:gd name="T14" fmla="*/ 0 w 11"/>
                <a:gd name="T15" fmla="*/ 0 h 13"/>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13"/>
                <a:gd name="T26" fmla="*/ 11 w 11"/>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13">
                  <a:moveTo>
                    <a:pt x="0" y="0"/>
                  </a:moveTo>
                  <a:lnTo>
                    <a:pt x="2" y="0"/>
                  </a:lnTo>
                  <a:lnTo>
                    <a:pt x="4" y="10"/>
                  </a:lnTo>
                  <a:lnTo>
                    <a:pt x="9" y="10"/>
                  </a:lnTo>
                  <a:lnTo>
                    <a:pt x="10" y="12"/>
                  </a:lnTo>
                  <a:lnTo>
                    <a:pt x="2" y="12"/>
                  </a:lnTo>
                  <a:lnTo>
                    <a:pt x="0" y="0"/>
                  </a:lnTo>
                </a:path>
              </a:pathLst>
            </a:custGeom>
            <a:solidFill>
              <a:srgbClr val="FF8100"/>
            </a:solidFill>
            <a:ln w="9445">
              <a:solidFill>
                <a:srgbClr val="FF8100"/>
              </a:solidFill>
              <a:round/>
              <a:headEnd/>
              <a:tailEnd/>
            </a:ln>
          </p:spPr>
          <p:txBody>
            <a:bodyPr/>
            <a:lstStyle/>
            <a:p>
              <a:endParaRPr lang="en-US"/>
            </a:p>
          </p:txBody>
        </p:sp>
        <p:sp>
          <p:nvSpPr>
            <p:cNvPr id="309385" name="Freeform 132"/>
            <p:cNvSpPr>
              <a:spLocks/>
            </p:cNvSpPr>
            <p:nvPr/>
          </p:nvSpPr>
          <p:spPr bwMode="auto">
            <a:xfrm>
              <a:off x="1446" y="2090"/>
              <a:ext cx="2" cy="13"/>
            </a:xfrm>
            <a:custGeom>
              <a:avLst/>
              <a:gdLst>
                <a:gd name="T0" fmla="*/ 0 w 2"/>
                <a:gd name="T1" fmla="*/ 0 h 13"/>
                <a:gd name="T2" fmla="*/ 1 w 2"/>
                <a:gd name="T3" fmla="*/ 0 h 13"/>
                <a:gd name="T4" fmla="*/ 1 w 2"/>
                <a:gd name="T5" fmla="*/ 12 h 13"/>
                <a:gd name="T6" fmla="*/ 0 w 2"/>
                <a:gd name="T7" fmla="*/ 12 h 13"/>
                <a:gd name="T8" fmla="*/ 0 w 2"/>
                <a:gd name="T9" fmla="*/ 0 h 13"/>
                <a:gd name="T10" fmla="*/ 0 w 2"/>
                <a:gd name="T11" fmla="*/ 0 h 13"/>
                <a:gd name="T12" fmla="*/ 0 60000 65536"/>
                <a:gd name="T13" fmla="*/ 0 60000 65536"/>
                <a:gd name="T14" fmla="*/ 0 60000 65536"/>
                <a:gd name="T15" fmla="*/ 0 60000 65536"/>
                <a:gd name="T16" fmla="*/ 0 60000 65536"/>
                <a:gd name="T17" fmla="*/ 0 60000 65536"/>
                <a:gd name="T18" fmla="*/ 0 w 2"/>
                <a:gd name="T19" fmla="*/ 0 h 13"/>
                <a:gd name="T20" fmla="*/ 2 w 2"/>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 h="13">
                  <a:moveTo>
                    <a:pt x="0" y="0"/>
                  </a:moveTo>
                  <a:lnTo>
                    <a:pt x="1" y="0"/>
                  </a:lnTo>
                  <a:lnTo>
                    <a:pt x="1" y="12"/>
                  </a:lnTo>
                  <a:lnTo>
                    <a:pt x="0" y="12"/>
                  </a:lnTo>
                  <a:lnTo>
                    <a:pt x="0" y="0"/>
                  </a:lnTo>
                </a:path>
              </a:pathLst>
            </a:custGeom>
            <a:solidFill>
              <a:srgbClr val="FF8100"/>
            </a:solidFill>
            <a:ln w="9445">
              <a:solidFill>
                <a:srgbClr val="FF8100"/>
              </a:solidFill>
              <a:round/>
              <a:headEnd/>
              <a:tailEnd/>
            </a:ln>
          </p:spPr>
          <p:txBody>
            <a:bodyPr/>
            <a:lstStyle/>
            <a:p>
              <a:endParaRPr lang="en-US"/>
            </a:p>
          </p:txBody>
        </p:sp>
        <p:sp>
          <p:nvSpPr>
            <p:cNvPr id="309386" name="Freeform 133"/>
            <p:cNvSpPr>
              <a:spLocks/>
            </p:cNvSpPr>
            <p:nvPr/>
          </p:nvSpPr>
          <p:spPr bwMode="auto">
            <a:xfrm>
              <a:off x="1450" y="2088"/>
              <a:ext cx="10" cy="13"/>
            </a:xfrm>
            <a:custGeom>
              <a:avLst/>
              <a:gdLst>
                <a:gd name="T0" fmla="*/ 2 w 10"/>
                <a:gd name="T1" fmla="*/ 8 h 13"/>
                <a:gd name="T2" fmla="*/ 2 w 10"/>
                <a:gd name="T3" fmla="*/ 8 h 13"/>
                <a:gd name="T4" fmla="*/ 3 w 10"/>
                <a:gd name="T5" fmla="*/ 9 h 13"/>
                <a:gd name="T6" fmla="*/ 4 w 10"/>
                <a:gd name="T7" fmla="*/ 11 h 13"/>
                <a:gd name="T8" fmla="*/ 5 w 10"/>
                <a:gd name="T9" fmla="*/ 11 h 13"/>
                <a:gd name="T10" fmla="*/ 6 w 10"/>
                <a:gd name="T11" fmla="*/ 11 h 13"/>
                <a:gd name="T12" fmla="*/ 7 w 10"/>
                <a:gd name="T13" fmla="*/ 10 h 13"/>
                <a:gd name="T14" fmla="*/ 8 w 10"/>
                <a:gd name="T15" fmla="*/ 9 h 13"/>
                <a:gd name="T16" fmla="*/ 8 w 10"/>
                <a:gd name="T17" fmla="*/ 9 h 13"/>
                <a:gd name="T18" fmla="*/ 8 w 10"/>
                <a:gd name="T19" fmla="*/ 8 h 13"/>
                <a:gd name="T20" fmla="*/ 8 w 10"/>
                <a:gd name="T21" fmla="*/ 7 h 13"/>
                <a:gd name="T22" fmla="*/ 3 w 10"/>
                <a:gd name="T23" fmla="*/ 6 h 13"/>
                <a:gd name="T24" fmla="*/ 2 w 10"/>
                <a:gd name="T25" fmla="*/ 5 h 13"/>
                <a:gd name="T26" fmla="*/ 1 w 10"/>
                <a:gd name="T27" fmla="*/ 4 h 13"/>
                <a:gd name="T28" fmla="*/ 1 w 10"/>
                <a:gd name="T29" fmla="*/ 3 h 13"/>
                <a:gd name="T30" fmla="*/ 1 w 10"/>
                <a:gd name="T31" fmla="*/ 2 h 13"/>
                <a:gd name="T32" fmla="*/ 1 w 10"/>
                <a:gd name="T33" fmla="*/ 2 h 13"/>
                <a:gd name="T34" fmla="*/ 3 w 10"/>
                <a:gd name="T35" fmla="*/ 0 h 13"/>
                <a:gd name="T36" fmla="*/ 3 w 10"/>
                <a:gd name="T37" fmla="*/ 0 h 13"/>
                <a:gd name="T38" fmla="*/ 5 w 10"/>
                <a:gd name="T39" fmla="*/ 0 h 13"/>
                <a:gd name="T40" fmla="*/ 7 w 10"/>
                <a:gd name="T41" fmla="*/ 0 h 13"/>
                <a:gd name="T42" fmla="*/ 8 w 10"/>
                <a:gd name="T43" fmla="*/ 0 h 13"/>
                <a:gd name="T44" fmla="*/ 9 w 10"/>
                <a:gd name="T45" fmla="*/ 2 h 13"/>
                <a:gd name="T46" fmla="*/ 9 w 10"/>
                <a:gd name="T47" fmla="*/ 3 h 13"/>
                <a:gd name="T48" fmla="*/ 9 w 10"/>
                <a:gd name="T49" fmla="*/ 4 h 13"/>
                <a:gd name="T50" fmla="*/ 8 w 10"/>
                <a:gd name="T51" fmla="*/ 2 h 13"/>
                <a:gd name="T52" fmla="*/ 7 w 10"/>
                <a:gd name="T53" fmla="*/ 2 h 13"/>
                <a:gd name="T54" fmla="*/ 6 w 10"/>
                <a:gd name="T55" fmla="*/ 2 h 13"/>
                <a:gd name="T56" fmla="*/ 6 w 10"/>
                <a:gd name="T57" fmla="*/ 2 h 13"/>
                <a:gd name="T58" fmla="*/ 4 w 10"/>
                <a:gd name="T59" fmla="*/ 2 h 13"/>
                <a:gd name="T60" fmla="*/ 4 w 10"/>
                <a:gd name="T61" fmla="*/ 2 h 13"/>
                <a:gd name="T62" fmla="*/ 3 w 10"/>
                <a:gd name="T63" fmla="*/ 2 h 13"/>
                <a:gd name="T64" fmla="*/ 3 w 10"/>
                <a:gd name="T65" fmla="*/ 2 h 13"/>
                <a:gd name="T66" fmla="*/ 3 w 10"/>
                <a:gd name="T67" fmla="*/ 3 h 13"/>
                <a:gd name="T68" fmla="*/ 3 w 10"/>
                <a:gd name="T69" fmla="*/ 4 h 13"/>
                <a:gd name="T70" fmla="*/ 4 w 10"/>
                <a:gd name="T71" fmla="*/ 4 h 13"/>
                <a:gd name="T72" fmla="*/ 8 w 10"/>
                <a:gd name="T73" fmla="*/ 6 h 13"/>
                <a:gd name="T74" fmla="*/ 9 w 10"/>
                <a:gd name="T75" fmla="*/ 6 h 13"/>
                <a:gd name="T76" fmla="*/ 9 w 10"/>
                <a:gd name="T77" fmla="*/ 7 h 13"/>
                <a:gd name="T78" fmla="*/ 9 w 10"/>
                <a:gd name="T79" fmla="*/ 9 h 13"/>
                <a:gd name="T80" fmla="*/ 9 w 10"/>
                <a:gd name="T81" fmla="*/ 10 h 13"/>
                <a:gd name="T82" fmla="*/ 9 w 10"/>
                <a:gd name="T83" fmla="*/ 11 h 13"/>
                <a:gd name="T84" fmla="*/ 8 w 10"/>
                <a:gd name="T85" fmla="*/ 12 h 13"/>
                <a:gd name="T86" fmla="*/ 5 w 10"/>
                <a:gd name="T87" fmla="*/ 12 h 13"/>
                <a:gd name="T88" fmla="*/ 3 w 10"/>
                <a:gd name="T89" fmla="*/ 12 h 13"/>
                <a:gd name="T90" fmla="*/ 2 w 10"/>
                <a:gd name="T91" fmla="*/ 11 h 13"/>
                <a:gd name="T92" fmla="*/ 1 w 10"/>
                <a:gd name="T93" fmla="*/ 10 h 13"/>
                <a:gd name="T94" fmla="*/ 1 w 10"/>
                <a:gd name="T95" fmla="*/ 9 h 13"/>
                <a:gd name="T96" fmla="*/ 0 w 10"/>
                <a:gd name="T97" fmla="*/ 8 h 13"/>
                <a:gd name="T98" fmla="*/ 0 w 10"/>
                <a:gd name="T99" fmla="*/ 8 h 1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
                <a:gd name="T151" fmla="*/ 0 h 13"/>
                <a:gd name="T152" fmla="*/ 10 w 10"/>
                <a:gd name="T153" fmla="*/ 13 h 1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 h="13">
                  <a:moveTo>
                    <a:pt x="0" y="8"/>
                  </a:moveTo>
                  <a:lnTo>
                    <a:pt x="2" y="8"/>
                  </a:lnTo>
                  <a:lnTo>
                    <a:pt x="2" y="9"/>
                  </a:lnTo>
                  <a:lnTo>
                    <a:pt x="3" y="9"/>
                  </a:lnTo>
                  <a:lnTo>
                    <a:pt x="3" y="10"/>
                  </a:lnTo>
                  <a:lnTo>
                    <a:pt x="4" y="11"/>
                  </a:lnTo>
                  <a:lnTo>
                    <a:pt x="5" y="11"/>
                  </a:lnTo>
                  <a:lnTo>
                    <a:pt x="6" y="11"/>
                  </a:lnTo>
                  <a:lnTo>
                    <a:pt x="6" y="10"/>
                  </a:lnTo>
                  <a:lnTo>
                    <a:pt x="7" y="10"/>
                  </a:lnTo>
                  <a:lnTo>
                    <a:pt x="8" y="10"/>
                  </a:lnTo>
                  <a:lnTo>
                    <a:pt x="8" y="9"/>
                  </a:lnTo>
                  <a:lnTo>
                    <a:pt x="8" y="8"/>
                  </a:lnTo>
                  <a:lnTo>
                    <a:pt x="8" y="7"/>
                  </a:lnTo>
                  <a:lnTo>
                    <a:pt x="6" y="6"/>
                  </a:lnTo>
                  <a:lnTo>
                    <a:pt x="3" y="6"/>
                  </a:lnTo>
                  <a:lnTo>
                    <a:pt x="2" y="5"/>
                  </a:lnTo>
                  <a:lnTo>
                    <a:pt x="1" y="4"/>
                  </a:lnTo>
                  <a:lnTo>
                    <a:pt x="1" y="3"/>
                  </a:lnTo>
                  <a:lnTo>
                    <a:pt x="1" y="2"/>
                  </a:lnTo>
                  <a:lnTo>
                    <a:pt x="2" y="0"/>
                  </a:lnTo>
                  <a:lnTo>
                    <a:pt x="3" y="0"/>
                  </a:lnTo>
                  <a:lnTo>
                    <a:pt x="4" y="0"/>
                  </a:lnTo>
                  <a:lnTo>
                    <a:pt x="5" y="0"/>
                  </a:lnTo>
                  <a:lnTo>
                    <a:pt x="6" y="0"/>
                  </a:lnTo>
                  <a:lnTo>
                    <a:pt x="7" y="0"/>
                  </a:lnTo>
                  <a:lnTo>
                    <a:pt x="8" y="0"/>
                  </a:lnTo>
                  <a:lnTo>
                    <a:pt x="9" y="0"/>
                  </a:lnTo>
                  <a:lnTo>
                    <a:pt x="9" y="2"/>
                  </a:lnTo>
                  <a:lnTo>
                    <a:pt x="9" y="3"/>
                  </a:lnTo>
                  <a:lnTo>
                    <a:pt x="9" y="4"/>
                  </a:lnTo>
                  <a:lnTo>
                    <a:pt x="8" y="4"/>
                  </a:lnTo>
                  <a:lnTo>
                    <a:pt x="8" y="2"/>
                  </a:lnTo>
                  <a:lnTo>
                    <a:pt x="7" y="2"/>
                  </a:lnTo>
                  <a:lnTo>
                    <a:pt x="6" y="2"/>
                  </a:lnTo>
                  <a:lnTo>
                    <a:pt x="5" y="2"/>
                  </a:lnTo>
                  <a:lnTo>
                    <a:pt x="4" y="2"/>
                  </a:lnTo>
                  <a:lnTo>
                    <a:pt x="3" y="2"/>
                  </a:lnTo>
                  <a:lnTo>
                    <a:pt x="3" y="3"/>
                  </a:lnTo>
                  <a:lnTo>
                    <a:pt x="3" y="4"/>
                  </a:lnTo>
                  <a:lnTo>
                    <a:pt x="4" y="4"/>
                  </a:lnTo>
                  <a:lnTo>
                    <a:pt x="6" y="5"/>
                  </a:lnTo>
                  <a:lnTo>
                    <a:pt x="8" y="6"/>
                  </a:lnTo>
                  <a:lnTo>
                    <a:pt x="9" y="6"/>
                  </a:lnTo>
                  <a:lnTo>
                    <a:pt x="9" y="7"/>
                  </a:lnTo>
                  <a:lnTo>
                    <a:pt x="9" y="8"/>
                  </a:lnTo>
                  <a:lnTo>
                    <a:pt x="9" y="9"/>
                  </a:lnTo>
                  <a:lnTo>
                    <a:pt x="9" y="10"/>
                  </a:lnTo>
                  <a:lnTo>
                    <a:pt x="9" y="11"/>
                  </a:lnTo>
                  <a:lnTo>
                    <a:pt x="8" y="11"/>
                  </a:lnTo>
                  <a:lnTo>
                    <a:pt x="8" y="12"/>
                  </a:lnTo>
                  <a:lnTo>
                    <a:pt x="6" y="12"/>
                  </a:lnTo>
                  <a:lnTo>
                    <a:pt x="5" y="12"/>
                  </a:lnTo>
                  <a:lnTo>
                    <a:pt x="4" y="12"/>
                  </a:lnTo>
                  <a:lnTo>
                    <a:pt x="3" y="12"/>
                  </a:lnTo>
                  <a:lnTo>
                    <a:pt x="2" y="11"/>
                  </a:lnTo>
                  <a:lnTo>
                    <a:pt x="1" y="11"/>
                  </a:lnTo>
                  <a:lnTo>
                    <a:pt x="1" y="10"/>
                  </a:lnTo>
                  <a:lnTo>
                    <a:pt x="1" y="9"/>
                  </a:lnTo>
                  <a:lnTo>
                    <a:pt x="1" y="8"/>
                  </a:lnTo>
                  <a:lnTo>
                    <a:pt x="0" y="8"/>
                  </a:lnTo>
                </a:path>
              </a:pathLst>
            </a:custGeom>
            <a:solidFill>
              <a:srgbClr val="FF8100"/>
            </a:solidFill>
            <a:ln w="9445">
              <a:solidFill>
                <a:srgbClr val="FF8100"/>
              </a:solidFill>
              <a:round/>
              <a:headEnd/>
              <a:tailEnd/>
            </a:ln>
          </p:spPr>
          <p:txBody>
            <a:bodyPr/>
            <a:lstStyle/>
            <a:p>
              <a:endParaRPr lang="en-US"/>
            </a:p>
          </p:txBody>
        </p:sp>
        <p:sp>
          <p:nvSpPr>
            <p:cNvPr id="309387" name="Freeform 134"/>
            <p:cNvSpPr>
              <a:spLocks/>
            </p:cNvSpPr>
            <p:nvPr/>
          </p:nvSpPr>
          <p:spPr bwMode="auto">
            <a:xfrm>
              <a:off x="1456" y="2092"/>
              <a:ext cx="13" cy="17"/>
            </a:xfrm>
            <a:custGeom>
              <a:avLst/>
              <a:gdLst>
                <a:gd name="T0" fmla="*/ 12 w 13"/>
                <a:gd name="T1" fmla="*/ 0 h 17"/>
                <a:gd name="T2" fmla="*/ 12 w 13"/>
                <a:gd name="T3" fmla="*/ 4 h 17"/>
                <a:gd name="T4" fmla="*/ 8 w 13"/>
                <a:gd name="T5" fmla="*/ 11 h 17"/>
                <a:gd name="T6" fmla="*/ 4 w 13"/>
                <a:gd name="T7" fmla="*/ 14 h 17"/>
                <a:gd name="T8" fmla="*/ 1 w 13"/>
                <a:gd name="T9" fmla="*/ 16 h 17"/>
                <a:gd name="T10" fmla="*/ 0 w 13"/>
                <a:gd name="T11" fmla="*/ 16 h 17"/>
                <a:gd name="T12" fmla="*/ 0 60000 65536"/>
                <a:gd name="T13" fmla="*/ 0 60000 65536"/>
                <a:gd name="T14" fmla="*/ 0 60000 65536"/>
                <a:gd name="T15" fmla="*/ 0 60000 65536"/>
                <a:gd name="T16" fmla="*/ 0 60000 65536"/>
                <a:gd name="T17" fmla="*/ 0 60000 65536"/>
                <a:gd name="T18" fmla="*/ 0 w 13"/>
                <a:gd name="T19" fmla="*/ 0 h 17"/>
                <a:gd name="T20" fmla="*/ 13 w 13"/>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3" h="17">
                  <a:moveTo>
                    <a:pt x="12" y="0"/>
                  </a:moveTo>
                  <a:lnTo>
                    <a:pt x="12" y="4"/>
                  </a:lnTo>
                  <a:lnTo>
                    <a:pt x="8" y="11"/>
                  </a:lnTo>
                  <a:lnTo>
                    <a:pt x="4" y="14"/>
                  </a:lnTo>
                  <a:lnTo>
                    <a:pt x="1" y="16"/>
                  </a:lnTo>
                  <a:lnTo>
                    <a:pt x="0" y="16"/>
                  </a:lnTo>
                </a:path>
              </a:pathLst>
            </a:custGeom>
            <a:noFill/>
            <a:ln w="9445">
              <a:solidFill>
                <a:srgbClr val="FF8100"/>
              </a:solidFill>
              <a:round/>
              <a:headEnd/>
              <a:tailEnd/>
            </a:ln>
          </p:spPr>
          <p:txBody>
            <a:bodyPr/>
            <a:lstStyle/>
            <a:p>
              <a:endParaRPr lang="en-US"/>
            </a:p>
          </p:txBody>
        </p:sp>
      </p:grpSp>
      <p:sp>
        <p:nvSpPr>
          <p:cNvPr id="309255" name="Text Box 135"/>
          <p:cNvSpPr txBox="1">
            <a:spLocks noChangeArrowheads="1"/>
          </p:cNvSpPr>
          <p:nvPr/>
        </p:nvSpPr>
        <p:spPr bwMode="auto">
          <a:xfrm>
            <a:off x="3657600" y="2859088"/>
            <a:ext cx="3163888" cy="414337"/>
          </a:xfrm>
          <a:prstGeom prst="rect">
            <a:avLst/>
          </a:prstGeom>
          <a:noFill/>
          <a:ln w="9525">
            <a:noFill/>
            <a:miter lim="800000"/>
            <a:headEnd/>
            <a:tailEnd/>
          </a:ln>
        </p:spPr>
        <p:txBody>
          <a:bodyPr lIns="0" tIns="0" rIns="0" bIns="0"/>
          <a:lstStyle/>
          <a:p>
            <a:pPr defTabSz="407988">
              <a:buClr>
                <a:srgbClr val="FFFF00"/>
              </a:buClr>
              <a:buSzPct val="90000"/>
              <a:buFont typeface="Monotype Sorts"/>
              <a:buNone/>
            </a:pPr>
            <a:r>
              <a:rPr lang="en-US" sz="2700">
                <a:solidFill>
                  <a:srgbClr val="FF8100"/>
                </a:solidFill>
                <a:latin typeface="Arial" pitchFamily="34" charset="0"/>
              </a:rPr>
              <a:t> CALIBRATION</a:t>
            </a:r>
            <a:endParaRPr lang="en-US" sz="2200"/>
          </a:p>
        </p:txBody>
      </p:sp>
      <p:sp>
        <p:nvSpPr>
          <p:cNvPr id="309256" name="Text Box 136"/>
          <p:cNvSpPr txBox="1">
            <a:spLocks noChangeArrowheads="1"/>
          </p:cNvSpPr>
          <p:nvPr/>
        </p:nvSpPr>
        <p:spPr bwMode="auto">
          <a:xfrm>
            <a:off x="2611438" y="3673475"/>
            <a:ext cx="4276725" cy="815975"/>
          </a:xfrm>
          <a:prstGeom prst="rect">
            <a:avLst/>
          </a:prstGeom>
          <a:noFill/>
          <a:ln w="9525">
            <a:noFill/>
            <a:miter lim="800000"/>
            <a:headEnd/>
            <a:tailEnd/>
          </a:ln>
        </p:spPr>
        <p:txBody>
          <a:bodyPr lIns="0" tIns="0" rIns="0" bIns="0"/>
          <a:lstStyle/>
          <a:p>
            <a:pPr defTabSz="407988">
              <a:buClr>
                <a:srgbClr val="FFFF00"/>
              </a:buClr>
              <a:buSzPct val="90000"/>
              <a:buFont typeface="Monotype Sorts"/>
              <a:buNone/>
            </a:pPr>
            <a:r>
              <a:rPr lang="en-US" sz="2700">
                <a:solidFill>
                  <a:srgbClr val="FF8100"/>
                </a:solidFill>
                <a:latin typeface="Arial" pitchFamily="34" charset="0"/>
              </a:rPr>
              <a:t>LAB ________________</a:t>
            </a:r>
            <a:endParaRPr lang="en-US" sz="2200"/>
          </a:p>
        </p:txBody>
      </p:sp>
      <p:sp>
        <p:nvSpPr>
          <p:cNvPr id="309257" name="Text Box 137"/>
          <p:cNvSpPr txBox="1">
            <a:spLocks noChangeArrowheads="1"/>
          </p:cNvSpPr>
          <p:nvPr/>
        </p:nvSpPr>
        <p:spPr bwMode="auto">
          <a:xfrm>
            <a:off x="2346325" y="4137025"/>
            <a:ext cx="4492625" cy="815975"/>
          </a:xfrm>
          <a:prstGeom prst="rect">
            <a:avLst/>
          </a:prstGeom>
          <a:noFill/>
          <a:ln w="9525">
            <a:noFill/>
            <a:miter lim="800000"/>
            <a:headEnd/>
            <a:tailEnd/>
          </a:ln>
        </p:spPr>
        <p:txBody>
          <a:bodyPr lIns="0" tIns="0" rIns="0" bIns="0"/>
          <a:lstStyle/>
          <a:p>
            <a:pPr defTabSz="407988">
              <a:buClr>
                <a:srgbClr val="FFFF00"/>
              </a:buClr>
              <a:buSzPct val="90000"/>
              <a:buFont typeface="Monotype Sorts"/>
              <a:buNone/>
            </a:pPr>
            <a:r>
              <a:rPr lang="en-US" sz="2700">
                <a:solidFill>
                  <a:srgbClr val="FF8100"/>
                </a:solidFill>
                <a:latin typeface="Arial" pitchFamily="34" charset="0"/>
              </a:rPr>
              <a:t>TECH ________________</a:t>
            </a:r>
            <a:endParaRPr lang="en-US" sz="2200"/>
          </a:p>
        </p:txBody>
      </p:sp>
      <p:sp>
        <p:nvSpPr>
          <p:cNvPr id="309258" name="Text Box 138"/>
          <p:cNvSpPr txBox="1">
            <a:spLocks noChangeArrowheads="1"/>
          </p:cNvSpPr>
          <p:nvPr/>
        </p:nvSpPr>
        <p:spPr bwMode="auto">
          <a:xfrm>
            <a:off x="2565400" y="4649788"/>
            <a:ext cx="4924425" cy="446087"/>
          </a:xfrm>
          <a:prstGeom prst="rect">
            <a:avLst/>
          </a:prstGeom>
          <a:noFill/>
          <a:ln w="9525">
            <a:noFill/>
            <a:miter lim="800000"/>
            <a:headEnd/>
            <a:tailEnd/>
          </a:ln>
        </p:spPr>
        <p:txBody>
          <a:bodyPr lIns="0" tIns="0" rIns="0" bIns="0"/>
          <a:lstStyle/>
          <a:p>
            <a:pPr defTabSz="407988">
              <a:buClr>
                <a:srgbClr val="FFFF00"/>
              </a:buClr>
              <a:buSzPct val="90000"/>
              <a:buFont typeface="Monotype Sorts"/>
              <a:buNone/>
            </a:pPr>
            <a:r>
              <a:rPr lang="en-US" sz="2700">
                <a:solidFill>
                  <a:srgbClr val="FF8100"/>
                </a:solidFill>
                <a:latin typeface="Arial" pitchFamily="34" charset="0"/>
              </a:rPr>
              <a:t>DUE ________________</a:t>
            </a:r>
            <a:endParaRPr lang="en-US" sz="2200"/>
          </a:p>
        </p:txBody>
      </p:sp>
      <p:sp>
        <p:nvSpPr>
          <p:cNvPr id="309259" name="Text Box 139"/>
          <p:cNvSpPr txBox="1">
            <a:spLocks noChangeArrowheads="1"/>
          </p:cNvSpPr>
          <p:nvPr/>
        </p:nvSpPr>
        <p:spPr bwMode="auto">
          <a:xfrm>
            <a:off x="3521075" y="3268663"/>
            <a:ext cx="4019550" cy="819150"/>
          </a:xfrm>
          <a:prstGeom prst="rect">
            <a:avLst/>
          </a:prstGeom>
          <a:noFill/>
          <a:ln w="9525">
            <a:noFill/>
            <a:miter lim="800000"/>
            <a:headEnd/>
            <a:tailEnd/>
          </a:ln>
        </p:spPr>
        <p:txBody>
          <a:bodyPr lIns="0" tIns="0" rIns="0" bIns="0"/>
          <a:lstStyle/>
          <a:p>
            <a:pPr defTabSz="407988">
              <a:buClr>
                <a:srgbClr val="FFFF00"/>
              </a:buClr>
              <a:buSzPct val="90000"/>
              <a:buFont typeface="Monotype Sorts"/>
              <a:buNone/>
            </a:pPr>
            <a:r>
              <a:rPr lang="en-US" sz="2700">
                <a:solidFill>
                  <a:srgbClr val="FF8100"/>
                </a:solidFill>
                <a:latin typeface="Arial" pitchFamily="34" charset="0"/>
              </a:rPr>
              <a:t>NOT REQUIRED</a:t>
            </a:r>
            <a:endParaRPr lang="en-US" sz="2200"/>
          </a:p>
        </p:txBody>
      </p:sp>
    </p:spTree>
  </p:cSld>
  <p:clrMapOvr>
    <a:masterClrMapping/>
  </p:clrMapOvr>
  <p:transition spd="med">
    <p:random/>
  </p:transition>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a:xfrm>
            <a:off x="0" y="381000"/>
            <a:ext cx="9144000" cy="1143000"/>
          </a:xfrm>
        </p:spPr>
        <p:txBody>
          <a:bodyPr>
            <a:normAutofit fontScale="90000"/>
          </a:bodyPr>
          <a:lstStyle/>
          <a:p>
            <a:pPr eaLnBrk="1" fontAlgn="auto" hangingPunct="1">
              <a:spcAft>
                <a:spcPts val="0"/>
              </a:spcAft>
              <a:defRPr/>
            </a:pPr>
            <a:r>
              <a:rPr lang="en-US" u="sng" smtClean="0">
                <a:solidFill>
                  <a:srgbClr val="FF0000"/>
                </a:solidFill>
              </a:rPr>
              <a:t>CATEGORIES, LABELS, SEALS, &amp; TAGS CONT.</a:t>
            </a:r>
          </a:p>
        </p:txBody>
      </p:sp>
      <p:sp>
        <p:nvSpPr>
          <p:cNvPr id="52227" name="Rectangle 3"/>
          <p:cNvSpPr>
            <a:spLocks noGrp="1" noChangeArrowheads="1"/>
          </p:cNvSpPr>
          <p:nvPr>
            <p:ph idx="1"/>
          </p:nvPr>
        </p:nvSpPr>
        <p:spPr>
          <a:xfrm>
            <a:off x="0" y="2133600"/>
            <a:ext cx="9144000" cy="4724400"/>
          </a:xfrm>
        </p:spPr>
        <p:txBody>
          <a:bodyPr/>
          <a:lstStyle/>
          <a:p>
            <a:pPr eaLnBrk="1" hangingPunct="1">
              <a:buClr>
                <a:srgbClr val="FFFF00"/>
              </a:buClr>
              <a:buFont typeface="Wingdings" pitchFamily="2" charset="2"/>
              <a:buChar char="Ø"/>
            </a:pPr>
            <a:r>
              <a:rPr lang="en-US" sz="4000" b="1" u="sng" smtClean="0">
                <a:solidFill>
                  <a:srgbClr val="0033CC"/>
                </a:solidFill>
              </a:rPr>
              <a:t>NOTE</a:t>
            </a:r>
            <a:r>
              <a:rPr lang="en-US" sz="4000" b="1" smtClean="0">
                <a:solidFill>
                  <a:srgbClr val="0033CC"/>
                </a:solidFill>
              </a:rPr>
              <a:t>:</a:t>
            </a:r>
          </a:p>
          <a:p>
            <a:pPr eaLnBrk="1" hangingPunct="1">
              <a:buClr>
                <a:srgbClr val="FFFF00"/>
              </a:buClr>
              <a:buFont typeface="Wingdings" pitchFamily="2" charset="2"/>
              <a:buChar char="Ø"/>
            </a:pPr>
            <a:endParaRPr lang="en-US" sz="900" b="1" smtClean="0">
              <a:solidFill>
                <a:srgbClr val="00FF00"/>
              </a:solidFill>
            </a:endParaRPr>
          </a:p>
          <a:p>
            <a:pPr lvl="1" eaLnBrk="1" hangingPunct="1">
              <a:buClr>
                <a:srgbClr val="FFFF00"/>
              </a:buClr>
              <a:buFont typeface="Wingdings" pitchFamily="2" charset="2"/>
              <a:buChar char="ü"/>
            </a:pPr>
            <a:r>
              <a:rPr lang="en-US" sz="3600" b="1" smtClean="0">
                <a:solidFill>
                  <a:srgbClr val="FFFFFF"/>
                </a:solidFill>
              </a:rPr>
              <a:t>CNR; Not require to resubmit for cal. unless:</a:t>
            </a:r>
          </a:p>
          <a:p>
            <a:pPr lvl="1" eaLnBrk="1" hangingPunct="1">
              <a:buClr>
                <a:srgbClr val="FFFF00"/>
              </a:buClr>
              <a:buFont typeface="Wingdings" pitchFamily="2" charset="2"/>
              <a:buChar char="ü"/>
            </a:pPr>
            <a:endParaRPr lang="en-US" sz="900" b="1" smtClean="0">
              <a:solidFill>
                <a:srgbClr val="FFFFFF"/>
              </a:solidFill>
            </a:endParaRPr>
          </a:p>
          <a:p>
            <a:pPr lvl="2" eaLnBrk="1" hangingPunct="1">
              <a:buClr>
                <a:srgbClr val="FFFF00"/>
              </a:buClr>
              <a:buFont typeface="Wingdings" pitchFamily="2" charset="2"/>
              <a:buChar char="§"/>
            </a:pPr>
            <a:r>
              <a:rPr lang="en-US" sz="3200" b="1" smtClean="0">
                <a:solidFill>
                  <a:srgbClr val="FFFFFF"/>
                </a:solidFill>
              </a:rPr>
              <a:t>Defective.</a:t>
            </a:r>
          </a:p>
          <a:p>
            <a:pPr lvl="2" eaLnBrk="1" hangingPunct="1">
              <a:buClr>
                <a:srgbClr val="FFFF00"/>
              </a:buClr>
              <a:buFont typeface="Wingdings" pitchFamily="2" charset="2"/>
              <a:buChar char="§"/>
            </a:pPr>
            <a:endParaRPr lang="en-US" sz="900" b="1" smtClean="0">
              <a:solidFill>
                <a:srgbClr val="FFFFFF"/>
              </a:solidFill>
            </a:endParaRPr>
          </a:p>
          <a:p>
            <a:pPr lvl="2" eaLnBrk="1" hangingPunct="1">
              <a:buClr>
                <a:srgbClr val="FFFF00"/>
              </a:buClr>
              <a:buFont typeface="Wingdings" pitchFamily="2" charset="2"/>
              <a:buChar char="§"/>
            </a:pPr>
            <a:r>
              <a:rPr lang="en-US" sz="3200" b="1" smtClean="0">
                <a:solidFill>
                  <a:srgbClr val="FFFFFF"/>
                </a:solidFill>
              </a:rPr>
              <a:t>LTI. </a:t>
            </a:r>
          </a:p>
          <a:p>
            <a:pPr lvl="2" eaLnBrk="1" hangingPunct="1">
              <a:buClr>
                <a:srgbClr val="FFFF00"/>
              </a:buClr>
              <a:buFont typeface="Wingdings" pitchFamily="2" charset="2"/>
              <a:buChar char="§"/>
            </a:pPr>
            <a:endParaRPr lang="en-US" sz="900" b="1" smtClean="0">
              <a:solidFill>
                <a:srgbClr val="FFFFFF"/>
              </a:solidFill>
            </a:endParaRPr>
          </a:p>
          <a:p>
            <a:pPr lvl="2" eaLnBrk="1" hangingPunct="1">
              <a:buClr>
                <a:srgbClr val="FFFF00"/>
              </a:buClr>
              <a:buFont typeface="Wingdings" pitchFamily="2" charset="2"/>
              <a:buChar char="§"/>
            </a:pPr>
            <a:r>
              <a:rPr lang="en-US" sz="3200" b="1" smtClean="0">
                <a:solidFill>
                  <a:srgbClr val="FFFFFF"/>
                </a:solidFill>
              </a:rPr>
              <a:t>Unit requires status to be changed.</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Effect transition="in" filter="dissolve">
                                      <p:cBhvr>
                                        <p:cTn id="7" dur="500"/>
                                        <p:tgtEl>
                                          <p:spTgt spid="522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2227">
                                            <p:txEl>
                                              <p:pRg st="2" end="2"/>
                                            </p:txEl>
                                          </p:spTgt>
                                        </p:tgtEl>
                                        <p:attrNameLst>
                                          <p:attrName>style.visibility</p:attrName>
                                        </p:attrNameLst>
                                      </p:cBhvr>
                                      <p:to>
                                        <p:strVal val="visible"/>
                                      </p:to>
                                    </p:set>
                                    <p:animEffect transition="in" filter="dissolve">
                                      <p:cBhvr>
                                        <p:cTn id="12" dur="500"/>
                                        <p:tgtEl>
                                          <p:spTgt spid="5222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2227">
                                            <p:txEl>
                                              <p:pRg st="4" end="4"/>
                                            </p:txEl>
                                          </p:spTgt>
                                        </p:tgtEl>
                                        <p:attrNameLst>
                                          <p:attrName>style.visibility</p:attrName>
                                        </p:attrNameLst>
                                      </p:cBhvr>
                                      <p:to>
                                        <p:strVal val="visible"/>
                                      </p:to>
                                    </p:set>
                                    <p:animEffect transition="in" filter="dissolve">
                                      <p:cBhvr>
                                        <p:cTn id="17" dur="500"/>
                                        <p:tgtEl>
                                          <p:spTgt spid="5222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2227">
                                            <p:txEl>
                                              <p:pRg st="6" end="6"/>
                                            </p:txEl>
                                          </p:spTgt>
                                        </p:tgtEl>
                                        <p:attrNameLst>
                                          <p:attrName>style.visibility</p:attrName>
                                        </p:attrNameLst>
                                      </p:cBhvr>
                                      <p:to>
                                        <p:strVal val="visible"/>
                                      </p:to>
                                    </p:set>
                                    <p:animEffect transition="in" filter="dissolve">
                                      <p:cBhvr>
                                        <p:cTn id="22" dur="500"/>
                                        <p:tgtEl>
                                          <p:spTgt spid="52227">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2227">
                                            <p:txEl>
                                              <p:pRg st="8" end="8"/>
                                            </p:txEl>
                                          </p:spTgt>
                                        </p:tgtEl>
                                        <p:attrNameLst>
                                          <p:attrName>style.visibility</p:attrName>
                                        </p:attrNameLst>
                                      </p:cBhvr>
                                      <p:to>
                                        <p:strVal val="visible"/>
                                      </p:to>
                                    </p:set>
                                    <p:animEffect transition="in" filter="dissolve">
                                      <p:cBhvr>
                                        <p:cTn id="27" dur="500"/>
                                        <p:tgtEl>
                                          <p:spTgt spid="5222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bldLvl="3" autoUpdateAnimBg="0"/>
    </p:bldLst>
  </p:timing>
</p:sld>
</file>

<file path=ppt/slides/slide2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a:xfrm>
            <a:off x="152400" y="381000"/>
            <a:ext cx="8839200" cy="1143000"/>
          </a:xfrm>
        </p:spPr>
        <p:txBody>
          <a:bodyPr>
            <a:normAutofit fontScale="90000"/>
          </a:bodyPr>
          <a:lstStyle/>
          <a:p>
            <a:pPr eaLnBrk="1" fontAlgn="auto" hangingPunct="1">
              <a:spcAft>
                <a:spcPts val="0"/>
              </a:spcAft>
              <a:defRPr/>
            </a:pPr>
            <a:r>
              <a:rPr lang="en-US" u="sng" smtClean="0">
                <a:solidFill>
                  <a:srgbClr val="FF0000"/>
                </a:solidFill>
              </a:rPr>
              <a:t>CATEGORIES, LABELS, SEALS, &amp; TAGS CONT.</a:t>
            </a:r>
          </a:p>
        </p:txBody>
      </p:sp>
      <p:sp>
        <p:nvSpPr>
          <p:cNvPr id="53251" name="Rectangle 3"/>
          <p:cNvSpPr>
            <a:spLocks noGrp="1" noChangeArrowheads="1"/>
          </p:cNvSpPr>
          <p:nvPr>
            <p:ph idx="1"/>
          </p:nvPr>
        </p:nvSpPr>
        <p:spPr>
          <a:xfrm>
            <a:off x="0" y="2057400"/>
            <a:ext cx="9144000" cy="4114800"/>
          </a:xfrm>
        </p:spPr>
        <p:txBody>
          <a:bodyPr/>
          <a:lstStyle/>
          <a:p>
            <a:pPr eaLnBrk="1" hangingPunct="1">
              <a:buClr>
                <a:srgbClr val="FFFF00"/>
              </a:buClr>
              <a:buFont typeface="Wingdings" pitchFamily="2" charset="2"/>
              <a:buChar char="Ø"/>
            </a:pPr>
            <a:r>
              <a:rPr lang="en-US" sz="3200" b="1" u="sng" smtClean="0">
                <a:solidFill>
                  <a:srgbClr val="0033CC"/>
                </a:solidFill>
              </a:rPr>
              <a:t>INACTIVE</a:t>
            </a:r>
            <a:r>
              <a:rPr lang="en-US" sz="3200" b="1" smtClean="0">
                <a:solidFill>
                  <a:srgbClr val="0033CC"/>
                </a:solidFill>
              </a:rPr>
              <a:t>.</a:t>
            </a:r>
          </a:p>
          <a:p>
            <a:pPr eaLnBrk="1" hangingPunct="1">
              <a:buClr>
                <a:srgbClr val="FFFF00"/>
              </a:buClr>
              <a:buFont typeface="Wingdings" pitchFamily="2" charset="2"/>
              <a:buChar char="Ø"/>
            </a:pPr>
            <a:endParaRPr lang="en-US" sz="900" b="1" smtClean="0">
              <a:solidFill>
                <a:srgbClr val="00FF00"/>
              </a:solidFill>
            </a:endParaRPr>
          </a:p>
          <a:p>
            <a:pPr lvl="1" eaLnBrk="1" hangingPunct="1">
              <a:buClr>
                <a:srgbClr val="FFFF00"/>
              </a:buClr>
              <a:buFont typeface="Wingdings" pitchFamily="2" charset="2"/>
              <a:buChar char="ü"/>
            </a:pPr>
            <a:r>
              <a:rPr lang="en-US" sz="2800" b="1" smtClean="0">
                <a:solidFill>
                  <a:srgbClr val="FFFFFF"/>
                </a:solidFill>
              </a:rPr>
              <a:t>Not used and is not expected to be used in the near future.</a:t>
            </a:r>
          </a:p>
          <a:p>
            <a:pPr lvl="1" eaLnBrk="1" hangingPunct="1">
              <a:buClr>
                <a:srgbClr val="FFFF00"/>
              </a:buClr>
              <a:buFont typeface="Wingdings" pitchFamily="2" charset="2"/>
              <a:buChar char="ü"/>
            </a:pPr>
            <a:endParaRPr lang="en-US" sz="900" b="1" smtClean="0">
              <a:solidFill>
                <a:srgbClr val="FFFFFF"/>
              </a:solidFill>
            </a:endParaRPr>
          </a:p>
          <a:p>
            <a:pPr lvl="1" eaLnBrk="1" hangingPunct="1">
              <a:buClr>
                <a:srgbClr val="FFFF00"/>
              </a:buClr>
              <a:buFont typeface="Wingdings" pitchFamily="2" charset="2"/>
              <a:buChar char="ü"/>
            </a:pPr>
            <a:r>
              <a:rPr lang="en-US" sz="2800" b="1" smtClean="0">
                <a:solidFill>
                  <a:srgbClr val="FFFFFF"/>
                </a:solidFill>
              </a:rPr>
              <a:t>Must be calibrated prior to use.</a:t>
            </a:r>
          </a:p>
          <a:p>
            <a:pPr lvl="1" eaLnBrk="1" hangingPunct="1">
              <a:buClr>
                <a:srgbClr val="FFFF00"/>
              </a:buClr>
              <a:buFont typeface="Wingdings" pitchFamily="2" charset="2"/>
              <a:buChar char="ü"/>
            </a:pPr>
            <a:endParaRPr lang="en-US" sz="900" b="1" smtClean="0">
              <a:solidFill>
                <a:srgbClr val="FFFFFF"/>
              </a:solidFill>
            </a:endParaRPr>
          </a:p>
          <a:p>
            <a:pPr lvl="1" eaLnBrk="1" hangingPunct="1">
              <a:buClr>
                <a:srgbClr val="FFFF00"/>
              </a:buClr>
              <a:buFont typeface="Wingdings" pitchFamily="2" charset="2"/>
              <a:buChar char="ü"/>
            </a:pPr>
            <a:r>
              <a:rPr lang="en-US" sz="2800" b="1" smtClean="0">
                <a:solidFill>
                  <a:srgbClr val="FFFFFF"/>
                </a:solidFill>
              </a:rPr>
              <a:t>Must be reviewed every three years.</a:t>
            </a:r>
          </a:p>
          <a:p>
            <a:pPr lvl="1" eaLnBrk="1" hangingPunct="1">
              <a:buClr>
                <a:srgbClr val="FFFF00"/>
              </a:buClr>
              <a:buFont typeface="Wingdings" pitchFamily="2" charset="2"/>
              <a:buChar char="ü"/>
            </a:pPr>
            <a:endParaRPr lang="en-US" sz="900" b="1" smtClean="0">
              <a:solidFill>
                <a:srgbClr val="FFFFFF"/>
              </a:solidFill>
            </a:endParaRPr>
          </a:p>
          <a:p>
            <a:pPr lvl="1" eaLnBrk="1" hangingPunct="1">
              <a:buClr>
                <a:srgbClr val="FFFF00"/>
              </a:buClr>
              <a:buFont typeface="Wingdings" pitchFamily="2" charset="2"/>
              <a:buChar char="ü"/>
            </a:pPr>
            <a:r>
              <a:rPr lang="en-US" sz="2800" b="1" smtClean="0">
                <a:solidFill>
                  <a:srgbClr val="FFFFFF"/>
                </a:solidFill>
              </a:rPr>
              <a:t>Still not expected to be used, unit should consider requesting a change in T/E.</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Effect transition="in" filter="randombar(vertical)">
                                      <p:cBhvr>
                                        <p:cTn id="7" dur="500"/>
                                        <p:tgtEl>
                                          <p:spTgt spid="532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53251">
                                            <p:txEl>
                                              <p:pRg st="2" end="2"/>
                                            </p:txEl>
                                          </p:spTgt>
                                        </p:tgtEl>
                                        <p:attrNameLst>
                                          <p:attrName>style.visibility</p:attrName>
                                        </p:attrNameLst>
                                      </p:cBhvr>
                                      <p:to>
                                        <p:strVal val="visible"/>
                                      </p:to>
                                    </p:set>
                                    <p:animEffect transition="in" filter="randombar(vertical)">
                                      <p:cBhvr>
                                        <p:cTn id="12" dur="500"/>
                                        <p:tgtEl>
                                          <p:spTgt spid="5325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5" fill="hold" grpId="0" nodeType="clickEffect">
                                  <p:stCondLst>
                                    <p:cond delay="0"/>
                                  </p:stCondLst>
                                  <p:childTnLst>
                                    <p:set>
                                      <p:cBhvr>
                                        <p:cTn id="16" dur="1" fill="hold">
                                          <p:stCondLst>
                                            <p:cond delay="0"/>
                                          </p:stCondLst>
                                        </p:cTn>
                                        <p:tgtEl>
                                          <p:spTgt spid="53251">
                                            <p:txEl>
                                              <p:pRg st="4" end="4"/>
                                            </p:txEl>
                                          </p:spTgt>
                                        </p:tgtEl>
                                        <p:attrNameLst>
                                          <p:attrName>style.visibility</p:attrName>
                                        </p:attrNameLst>
                                      </p:cBhvr>
                                      <p:to>
                                        <p:strVal val="visible"/>
                                      </p:to>
                                    </p:set>
                                    <p:animEffect transition="in" filter="randombar(vertical)">
                                      <p:cBhvr>
                                        <p:cTn id="17" dur="500"/>
                                        <p:tgtEl>
                                          <p:spTgt spid="5325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5" fill="hold" grpId="0" nodeType="clickEffect">
                                  <p:stCondLst>
                                    <p:cond delay="0"/>
                                  </p:stCondLst>
                                  <p:childTnLst>
                                    <p:set>
                                      <p:cBhvr>
                                        <p:cTn id="21" dur="1" fill="hold">
                                          <p:stCondLst>
                                            <p:cond delay="0"/>
                                          </p:stCondLst>
                                        </p:cTn>
                                        <p:tgtEl>
                                          <p:spTgt spid="53251">
                                            <p:txEl>
                                              <p:pRg st="6" end="6"/>
                                            </p:txEl>
                                          </p:spTgt>
                                        </p:tgtEl>
                                        <p:attrNameLst>
                                          <p:attrName>style.visibility</p:attrName>
                                        </p:attrNameLst>
                                      </p:cBhvr>
                                      <p:to>
                                        <p:strVal val="visible"/>
                                      </p:to>
                                    </p:set>
                                    <p:animEffect transition="in" filter="randombar(vertical)">
                                      <p:cBhvr>
                                        <p:cTn id="22" dur="500"/>
                                        <p:tgtEl>
                                          <p:spTgt spid="53251">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5" fill="hold" grpId="0" nodeType="clickEffect">
                                  <p:stCondLst>
                                    <p:cond delay="0"/>
                                  </p:stCondLst>
                                  <p:childTnLst>
                                    <p:set>
                                      <p:cBhvr>
                                        <p:cTn id="26" dur="1" fill="hold">
                                          <p:stCondLst>
                                            <p:cond delay="0"/>
                                          </p:stCondLst>
                                        </p:cTn>
                                        <p:tgtEl>
                                          <p:spTgt spid="53251">
                                            <p:txEl>
                                              <p:pRg st="8" end="8"/>
                                            </p:txEl>
                                          </p:spTgt>
                                        </p:tgtEl>
                                        <p:attrNameLst>
                                          <p:attrName>style.visibility</p:attrName>
                                        </p:attrNameLst>
                                      </p:cBhvr>
                                      <p:to>
                                        <p:strVal val="visible"/>
                                      </p:to>
                                    </p:set>
                                    <p:animEffect transition="in" filter="randombar(vertical)">
                                      <p:cBhvr>
                                        <p:cTn id="27" dur="500"/>
                                        <p:tgtEl>
                                          <p:spTgt spid="5325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bldLvl="2" autoUpdateAnimBg="0"/>
    </p:bldLst>
  </p:timing>
</p:sld>
</file>

<file path=ppt/slides/slide2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a:xfrm>
            <a:off x="152400" y="381000"/>
            <a:ext cx="8839200" cy="1143000"/>
          </a:xfrm>
        </p:spPr>
        <p:txBody>
          <a:bodyPr>
            <a:normAutofit fontScale="90000"/>
          </a:bodyPr>
          <a:lstStyle/>
          <a:p>
            <a:pPr eaLnBrk="1" fontAlgn="auto" hangingPunct="1">
              <a:spcAft>
                <a:spcPts val="0"/>
              </a:spcAft>
              <a:defRPr/>
            </a:pPr>
            <a:r>
              <a:rPr lang="en-US" u="sng" smtClean="0">
                <a:solidFill>
                  <a:srgbClr val="FF0000"/>
                </a:solidFill>
              </a:rPr>
              <a:t>CATEGORIES, LABELS, SEALS, &amp; TAGS CONT.</a:t>
            </a:r>
          </a:p>
        </p:txBody>
      </p:sp>
      <p:sp>
        <p:nvSpPr>
          <p:cNvPr id="54275" name="Rectangle 3"/>
          <p:cNvSpPr>
            <a:spLocks noGrp="1" noChangeArrowheads="1"/>
          </p:cNvSpPr>
          <p:nvPr>
            <p:ph idx="1"/>
          </p:nvPr>
        </p:nvSpPr>
        <p:spPr>
          <a:xfrm>
            <a:off x="0" y="2057400"/>
            <a:ext cx="9144000" cy="4800600"/>
          </a:xfrm>
        </p:spPr>
        <p:txBody>
          <a:bodyPr/>
          <a:lstStyle/>
          <a:p>
            <a:pPr eaLnBrk="1" hangingPunct="1">
              <a:buClr>
                <a:srgbClr val="FFFF00"/>
              </a:buClr>
              <a:buFont typeface="Wingdings" pitchFamily="2" charset="2"/>
              <a:buChar char="Ø"/>
            </a:pPr>
            <a:r>
              <a:rPr lang="en-US" sz="3200" b="1" smtClean="0">
                <a:solidFill>
                  <a:srgbClr val="FFFFFF"/>
                </a:solidFill>
              </a:rPr>
              <a:t>Units shall request Inactive &amp; CNR labels from the CF by Naval letter or directly. Requirements for ltr:</a:t>
            </a:r>
          </a:p>
          <a:p>
            <a:pPr lvl="1" eaLnBrk="1" hangingPunct="1">
              <a:buClr>
                <a:srgbClr val="FFFF00"/>
              </a:buClr>
              <a:buFont typeface="Wingdings" pitchFamily="2" charset="2"/>
              <a:buChar char="ü"/>
            </a:pPr>
            <a:r>
              <a:rPr lang="en-US" sz="2800" b="1" smtClean="0">
                <a:solidFill>
                  <a:srgbClr val="FFFFFF"/>
                </a:solidFill>
              </a:rPr>
              <a:t>Model Number/Nomenclature.</a:t>
            </a:r>
          </a:p>
          <a:p>
            <a:pPr lvl="1" eaLnBrk="1" hangingPunct="1">
              <a:buClr>
                <a:srgbClr val="FFFF00"/>
              </a:buClr>
              <a:buFont typeface="Wingdings" pitchFamily="2" charset="2"/>
              <a:buChar char="ü"/>
            </a:pPr>
            <a:r>
              <a:rPr lang="en-US" sz="2800" b="1" smtClean="0">
                <a:solidFill>
                  <a:srgbClr val="FFFFFF"/>
                </a:solidFill>
              </a:rPr>
              <a:t>Serial number.</a:t>
            </a:r>
          </a:p>
          <a:p>
            <a:pPr lvl="1" eaLnBrk="1" hangingPunct="1">
              <a:buClr>
                <a:srgbClr val="FFFF00"/>
              </a:buClr>
              <a:buFont typeface="Wingdings" pitchFamily="2" charset="2"/>
              <a:buChar char="ü"/>
            </a:pPr>
            <a:r>
              <a:rPr lang="en-US" sz="2800" b="1" smtClean="0">
                <a:solidFill>
                  <a:srgbClr val="FFFFFF"/>
                </a:solidFill>
              </a:rPr>
              <a:t>Cal. due date.</a:t>
            </a:r>
          </a:p>
          <a:p>
            <a:pPr lvl="1" eaLnBrk="1" hangingPunct="1">
              <a:buClr>
                <a:srgbClr val="FFFF00"/>
              </a:buClr>
              <a:buFont typeface="Wingdings" pitchFamily="2" charset="2"/>
              <a:buChar char="ü"/>
            </a:pPr>
            <a:r>
              <a:rPr lang="en-US" sz="2800" b="1" smtClean="0">
                <a:solidFill>
                  <a:srgbClr val="FFFFFF"/>
                </a:solidFill>
              </a:rPr>
              <a:t>Barcode-</a:t>
            </a:r>
          </a:p>
          <a:p>
            <a:pPr lvl="1" eaLnBrk="1" hangingPunct="1">
              <a:buClr>
                <a:srgbClr val="FFFF00"/>
              </a:buClr>
              <a:buFont typeface="Wingdings" pitchFamily="2" charset="2"/>
              <a:buChar char="ü"/>
            </a:pPr>
            <a:r>
              <a:rPr lang="en-US" sz="2800" b="1" smtClean="0">
                <a:solidFill>
                  <a:srgbClr val="FFFFFF"/>
                </a:solidFill>
              </a:rPr>
              <a:t>Exact label desired.</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Effect transition="in" filter="dissolve">
                                      <p:cBhvr>
                                        <p:cTn id="7" dur="500"/>
                                        <p:tgtEl>
                                          <p:spTgt spid="54275">
                                            <p:txEl>
                                              <p:pRg st="0" end="0"/>
                                            </p:txEl>
                                          </p:spTgt>
                                        </p:tgtEl>
                                      </p:cBhvr>
                                    </p:animEffect>
                                  </p:childTnLst>
                                  <p:subTnLst>
                                    <p:animClr clrSpc="rgb" dir="cw">
                                      <p:cBhvr override="childStyle">
                                        <p:cTn dur="1" fill="hold" display="0" masterRel="nextClick" afterEffect="1"/>
                                        <p:tgtEl>
                                          <p:spTgt spid="54275">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4275">
                                            <p:txEl>
                                              <p:pRg st="1" end="1"/>
                                            </p:txEl>
                                          </p:spTgt>
                                        </p:tgtEl>
                                        <p:attrNameLst>
                                          <p:attrName>style.visibility</p:attrName>
                                        </p:attrNameLst>
                                      </p:cBhvr>
                                      <p:to>
                                        <p:strVal val="visible"/>
                                      </p:to>
                                    </p:set>
                                    <p:animEffect transition="in" filter="dissolve">
                                      <p:cBhvr>
                                        <p:cTn id="12" dur="500"/>
                                        <p:tgtEl>
                                          <p:spTgt spid="54275">
                                            <p:txEl>
                                              <p:pRg st="1" end="1"/>
                                            </p:txEl>
                                          </p:spTgt>
                                        </p:tgtEl>
                                      </p:cBhvr>
                                    </p:animEffect>
                                  </p:childTnLst>
                                  <p:subTnLst>
                                    <p:animClr clrSpc="rgb" dir="cw">
                                      <p:cBhvr override="childStyle">
                                        <p:cTn dur="1" fill="hold" display="0" masterRel="nextClick" afterEffect="1"/>
                                        <p:tgtEl>
                                          <p:spTgt spid="54275">
                                            <p:txEl>
                                              <p:pRg st="1" end="1"/>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4275">
                                            <p:txEl>
                                              <p:pRg st="2" end="2"/>
                                            </p:txEl>
                                          </p:spTgt>
                                        </p:tgtEl>
                                        <p:attrNameLst>
                                          <p:attrName>style.visibility</p:attrName>
                                        </p:attrNameLst>
                                      </p:cBhvr>
                                      <p:to>
                                        <p:strVal val="visible"/>
                                      </p:to>
                                    </p:set>
                                    <p:animEffect transition="in" filter="dissolve">
                                      <p:cBhvr>
                                        <p:cTn id="17" dur="500"/>
                                        <p:tgtEl>
                                          <p:spTgt spid="54275">
                                            <p:txEl>
                                              <p:pRg st="2" end="2"/>
                                            </p:txEl>
                                          </p:spTgt>
                                        </p:tgtEl>
                                      </p:cBhvr>
                                    </p:animEffect>
                                  </p:childTnLst>
                                  <p:subTnLst>
                                    <p:animClr clrSpc="rgb" dir="cw">
                                      <p:cBhvr override="childStyle">
                                        <p:cTn dur="1" fill="hold" display="0" masterRel="nextClick" afterEffect="1"/>
                                        <p:tgtEl>
                                          <p:spTgt spid="54275">
                                            <p:txEl>
                                              <p:pRg st="2" end="2"/>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4275">
                                            <p:txEl>
                                              <p:pRg st="3" end="3"/>
                                            </p:txEl>
                                          </p:spTgt>
                                        </p:tgtEl>
                                        <p:attrNameLst>
                                          <p:attrName>style.visibility</p:attrName>
                                        </p:attrNameLst>
                                      </p:cBhvr>
                                      <p:to>
                                        <p:strVal val="visible"/>
                                      </p:to>
                                    </p:set>
                                    <p:animEffect transition="in" filter="dissolve">
                                      <p:cBhvr>
                                        <p:cTn id="22" dur="500"/>
                                        <p:tgtEl>
                                          <p:spTgt spid="54275">
                                            <p:txEl>
                                              <p:pRg st="3" end="3"/>
                                            </p:txEl>
                                          </p:spTgt>
                                        </p:tgtEl>
                                      </p:cBhvr>
                                    </p:animEffect>
                                  </p:childTnLst>
                                  <p:subTnLst>
                                    <p:animClr clrSpc="rgb" dir="cw">
                                      <p:cBhvr override="childStyle">
                                        <p:cTn dur="1" fill="hold" display="0" masterRel="nextClick" afterEffect="1"/>
                                        <p:tgtEl>
                                          <p:spTgt spid="54275">
                                            <p:txEl>
                                              <p:pRg st="3" end="3"/>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4275">
                                            <p:txEl>
                                              <p:pRg st="4" end="4"/>
                                            </p:txEl>
                                          </p:spTgt>
                                        </p:tgtEl>
                                        <p:attrNameLst>
                                          <p:attrName>style.visibility</p:attrName>
                                        </p:attrNameLst>
                                      </p:cBhvr>
                                      <p:to>
                                        <p:strVal val="visible"/>
                                      </p:to>
                                    </p:set>
                                    <p:animEffect transition="in" filter="dissolve">
                                      <p:cBhvr>
                                        <p:cTn id="27" dur="500"/>
                                        <p:tgtEl>
                                          <p:spTgt spid="54275">
                                            <p:txEl>
                                              <p:pRg st="4" end="4"/>
                                            </p:txEl>
                                          </p:spTgt>
                                        </p:tgtEl>
                                      </p:cBhvr>
                                    </p:animEffect>
                                  </p:childTnLst>
                                  <p:subTnLst>
                                    <p:animClr clrSpc="rgb" dir="cw">
                                      <p:cBhvr override="childStyle">
                                        <p:cTn dur="1" fill="hold" display="0" masterRel="nextClick" afterEffect="1"/>
                                        <p:tgtEl>
                                          <p:spTgt spid="54275">
                                            <p:txEl>
                                              <p:pRg st="4" end="4"/>
                                            </p:txEl>
                                          </p:spTgt>
                                        </p:tgtEl>
                                        <p:attrNameLst>
                                          <p:attrName>ppt_c</p:attrName>
                                        </p:attrNameLst>
                                      </p:cBhvr>
                                      <p:to>
                                        <a:schemeClr val="bg2"/>
                                      </p:to>
                                    </p:animClr>
                                  </p:sub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4275">
                                            <p:txEl>
                                              <p:pRg st="5" end="5"/>
                                            </p:txEl>
                                          </p:spTgt>
                                        </p:tgtEl>
                                        <p:attrNameLst>
                                          <p:attrName>style.visibility</p:attrName>
                                        </p:attrNameLst>
                                      </p:cBhvr>
                                      <p:to>
                                        <p:strVal val="visible"/>
                                      </p:to>
                                    </p:set>
                                    <p:animEffect transition="in" filter="dissolve">
                                      <p:cBhvr>
                                        <p:cTn id="32" dur="500"/>
                                        <p:tgtEl>
                                          <p:spTgt spid="54275">
                                            <p:txEl>
                                              <p:pRg st="5" end="5"/>
                                            </p:txEl>
                                          </p:spTgt>
                                        </p:tgtEl>
                                      </p:cBhvr>
                                    </p:animEffect>
                                  </p:childTnLst>
                                  <p:subTnLst>
                                    <p:animClr clrSpc="rgb" dir="cw">
                                      <p:cBhvr override="childStyle">
                                        <p:cTn dur="1" fill="hold" display="0" masterRel="nextClick" afterEffect="1"/>
                                        <p:tgtEl>
                                          <p:spTgt spid="54275">
                                            <p:txEl>
                                              <p:pRg st="5" end="5"/>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bldLvl="2"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lgn="ctr" eaLnBrk="1" fontAlgn="auto" hangingPunct="1">
              <a:spcAft>
                <a:spcPts val="0"/>
              </a:spcAft>
              <a:defRPr/>
            </a:pPr>
            <a:r>
              <a:rPr sz="6000" b="1" smtClean="0">
                <a:solidFill>
                  <a:srgbClr val="FF0000"/>
                </a:solidFill>
              </a:rPr>
              <a:t>FILING</a:t>
            </a:r>
          </a:p>
        </p:txBody>
      </p:sp>
      <p:sp>
        <p:nvSpPr>
          <p:cNvPr id="26627" name="Rectangle 3"/>
          <p:cNvSpPr>
            <a:spLocks noGrp="1" noChangeArrowheads="1"/>
          </p:cNvSpPr>
          <p:nvPr>
            <p:ph type="body" sz="half" idx="1"/>
          </p:nvPr>
        </p:nvSpPr>
        <p:spPr>
          <a:xfrm>
            <a:off x="0" y="2286000"/>
            <a:ext cx="9144000" cy="4572000"/>
          </a:xfrm>
        </p:spPr>
        <p:txBody>
          <a:bodyPr/>
          <a:lstStyle/>
          <a:p>
            <a:pPr eaLnBrk="1" hangingPunct="1">
              <a:buClr>
                <a:srgbClr val="FF0000"/>
              </a:buClr>
              <a:buFont typeface="Wingdings" pitchFamily="2" charset="2"/>
              <a:buChar char="ü"/>
            </a:pPr>
            <a:r>
              <a:rPr lang="en-US" sz="4000" b="1" smtClean="0"/>
              <a:t>The NAVMC 696D will be filed with the Record Jackets or as directed by the Commanding Officer.</a:t>
            </a:r>
          </a:p>
          <a:p>
            <a:pPr eaLnBrk="1" hangingPunct="1">
              <a:buClr>
                <a:srgbClr val="FF0000"/>
              </a:buClr>
              <a:buFontTx/>
              <a:buNone/>
            </a:pPr>
            <a:endParaRPr lang="en-US" sz="4000" b="1" smtClean="0"/>
          </a:p>
          <a:p>
            <a:pPr eaLnBrk="1" hangingPunct="1">
              <a:buClr>
                <a:srgbClr val="FF0000"/>
              </a:buClr>
              <a:buFont typeface="Wingdings" pitchFamily="2" charset="2"/>
              <a:buChar char="ü"/>
            </a:pPr>
            <a:r>
              <a:rPr lang="en-US" sz="3600" b="1" smtClean="0"/>
              <a:t> Face of 696D becomes full, retain inside the new 696D.                                               </a:t>
            </a:r>
            <a:r>
              <a:rPr lang="en-US" sz="4000" b="1" smtClean="0">
                <a:solidFill>
                  <a:srgbClr val="FF0000"/>
                </a:solidFill>
              </a:rPr>
              <a:t>*</a:t>
            </a:r>
            <a:r>
              <a:rPr lang="en-US" sz="3600" b="1" smtClean="0"/>
              <a:t>                                                     </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dissolve">
                                      <p:cBhvr>
                                        <p:cTn id="7" dur="500"/>
                                        <p:tgtEl>
                                          <p:spTgt spid="26627">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6627">
                                            <p:txEl>
                                              <p:pRg st="2" end="2"/>
                                            </p:txEl>
                                          </p:spTgt>
                                        </p:tgtEl>
                                        <p:attrNameLst>
                                          <p:attrName>style.visibility</p:attrName>
                                        </p:attrNameLst>
                                      </p:cBhvr>
                                      <p:to>
                                        <p:strVal val="visible"/>
                                      </p:to>
                                    </p:set>
                                    <p:animEffect transition="in" filter="dissolve">
                                      <p:cBhvr>
                                        <p:cTn id="11" dur="500"/>
                                        <p:tgtEl>
                                          <p:spTgt spid="266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autoUpdateAnimBg="0" advAuto="0"/>
    </p:bldLst>
  </p:timing>
</p:sld>
</file>

<file path=ppt/slides/slide2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52400" y="381000"/>
            <a:ext cx="8991600" cy="1143000"/>
          </a:xfrm>
        </p:spPr>
        <p:txBody>
          <a:bodyPr>
            <a:normAutofit fontScale="90000"/>
          </a:bodyPr>
          <a:lstStyle/>
          <a:p>
            <a:pPr eaLnBrk="1" fontAlgn="auto" hangingPunct="1">
              <a:spcAft>
                <a:spcPts val="0"/>
              </a:spcAft>
              <a:defRPr/>
            </a:pPr>
            <a:r>
              <a:rPr lang="en-US" u="sng" smtClean="0">
                <a:solidFill>
                  <a:srgbClr val="FF0000"/>
                </a:solidFill>
              </a:rPr>
              <a:t>CATEGORIES, LABELS, SEALS, &amp; TAGS CONT. </a:t>
            </a:r>
          </a:p>
        </p:txBody>
      </p:sp>
      <p:sp>
        <p:nvSpPr>
          <p:cNvPr id="55299" name="Rectangle 3"/>
          <p:cNvSpPr>
            <a:spLocks noGrp="1" noChangeArrowheads="1"/>
          </p:cNvSpPr>
          <p:nvPr>
            <p:ph idx="1"/>
          </p:nvPr>
        </p:nvSpPr>
        <p:spPr>
          <a:xfrm>
            <a:off x="0" y="2209800"/>
            <a:ext cx="9144000" cy="3733800"/>
          </a:xfrm>
        </p:spPr>
        <p:txBody>
          <a:bodyPr/>
          <a:lstStyle/>
          <a:p>
            <a:pPr lvl="1" eaLnBrk="1" hangingPunct="1">
              <a:buClr>
                <a:srgbClr val="FFFF00"/>
              </a:buClr>
              <a:buFont typeface="Wingdings" pitchFamily="2" charset="2"/>
              <a:buChar char="ü"/>
            </a:pPr>
            <a:r>
              <a:rPr lang="en-US" sz="2800" b="1" smtClean="0">
                <a:solidFill>
                  <a:srgbClr val="FFFFFF"/>
                </a:solidFill>
              </a:rPr>
              <a:t>CF shall maintain letter for a minimum of 3 years.</a:t>
            </a:r>
          </a:p>
          <a:p>
            <a:pPr lvl="1" eaLnBrk="1" hangingPunct="1">
              <a:buClr>
                <a:srgbClr val="FFFF00"/>
              </a:buClr>
              <a:buFont typeface="Wingdings" pitchFamily="2" charset="2"/>
              <a:buChar char="ü"/>
            </a:pPr>
            <a:endParaRPr lang="en-US" b="1" smtClean="0">
              <a:solidFill>
                <a:srgbClr val="FFFFFF"/>
              </a:solidFill>
            </a:endParaRPr>
          </a:p>
          <a:p>
            <a:pPr lvl="1" eaLnBrk="1" hangingPunct="1">
              <a:buClr>
                <a:srgbClr val="FFFF00"/>
              </a:buClr>
              <a:buFont typeface="Wingdings" pitchFamily="2" charset="2"/>
              <a:buChar char="ü"/>
            </a:pPr>
            <a:r>
              <a:rPr lang="en-US" sz="2800" b="1" smtClean="0">
                <a:solidFill>
                  <a:srgbClr val="FFFFFF"/>
                </a:solidFill>
              </a:rPr>
              <a:t>Item not currently calibrated or operational, must be submitted for full operational check.</a:t>
            </a:r>
          </a:p>
          <a:p>
            <a:pPr lvl="1" eaLnBrk="1" hangingPunct="1">
              <a:buClr>
                <a:srgbClr val="FFFF00"/>
              </a:buClr>
              <a:buFont typeface="Wingdings" pitchFamily="2" charset="2"/>
              <a:buChar char="ü"/>
            </a:pPr>
            <a:endParaRPr lang="en-US" b="1" smtClean="0">
              <a:solidFill>
                <a:srgbClr val="FFFFFF"/>
              </a:solidFill>
            </a:endParaRPr>
          </a:p>
          <a:p>
            <a:pPr lvl="1" eaLnBrk="1" hangingPunct="1">
              <a:buClr>
                <a:srgbClr val="FFFF00"/>
              </a:buClr>
              <a:buFont typeface="Wingdings" pitchFamily="2" charset="2"/>
              <a:buChar char="ü"/>
            </a:pPr>
            <a:r>
              <a:rPr lang="en-US" sz="2800" b="1" smtClean="0">
                <a:solidFill>
                  <a:srgbClr val="FFFFFF"/>
                </a:solidFill>
              </a:rPr>
              <a:t>Inoperative, submit for repair.-</a:t>
            </a:r>
          </a:p>
          <a:p>
            <a:pPr lvl="1" eaLnBrk="1" hangingPunct="1">
              <a:buClr>
                <a:srgbClr val="FFFF00"/>
              </a:buClr>
              <a:buFont typeface="Wingdings" pitchFamily="2" charset="2"/>
              <a:buChar char="ü"/>
            </a:pPr>
            <a:endParaRPr lang="en-US" b="1" smtClean="0">
              <a:solidFill>
                <a:srgbClr val="FFFFFF"/>
              </a:solidFill>
            </a:endParaRPr>
          </a:p>
          <a:p>
            <a:pPr lvl="1" eaLnBrk="1" hangingPunct="1">
              <a:buClr>
                <a:srgbClr val="FFFF00"/>
              </a:buClr>
              <a:buFont typeface="Wingdings" pitchFamily="2" charset="2"/>
              <a:buChar char="ü"/>
            </a:pPr>
            <a:r>
              <a:rPr lang="en-US" sz="2800" b="1" smtClean="0">
                <a:solidFill>
                  <a:srgbClr val="FFFFFF"/>
                </a:solidFill>
              </a:rPr>
              <a:t>Label is Green on White.</a:t>
            </a:r>
          </a:p>
        </p:txBody>
      </p:sp>
      <p:sp>
        <p:nvSpPr>
          <p:cNvPr id="55300" name="Text Box 4"/>
          <p:cNvSpPr txBox="1">
            <a:spLocks noChangeArrowheads="1"/>
          </p:cNvSpPr>
          <p:nvPr/>
        </p:nvSpPr>
        <p:spPr bwMode="auto">
          <a:xfrm>
            <a:off x="7956550" y="6343650"/>
            <a:ext cx="1046163" cy="457200"/>
          </a:xfrm>
          <a:prstGeom prst="rect">
            <a:avLst/>
          </a:prstGeom>
          <a:noFill/>
          <a:ln w="12700">
            <a:noFill/>
            <a:miter lim="800000"/>
            <a:headEnd type="none" w="sm" len="sm"/>
            <a:tailEnd type="none" w="sm" len="sm"/>
          </a:ln>
        </p:spPr>
        <p:txBody>
          <a:bodyPr wrap="none">
            <a:spAutoFit/>
          </a:bodyPr>
          <a:lstStyle/>
          <a:p>
            <a:r>
              <a:rPr lang="en-US">
                <a:solidFill>
                  <a:srgbClr val="969696"/>
                </a:solidFill>
              </a:rPr>
              <a:t>Encl. 1</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Effect transition="in" filter="checkerboard(across)">
                                      <p:cBhvr>
                                        <p:cTn id="7" dur="500"/>
                                        <p:tgtEl>
                                          <p:spTgt spid="552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5299">
                                            <p:txEl>
                                              <p:pRg st="2" end="2"/>
                                            </p:txEl>
                                          </p:spTgt>
                                        </p:tgtEl>
                                        <p:attrNameLst>
                                          <p:attrName>style.visibility</p:attrName>
                                        </p:attrNameLst>
                                      </p:cBhvr>
                                      <p:to>
                                        <p:strVal val="visible"/>
                                      </p:to>
                                    </p:set>
                                    <p:animEffect transition="in" filter="checkerboard(across)">
                                      <p:cBhvr>
                                        <p:cTn id="12" dur="500"/>
                                        <p:tgtEl>
                                          <p:spTgt spid="5529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5299">
                                            <p:txEl>
                                              <p:pRg st="4" end="4"/>
                                            </p:txEl>
                                          </p:spTgt>
                                        </p:tgtEl>
                                        <p:attrNameLst>
                                          <p:attrName>style.visibility</p:attrName>
                                        </p:attrNameLst>
                                      </p:cBhvr>
                                      <p:to>
                                        <p:strVal val="visible"/>
                                      </p:to>
                                    </p:set>
                                    <p:animEffect transition="in" filter="checkerboard(across)">
                                      <p:cBhvr>
                                        <p:cTn id="17" dur="500"/>
                                        <p:tgtEl>
                                          <p:spTgt spid="5529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55299">
                                            <p:txEl>
                                              <p:pRg st="6" end="6"/>
                                            </p:txEl>
                                          </p:spTgt>
                                        </p:tgtEl>
                                        <p:attrNameLst>
                                          <p:attrName>style.visibility</p:attrName>
                                        </p:attrNameLst>
                                      </p:cBhvr>
                                      <p:to>
                                        <p:strVal val="visible"/>
                                      </p:to>
                                    </p:set>
                                    <p:animEffect transition="in" filter="checkerboard(across)">
                                      <p:cBhvr>
                                        <p:cTn id="22" dur="500"/>
                                        <p:tgtEl>
                                          <p:spTgt spid="55299">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553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bldLvl="2" autoUpdateAnimBg="0"/>
      <p:bldP spid="55300" grpId="0" autoUpdateAnimBg="0"/>
    </p:bld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idx="1"/>
          </p:nvPr>
        </p:nvSpPr>
        <p:spPr>
          <a:xfrm>
            <a:off x="3048000" y="1371600"/>
            <a:ext cx="2954338" cy="666750"/>
          </a:xfrm>
        </p:spPr>
        <p:txBody>
          <a:bodyPr lIns="0" tIns="0" rIns="0" bIns="0">
            <a:normAutofit lnSpcReduction="10000"/>
          </a:bodyPr>
          <a:lstStyle/>
          <a:p>
            <a:pPr marL="0" indent="0" defTabSz="454025" eaLnBrk="1" fontAlgn="auto" hangingPunct="1">
              <a:spcBef>
                <a:spcPct val="0"/>
              </a:spcBef>
              <a:spcAft>
                <a:spcPts val="0"/>
              </a:spcAft>
              <a:buClr>
                <a:srgbClr val="FFFF00"/>
              </a:buClr>
              <a:buSzPct val="90000"/>
              <a:buFont typeface="Monotype Sorts"/>
              <a:buNone/>
              <a:defRPr/>
            </a:pPr>
            <a:r>
              <a:rPr lang="en-US" sz="4800" b="1" u="sng" dirty="0" smtClean="0">
                <a:latin typeface="Arial" pitchFamily="34" charset="0"/>
              </a:rPr>
              <a:t>INACTIVE</a:t>
            </a:r>
            <a:endParaRPr lang="en-US" dirty="0" smtClean="0"/>
          </a:p>
        </p:txBody>
      </p:sp>
      <p:sp>
        <p:nvSpPr>
          <p:cNvPr id="314371" name="AutoShape 3"/>
          <p:cNvSpPr>
            <a:spLocks noChangeArrowheads="1"/>
          </p:cNvSpPr>
          <p:nvPr/>
        </p:nvSpPr>
        <p:spPr bwMode="auto">
          <a:xfrm flipV="1">
            <a:off x="1371600" y="2971800"/>
            <a:ext cx="6389688" cy="3286125"/>
          </a:xfrm>
          <a:prstGeom prst="roundRect">
            <a:avLst>
              <a:gd name="adj" fmla="val 0"/>
            </a:avLst>
          </a:prstGeom>
          <a:solidFill>
            <a:srgbClr val="FFFFFF"/>
          </a:solidFill>
          <a:ln w="18891">
            <a:solidFill>
              <a:srgbClr val="FFFFFF"/>
            </a:solidFill>
            <a:round/>
            <a:headEnd/>
            <a:tailEnd/>
          </a:ln>
        </p:spPr>
        <p:txBody>
          <a:bodyPr wrap="none" anchor="ctr"/>
          <a:lstStyle/>
          <a:p>
            <a:endParaRPr lang="en-US"/>
          </a:p>
        </p:txBody>
      </p:sp>
      <p:sp>
        <p:nvSpPr>
          <p:cNvPr id="314372" name="Text Box 4"/>
          <p:cNvSpPr txBox="1">
            <a:spLocks noChangeArrowheads="1"/>
          </p:cNvSpPr>
          <p:nvPr/>
        </p:nvSpPr>
        <p:spPr bwMode="auto">
          <a:xfrm>
            <a:off x="1676400" y="3124200"/>
            <a:ext cx="6318250" cy="414338"/>
          </a:xfrm>
          <a:prstGeom prst="rect">
            <a:avLst/>
          </a:prstGeom>
          <a:noFill/>
          <a:ln w="9525">
            <a:noFill/>
            <a:miter lim="800000"/>
            <a:headEnd/>
            <a:tailEnd/>
          </a:ln>
        </p:spPr>
        <p:txBody>
          <a:bodyPr lIns="0" tIns="0" rIns="0" bIns="0"/>
          <a:lstStyle/>
          <a:p>
            <a:pPr defTabSz="407988">
              <a:buClr>
                <a:srgbClr val="FFFF00"/>
              </a:buClr>
              <a:buSzPct val="90000"/>
              <a:buFont typeface="Monotype Sorts"/>
              <a:buNone/>
            </a:pPr>
            <a:r>
              <a:rPr lang="en-US" sz="2700">
                <a:solidFill>
                  <a:srgbClr val="008000"/>
                </a:solidFill>
                <a:latin typeface="Arial" pitchFamily="34" charset="0"/>
              </a:rPr>
              <a:t>UNITED STATES MARINE CORPS</a:t>
            </a:r>
            <a:endParaRPr lang="en-US" sz="2200"/>
          </a:p>
        </p:txBody>
      </p:sp>
      <p:sp>
        <p:nvSpPr>
          <p:cNvPr id="314373" name="Text Box 5"/>
          <p:cNvSpPr txBox="1">
            <a:spLocks noChangeArrowheads="1"/>
          </p:cNvSpPr>
          <p:nvPr/>
        </p:nvSpPr>
        <p:spPr bwMode="auto">
          <a:xfrm>
            <a:off x="2209800" y="3429000"/>
            <a:ext cx="5453063" cy="800100"/>
          </a:xfrm>
          <a:prstGeom prst="rect">
            <a:avLst/>
          </a:prstGeom>
          <a:noFill/>
          <a:ln w="9525">
            <a:noFill/>
            <a:miter lim="800000"/>
            <a:headEnd/>
            <a:tailEnd/>
          </a:ln>
        </p:spPr>
        <p:txBody>
          <a:bodyPr lIns="0" tIns="0" rIns="0" bIns="0"/>
          <a:lstStyle/>
          <a:p>
            <a:pPr defTabSz="407988">
              <a:buClr>
                <a:srgbClr val="FFFF00"/>
              </a:buClr>
              <a:buSzPct val="90000"/>
              <a:buFont typeface="Monotype Sorts"/>
              <a:buNone/>
            </a:pPr>
            <a:r>
              <a:rPr lang="en-US" sz="2700">
                <a:solidFill>
                  <a:srgbClr val="008000"/>
                </a:solidFill>
                <a:latin typeface="Arial" pitchFamily="34" charset="0"/>
              </a:rPr>
              <a:t>CALIBRATION PROGRAM</a:t>
            </a:r>
            <a:endParaRPr lang="en-US" sz="2200"/>
          </a:p>
        </p:txBody>
      </p:sp>
      <p:grpSp>
        <p:nvGrpSpPr>
          <p:cNvPr id="314374" name="Group 6"/>
          <p:cNvGrpSpPr>
            <a:grpSpLocks/>
          </p:cNvGrpSpPr>
          <p:nvPr/>
        </p:nvGrpSpPr>
        <p:grpSpPr bwMode="auto">
          <a:xfrm>
            <a:off x="1600200" y="4038600"/>
            <a:ext cx="877888" cy="939800"/>
            <a:chOff x="1072" y="2073"/>
            <a:chExt cx="609" cy="671"/>
          </a:xfrm>
        </p:grpSpPr>
        <p:sp>
          <p:nvSpPr>
            <p:cNvPr id="314380" name="Freeform 7"/>
            <p:cNvSpPr>
              <a:spLocks/>
            </p:cNvSpPr>
            <p:nvPr/>
          </p:nvSpPr>
          <p:spPr bwMode="auto">
            <a:xfrm>
              <a:off x="1230" y="2333"/>
              <a:ext cx="305" cy="311"/>
            </a:xfrm>
            <a:custGeom>
              <a:avLst/>
              <a:gdLst>
                <a:gd name="T0" fmla="*/ 304 w 305"/>
                <a:gd name="T1" fmla="*/ 142 h 311"/>
                <a:gd name="T2" fmla="*/ 300 w 305"/>
                <a:gd name="T3" fmla="*/ 115 h 311"/>
                <a:gd name="T4" fmla="*/ 298 w 305"/>
                <a:gd name="T5" fmla="*/ 108 h 311"/>
                <a:gd name="T6" fmla="*/ 299 w 305"/>
                <a:gd name="T7" fmla="*/ 108 h 311"/>
                <a:gd name="T8" fmla="*/ 290 w 305"/>
                <a:gd name="T9" fmla="*/ 90 h 311"/>
                <a:gd name="T10" fmla="*/ 276 w 305"/>
                <a:gd name="T11" fmla="*/ 65 h 311"/>
                <a:gd name="T12" fmla="*/ 260 w 305"/>
                <a:gd name="T13" fmla="*/ 45 h 311"/>
                <a:gd name="T14" fmla="*/ 239 w 305"/>
                <a:gd name="T15" fmla="*/ 29 h 311"/>
                <a:gd name="T16" fmla="*/ 217 w 305"/>
                <a:gd name="T17" fmla="*/ 15 h 311"/>
                <a:gd name="T18" fmla="*/ 192 w 305"/>
                <a:gd name="T19" fmla="*/ 6 h 311"/>
                <a:gd name="T20" fmla="*/ 165 w 305"/>
                <a:gd name="T21" fmla="*/ 1 h 311"/>
                <a:gd name="T22" fmla="*/ 140 w 305"/>
                <a:gd name="T23" fmla="*/ 1 h 311"/>
                <a:gd name="T24" fmla="*/ 113 w 305"/>
                <a:gd name="T25" fmla="*/ 6 h 311"/>
                <a:gd name="T26" fmla="*/ 88 w 305"/>
                <a:gd name="T27" fmla="*/ 15 h 311"/>
                <a:gd name="T28" fmla="*/ 65 w 305"/>
                <a:gd name="T29" fmla="*/ 29 h 311"/>
                <a:gd name="T30" fmla="*/ 45 w 305"/>
                <a:gd name="T31" fmla="*/ 45 h 311"/>
                <a:gd name="T32" fmla="*/ 28 w 305"/>
                <a:gd name="T33" fmla="*/ 65 h 311"/>
                <a:gd name="T34" fmla="*/ 14 w 305"/>
                <a:gd name="T35" fmla="*/ 90 h 311"/>
                <a:gd name="T36" fmla="*/ 6 w 305"/>
                <a:gd name="T37" fmla="*/ 115 h 311"/>
                <a:gd name="T38" fmla="*/ 1 w 305"/>
                <a:gd name="T39" fmla="*/ 142 h 311"/>
                <a:gd name="T40" fmla="*/ 1 w 305"/>
                <a:gd name="T41" fmla="*/ 168 h 311"/>
                <a:gd name="T42" fmla="*/ 6 w 305"/>
                <a:gd name="T43" fmla="*/ 195 h 311"/>
                <a:gd name="T44" fmla="*/ 14 w 305"/>
                <a:gd name="T45" fmla="*/ 221 h 311"/>
                <a:gd name="T46" fmla="*/ 28 w 305"/>
                <a:gd name="T47" fmla="*/ 244 h 311"/>
                <a:gd name="T48" fmla="*/ 45 w 305"/>
                <a:gd name="T49" fmla="*/ 264 h 311"/>
                <a:gd name="T50" fmla="*/ 65 w 305"/>
                <a:gd name="T51" fmla="*/ 281 h 311"/>
                <a:gd name="T52" fmla="*/ 88 w 305"/>
                <a:gd name="T53" fmla="*/ 295 h 311"/>
                <a:gd name="T54" fmla="*/ 113 w 305"/>
                <a:gd name="T55" fmla="*/ 304 h 311"/>
                <a:gd name="T56" fmla="*/ 140 w 305"/>
                <a:gd name="T57" fmla="*/ 310 h 311"/>
                <a:gd name="T58" fmla="*/ 165 w 305"/>
                <a:gd name="T59" fmla="*/ 310 h 311"/>
                <a:gd name="T60" fmla="*/ 192 w 305"/>
                <a:gd name="T61" fmla="*/ 304 h 311"/>
                <a:gd name="T62" fmla="*/ 217 w 305"/>
                <a:gd name="T63" fmla="*/ 295 h 311"/>
                <a:gd name="T64" fmla="*/ 239 w 305"/>
                <a:gd name="T65" fmla="*/ 281 h 311"/>
                <a:gd name="T66" fmla="*/ 260 w 305"/>
                <a:gd name="T67" fmla="*/ 264 h 311"/>
                <a:gd name="T68" fmla="*/ 276 w 305"/>
                <a:gd name="T69" fmla="*/ 244 h 311"/>
                <a:gd name="T70" fmla="*/ 290 w 305"/>
                <a:gd name="T71" fmla="*/ 221 h 311"/>
                <a:gd name="T72" fmla="*/ 300 w 305"/>
                <a:gd name="T73" fmla="*/ 195 h 311"/>
                <a:gd name="T74" fmla="*/ 304 w 305"/>
                <a:gd name="T75" fmla="*/ 168 h 311"/>
                <a:gd name="T76" fmla="*/ 304 w 305"/>
                <a:gd name="T77" fmla="*/ 155 h 31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05"/>
                <a:gd name="T118" fmla="*/ 0 h 311"/>
                <a:gd name="T119" fmla="*/ 305 w 305"/>
                <a:gd name="T120" fmla="*/ 311 h 31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05" h="311">
                  <a:moveTo>
                    <a:pt x="304" y="155"/>
                  </a:moveTo>
                  <a:lnTo>
                    <a:pt x="304" y="142"/>
                  </a:lnTo>
                  <a:lnTo>
                    <a:pt x="302" y="128"/>
                  </a:lnTo>
                  <a:lnTo>
                    <a:pt x="300" y="115"/>
                  </a:lnTo>
                  <a:lnTo>
                    <a:pt x="299" y="111"/>
                  </a:lnTo>
                  <a:lnTo>
                    <a:pt x="298" y="108"/>
                  </a:lnTo>
                  <a:lnTo>
                    <a:pt x="297" y="106"/>
                  </a:lnTo>
                  <a:lnTo>
                    <a:pt x="299" y="108"/>
                  </a:lnTo>
                  <a:lnTo>
                    <a:pt x="295" y="102"/>
                  </a:lnTo>
                  <a:lnTo>
                    <a:pt x="290" y="90"/>
                  </a:lnTo>
                  <a:lnTo>
                    <a:pt x="284" y="77"/>
                  </a:lnTo>
                  <a:lnTo>
                    <a:pt x="276" y="65"/>
                  </a:lnTo>
                  <a:lnTo>
                    <a:pt x="269" y="56"/>
                  </a:lnTo>
                  <a:lnTo>
                    <a:pt x="260" y="45"/>
                  </a:lnTo>
                  <a:lnTo>
                    <a:pt x="250" y="36"/>
                  </a:lnTo>
                  <a:lnTo>
                    <a:pt x="239" y="29"/>
                  </a:lnTo>
                  <a:lnTo>
                    <a:pt x="229" y="20"/>
                  </a:lnTo>
                  <a:lnTo>
                    <a:pt x="217" y="15"/>
                  </a:lnTo>
                  <a:lnTo>
                    <a:pt x="204" y="9"/>
                  </a:lnTo>
                  <a:lnTo>
                    <a:pt x="192" y="6"/>
                  </a:lnTo>
                  <a:lnTo>
                    <a:pt x="178" y="2"/>
                  </a:lnTo>
                  <a:lnTo>
                    <a:pt x="165" y="1"/>
                  </a:lnTo>
                  <a:lnTo>
                    <a:pt x="153" y="0"/>
                  </a:lnTo>
                  <a:lnTo>
                    <a:pt x="140" y="1"/>
                  </a:lnTo>
                  <a:lnTo>
                    <a:pt x="126" y="2"/>
                  </a:lnTo>
                  <a:lnTo>
                    <a:pt x="113" y="6"/>
                  </a:lnTo>
                  <a:lnTo>
                    <a:pt x="101" y="9"/>
                  </a:lnTo>
                  <a:lnTo>
                    <a:pt x="88" y="15"/>
                  </a:lnTo>
                  <a:lnTo>
                    <a:pt x="76" y="21"/>
                  </a:lnTo>
                  <a:lnTo>
                    <a:pt x="65" y="29"/>
                  </a:lnTo>
                  <a:lnTo>
                    <a:pt x="55" y="36"/>
                  </a:lnTo>
                  <a:lnTo>
                    <a:pt x="45" y="45"/>
                  </a:lnTo>
                  <a:lnTo>
                    <a:pt x="36" y="56"/>
                  </a:lnTo>
                  <a:lnTo>
                    <a:pt x="28" y="65"/>
                  </a:lnTo>
                  <a:lnTo>
                    <a:pt x="21" y="77"/>
                  </a:lnTo>
                  <a:lnTo>
                    <a:pt x="14" y="90"/>
                  </a:lnTo>
                  <a:lnTo>
                    <a:pt x="10" y="102"/>
                  </a:lnTo>
                  <a:lnTo>
                    <a:pt x="6" y="115"/>
                  </a:lnTo>
                  <a:lnTo>
                    <a:pt x="3" y="128"/>
                  </a:lnTo>
                  <a:lnTo>
                    <a:pt x="1" y="142"/>
                  </a:lnTo>
                  <a:lnTo>
                    <a:pt x="0" y="155"/>
                  </a:lnTo>
                  <a:lnTo>
                    <a:pt x="1" y="168"/>
                  </a:lnTo>
                  <a:lnTo>
                    <a:pt x="3" y="182"/>
                  </a:lnTo>
                  <a:lnTo>
                    <a:pt x="6" y="195"/>
                  </a:lnTo>
                  <a:lnTo>
                    <a:pt x="10" y="208"/>
                  </a:lnTo>
                  <a:lnTo>
                    <a:pt x="14" y="221"/>
                  </a:lnTo>
                  <a:lnTo>
                    <a:pt x="21" y="233"/>
                  </a:lnTo>
                  <a:lnTo>
                    <a:pt x="28" y="244"/>
                  </a:lnTo>
                  <a:lnTo>
                    <a:pt x="36" y="254"/>
                  </a:lnTo>
                  <a:lnTo>
                    <a:pt x="45" y="264"/>
                  </a:lnTo>
                  <a:lnTo>
                    <a:pt x="55" y="273"/>
                  </a:lnTo>
                  <a:lnTo>
                    <a:pt x="65" y="281"/>
                  </a:lnTo>
                  <a:lnTo>
                    <a:pt x="76" y="289"/>
                  </a:lnTo>
                  <a:lnTo>
                    <a:pt x="88" y="295"/>
                  </a:lnTo>
                  <a:lnTo>
                    <a:pt x="101" y="300"/>
                  </a:lnTo>
                  <a:lnTo>
                    <a:pt x="113" y="304"/>
                  </a:lnTo>
                  <a:lnTo>
                    <a:pt x="126" y="308"/>
                  </a:lnTo>
                  <a:lnTo>
                    <a:pt x="140" y="310"/>
                  </a:lnTo>
                  <a:lnTo>
                    <a:pt x="153" y="310"/>
                  </a:lnTo>
                  <a:lnTo>
                    <a:pt x="165" y="310"/>
                  </a:lnTo>
                  <a:lnTo>
                    <a:pt x="178" y="308"/>
                  </a:lnTo>
                  <a:lnTo>
                    <a:pt x="192" y="304"/>
                  </a:lnTo>
                  <a:lnTo>
                    <a:pt x="204" y="300"/>
                  </a:lnTo>
                  <a:lnTo>
                    <a:pt x="217" y="295"/>
                  </a:lnTo>
                  <a:lnTo>
                    <a:pt x="229" y="289"/>
                  </a:lnTo>
                  <a:lnTo>
                    <a:pt x="239" y="281"/>
                  </a:lnTo>
                  <a:lnTo>
                    <a:pt x="250" y="273"/>
                  </a:lnTo>
                  <a:lnTo>
                    <a:pt x="260" y="264"/>
                  </a:lnTo>
                  <a:lnTo>
                    <a:pt x="269" y="254"/>
                  </a:lnTo>
                  <a:lnTo>
                    <a:pt x="276" y="244"/>
                  </a:lnTo>
                  <a:lnTo>
                    <a:pt x="284" y="233"/>
                  </a:lnTo>
                  <a:lnTo>
                    <a:pt x="290" y="221"/>
                  </a:lnTo>
                  <a:lnTo>
                    <a:pt x="295" y="208"/>
                  </a:lnTo>
                  <a:lnTo>
                    <a:pt x="300" y="195"/>
                  </a:lnTo>
                  <a:lnTo>
                    <a:pt x="302" y="182"/>
                  </a:lnTo>
                  <a:lnTo>
                    <a:pt x="304" y="168"/>
                  </a:lnTo>
                  <a:lnTo>
                    <a:pt x="304" y="155"/>
                  </a:lnTo>
                </a:path>
              </a:pathLst>
            </a:custGeom>
            <a:solidFill>
              <a:srgbClr val="008000"/>
            </a:solidFill>
            <a:ln w="9445">
              <a:solidFill>
                <a:srgbClr val="008000"/>
              </a:solidFill>
              <a:round/>
              <a:headEnd/>
              <a:tailEnd/>
            </a:ln>
          </p:spPr>
          <p:txBody>
            <a:bodyPr/>
            <a:lstStyle/>
            <a:p>
              <a:endParaRPr lang="en-US"/>
            </a:p>
          </p:txBody>
        </p:sp>
        <p:sp>
          <p:nvSpPr>
            <p:cNvPr id="314381" name="Oval 8"/>
            <p:cNvSpPr>
              <a:spLocks noChangeArrowheads="1"/>
            </p:cNvSpPr>
            <p:nvPr/>
          </p:nvSpPr>
          <p:spPr bwMode="auto">
            <a:xfrm>
              <a:off x="1185" y="2415"/>
              <a:ext cx="13" cy="12"/>
            </a:xfrm>
            <a:prstGeom prst="ellipse">
              <a:avLst/>
            </a:prstGeom>
            <a:solidFill>
              <a:srgbClr val="008000"/>
            </a:solidFill>
            <a:ln w="9445">
              <a:solidFill>
                <a:srgbClr val="008000"/>
              </a:solidFill>
              <a:round/>
              <a:headEnd/>
              <a:tailEnd/>
            </a:ln>
          </p:spPr>
          <p:txBody>
            <a:bodyPr wrap="none" anchor="ctr"/>
            <a:lstStyle/>
            <a:p>
              <a:endParaRPr lang="en-US"/>
            </a:p>
          </p:txBody>
        </p:sp>
        <p:sp>
          <p:nvSpPr>
            <p:cNvPr id="314382" name="Line 9"/>
            <p:cNvSpPr>
              <a:spLocks noChangeShapeType="1"/>
            </p:cNvSpPr>
            <p:nvPr/>
          </p:nvSpPr>
          <p:spPr bwMode="auto">
            <a:xfrm flipH="1">
              <a:off x="1317" y="2627"/>
              <a:ext cx="131" cy="0"/>
            </a:xfrm>
            <a:prstGeom prst="line">
              <a:avLst/>
            </a:prstGeom>
            <a:noFill/>
            <a:ln w="9445">
              <a:solidFill>
                <a:srgbClr val="008000"/>
              </a:solidFill>
              <a:round/>
              <a:headEnd/>
              <a:tailEnd/>
            </a:ln>
          </p:spPr>
          <p:txBody>
            <a:bodyPr wrap="none" anchor="ctr"/>
            <a:lstStyle/>
            <a:p>
              <a:endParaRPr lang="en-US"/>
            </a:p>
          </p:txBody>
        </p:sp>
        <p:sp>
          <p:nvSpPr>
            <p:cNvPr id="314383" name="Line 10"/>
            <p:cNvSpPr>
              <a:spLocks noChangeShapeType="1"/>
            </p:cNvSpPr>
            <p:nvPr/>
          </p:nvSpPr>
          <p:spPr bwMode="auto">
            <a:xfrm>
              <a:off x="1263" y="2583"/>
              <a:ext cx="240" cy="0"/>
            </a:xfrm>
            <a:prstGeom prst="line">
              <a:avLst/>
            </a:prstGeom>
            <a:noFill/>
            <a:ln w="9445">
              <a:solidFill>
                <a:srgbClr val="008000"/>
              </a:solidFill>
              <a:round/>
              <a:headEnd/>
              <a:tailEnd/>
            </a:ln>
          </p:spPr>
          <p:txBody>
            <a:bodyPr wrap="none" anchor="ctr"/>
            <a:lstStyle/>
            <a:p>
              <a:endParaRPr lang="en-US"/>
            </a:p>
          </p:txBody>
        </p:sp>
        <p:sp>
          <p:nvSpPr>
            <p:cNvPr id="314384" name="Line 11"/>
            <p:cNvSpPr>
              <a:spLocks noChangeShapeType="1"/>
            </p:cNvSpPr>
            <p:nvPr/>
          </p:nvSpPr>
          <p:spPr bwMode="auto">
            <a:xfrm flipH="1">
              <a:off x="1238" y="2535"/>
              <a:ext cx="290" cy="0"/>
            </a:xfrm>
            <a:prstGeom prst="line">
              <a:avLst/>
            </a:prstGeom>
            <a:noFill/>
            <a:ln w="9445">
              <a:solidFill>
                <a:srgbClr val="008000"/>
              </a:solidFill>
              <a:round/>
              <a:headEnd/>
              <a:tailEnd/>
            </a:ln>
          </p:spPr>
          <p:txBody>
            <a:bodyPr wrap="none" anchor="ctr"/>
            <a:lstStyle/>
            <a:p>
              <a:endParaRPr lang="en-US"/>
            </a:p>
          </p:txBody>
        </p:sp>
        <p:sp>
          <p:nvSpPr>
            <p:cNvPr id="314385" name="Line 12"/>
            <p:cNvSpPr>
              <a:spLocks noChangeShapeType="1"/>
            </p:cNvSpPr>
            <p:nvPr/>
          </p:nvSpPr>
          <p:spPr bwMode="auto">
            <a:xfrm>
              <a:off x="1231" y="2487"/>
              <a:ext cx="303" cy="0"/>
            </a:xfrm>
            <a:prstGeom prst="line">
              <a:avLst/>
            </a:prstGeom>
            <a:noFill/>
            <a:ln w="9445">
              <a:solidFill>
                <a:srgbClr val="008000"/>
              </a:solidFill>
              <a:round/>
              <a:headEnd/>
              <a:tailEnd/>
            </a:ln>
          </p:spPr>
          <p:txBody>
            <a:bodyPr wrap="none" anchor="ctr"/>
            <a:lstStyle/>
            <a:p>
              <a:endParaRPr lang="en-US"/>
            </a:p>
          </p:txBody>
        </p:sp>
        <p:sp>
          <p:nvSpPr>
            <p:cNvPr id="314386" name="Line 13"/>
            <p:cNvSpPr>
              <a:spLocks noChangeShapeType="1"/>
            </p:cNvSpPr>
            <p:nvPr/>
          </p:nvSpPr>
          <p:spPr bwMode="auto">
            <a:xfrm flipH="1">
              <a:off x="1238" y="2439"/>
              <a:ext cx="289" cy="0"/>
            </a:xfrm>
            <a:prstGeom prst="line">
              <a:avLst/>
            </a:prstGeom>
            <a:noFill/>
            <a:ln w="9445">
              <a:solidFill>
                <a:srgbClr val="008000"/>
              </a:solidFill>
              <a:round/>
              <a:headEnd/>
              <a:tailEnd/>
            </a:ln>
          </p:spPr>
          <p:txBody>
            <a:bodyPr wrap="none" anchor="ctr"/>
            <a:lstStyle/>
            <a:p>
              <a:endParaRPr lang="en-US"/>
            </a:p>
          </p:txBody>
        </p:sp>
        <p:sp>
          <p:nvSpPr>
            <p:cNvPr id="314387" name="Freeform 14"/>
            <p:cNvSpPr>
              <a:spLocks/>
            </p:cNvSpPr>
            <p:nvPr/>
          </p:nvSpPr>
          <p:spPr bwMode="auto">
            <a:xfrm>
              <a:off x="1072" y="2444"/>
              <a:ext cx="71" cy="163"/>
            </a:xfrm>
            <a:custGeom>
              <a:avLst/>
              <a:gdLst>
                <a:gd name="T0" fmla="*/ 70 w 71"/>
                <a:gd name="T1" fmla="*/ 0 h 163"/>
                <a:gd name="T2" fmla="*/ 65 w 71"/>
                <a:gd name="T3" fmla="*/ 0 h 163"/>
                <a:gd name="T4" fmla="*/ 55 w 71"/>
                <a:gd name="T5" fmla="*/ 5 h 163"/>
                <a:gd name="T6" fmla="*/ 45 w 71"/>
                <a:gd name="T7" fmla="*/ 10 h 163"/>
                <a:gd name="T8" fmla="*/ 36 w 71"/>
                <a:gd name="T9" fmla="*/ 10 h 163"/>
                <a:gd name="T10" fmla="*/ 27 w 71"/>
                <a:gd name="T11" fmla="*/ 20 h 163"/>
                <a:gd name="T12" fmla="*/ 20 w 71"/>
                <a:gd name="T13" fmla="*/ 22 h 163"/>
                <a:gd name="T14" fmla="*/ 15 w 71"/>
                <a:gd name="T15" fmla="*/ 29 h 163"/>
                <a:gd name="T16" fmla="*/ 8 w 71"/>
                <a:gd name="T17" fmla="*/ 41 h 163"/>
                <a:gd name="T18" fmla="*/ 5 w 71"/>
                <a:gd name="T19" fmla="*/ 53 h 163"/>
                <a:gd name="T20" fmla="*/ 1 w 71"/>
                <a:gd name="T21" fmla="*/ 65 h 163"/>
                <a:gd name="T22" fmla="*/ 0 w 71"/>
                <a:gd name="T23" fmla="*/ 73 h 163"/>
                <a:gd name="T24" fmla="*/ 0 w 71"/>
                <a:gd name="T25" fmla="*/ 87 h 163"/>
                <a:gd name="T26" fmla="*/ 2 w 71"/>
                <a:gd name="T27" fmla="*/ 95 h 163"/>
                <a:gd name="T28" fmla="*/ 2 w 71"/>
                <a:gd name="T29" fmla="*/ 107 h 163"/>
                <a:gd name="T30" fmla="*/ 6 w 71"/>
                <a:gd name="T31" fmla="*/ 118 h 163"/>
                <a:gd name="T32" fmla="*/ 13 w 71"/>
                <a:gd name="T33" fmla="*/ 128 h 163"/>
                <a:gd name="T34" fmla="*/ 22 w 71"/>
                <a:gd name="T35" fmla="*/ 136 h 163"/>
                <a:gd name="T36" fmla="*/ 31 w 71"/>
                <a:gd name="T37" fmla="*/ 145 h 163"/>
                <a:gd name="T38" fmla="*/ 38 w 71"/>
                <a:gd name="T39" fmla="*/ 155 h 163"/>
                <a:gd name="T40" fmla="*/ 51 w 71"/>
                <a:gd name="T41" fmla="*/ 162 h 163"/>
                <a:gd name="T42" fmla="*/ 55 w 71"/>
                <a:gd name="T43" fmla="*/ 140 h 163"/>
                <a:gd name="T44" fmla="*/ 56 w 71"/>
                <a:gd name="T45" fmla="*/ 126 h 163"/>
                <a:gd name="T46" fmla="*/ 45 w 71"/>
                <a:gd name="T47" fmla="*/ 126 h 163"/>
                <a:gd name="T48" fmla="*/ 41 w 71"/>
                <a:gd name="T49" fmla="*/ 111 h 163"/>
                <a:gd name="T50" fmla="*/ 32 w 71"/>
                <a:gd name="T51" fmla="*/ 107 h 163"/>
                <a:gd name="T52" fmla="*/ 36 w 71"/>
                <a:gd name="T53" fmla="*/ 95 h 163"/>
                <a:gd name="T54" fmla="*/ 31 w 71"/>
                <a:gd name="T55" fmla="*/ 89 h 163"/>
                <a:gd name="T56" fmla="*/ 30 w 71"/>
                <a:gd name="T57" fmla="*/ 81 h 163"/>
                <a:gd name="T58" fmla="*/ 27 w 71"/>
                <a:gd name="T59" fmla="*/ 73 h 163"/>
                <a:gd name="T60" fmla="*/ 34 w 71"/>
                <a:gd name="T61" fmla="*/ 61 h 163"/>
                <a:gd name="T62" fmla="*/ 32 w 71"/>
                <a:gd name="T63" fmla="*/ 54 h 163"/>
                <a:gd name="T64" fmla="*/ 40 w 71"/>
                <a:gd name="T65" fmla="*/ 39 h 163"/>
                <a:gd name="T66" fmla="*/ 43 w 71"/>
                <a:gd name="T67" fmla="*/ 33 h 163"/>
                <a:gd name="T68" fmla="*/ 46 w 71"/>
                <a:gd name="T69" fmla="*/ 31 h 163"/>
                <a:gd name="T70" fmla="*/ 58 w 71"/>
                <a:gd name="T71" fmla="*/ 26 h 163"/>
                <a:gd name="T72" fmla="*/ 70 w 71"/>
                <a:gd name="T73" fmla="*/ 1 h 1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1"/>
                <a:gd name="T112" fmla="*/ 0 h 163"/>
                <a:gd name="T113" fmla="*/ 71 w 71"/>
                <a:gd name="T114" fmla="*/ 163 h 16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1" h="163">
                  <a:moveTo>
                    <a:pt x="70" y="1"/>
                  </a:moveTo>
                  <a:lnTo>
                    <a:pt x="70" y="0"/>
                  </a:lnTo>
                  <a:lnTo>
                    <a:pt x="69" y="1"/>
                  </a:lnTo>
                  <a:lnTo>
                    <a:pt x="65" y="0"/>
                  </a:lnTo>
                  <a:lnTo>
                    <a:pt x="58" y="5"/>
                  </a:lnTo>
                  <a:lnTo>
                    <a:pt x="55" y="5"/>
                  </a:lnTo>
                  <a:lnTo>
                    <a:pt x="52" y="5"/>
                  </a:lnTo>
                  <a:lnTo>
                    <a:pt x="45" y="10"/>
                  </a:lnTo>
                  <a:lnTo>
                    <a:pt x="41" y="10"/>
                  </a:lnTo>
                  <a:lnTo>
                    <a:pt x="36" y="10"/>
                  </a:lnTo>
                  <a:lnTo>
                    <a:pt x="31" y="14"/>
                  </a:lnTo>
                  <a:lnTo>
                    <a:pt x="27" y="20"/>
                  </a:lnTo>
                  <a:lnTo>
                    <a:pt x="22" y="20"/>
                  </a:lnTo>
                  <a:lnTo>
                    <a:pt x="20" y="22"/>
                  </a:lnTo>
                  <a:lnTo>
                    <a:pt x="16" y="26"/>
                  </a:lnTo>
                  <a:lnTo>
                    <a:pt x="15" y="29"/>
                  </a:lnTo>
                  <a:lnTo>
                    <a:pt x="14" y="32"/>
                  </a:lnTo>
                  <a:lnTo>
                    <a:pt x="8" y="41"/>
                  </a:lnTo>
                  <a:lnTo>
                    <a:pt x="8" y="49"/>
                  </a:lnTo>
                  <a:lnTo>
                    <a:pt x="5" y="53"/>
                  </a:lnTo>
                  <a:lnTo>
                    <a:pt x="3" y="58"/>
                  </a:lnTo>
                  <a:lnTo>
                    <a:pt x="1" y="65"/>
                  </a:lnTo>
                  <a:lnTo>
                    <a:pt x="3" y="68"/>
                  </a:lnTo>
                  <a:lnTo>
                    <a:pt x="0" y="73"/>
                  </a:lnTo>
                  <a:lnTo>
                    <a:pt x="0" y="79"/>
                  </a:lnTo>
                  <a:lnTo>
                    <a:pt x="0" y="87"/>
                  </a:lnTo>
                  <a:lnTo>
                    <a:pt x="3" y="93"/>
                  </a:lnTo>
                  <a:lnTo>
                    <a:pt x="2" y="95"/>
                  </a:lnTo>
                  <a:lnTo>
                    <a:pt x="1" y="98"/>
                  </a:lnTo>
                  <a:lnTo>
                    <a:pt x="2" y="107"/>
                  </a:lnTo>
                  <a:lnTo>
                    <a:pt x="2" y="114"/>
                  </a:lnTo>
                  <a:lnTo>
                    <a:pt x="6" y="118"/>
                  </a:lnTo>
                  <a:lnTo>
                    <a:pt x="13" y="121"/>
                  </a:lnTo>
                  <a:lnTo>
                    <a:pt x="13" y="128"/>
                  </a:lnTo>
                  <a:lnTo>
                    <a:pt x="16" y="132"/>
                  </a:lnTo>
                  <a:lnTo>
                    <a:pt x="22" y="136"/>
                  </a:lnTo>
                  <a:lnTo>
                    <a:pt x="27" y="140"/>
                  </a:lnTo>
                  <a:lnTo>
                    <a:pt x="31" y="145"/>
                  </a:lnTo>
                  <a:lnTo>
                    <a:pt x="36" y="150"/>
                  </a:lnTo>
                  <a:lnTo>
                    <a:pt x="38" y="155"/>
                  </a:lnTo>
                  <a:lnTo>
                    <a:pt x="40" y="157"/>
                  </a:lnTo>
                  <a:lnTo>
                    <a:pt x="51" y="162"/>
                  </a:lnTo>
                  <a:lnTo>
                    <a:pt x="53" y="153"/>
                  </a:lnTo>
                  <a:lnTo>
                    <a:pt x="55" y="140"/>
                  </a:lnTo>
                  <a:lnTo>
                    <a:pt x="55" y="131"/>
                  </a:lnTo>
                  <a:lnTo>
                    <a:pt x="56" y="126"/>
                  </a:lnTo>
                  <a:lnTo>
                    <a:pt x="51" y="126"/>
                  </a:lnTo>
                  <a:lnTo>
                    <a:pt x="45" y="126"/>
                  </a:lnTo>
                  <a:lnTo>
                    <a:pt x="41" y="121"/>
                  </a:lnTo>
                  <a:lnTo>
                    <a:pt x="41" y="111"/>
                  </a:lnTo>
                  <a:lnTo>
                    <a:pt x="38" y="109"/>
                  </a:lnTo>
                  <a:lnTo>
                    <a:pt x="32" y="107"/>
                  </a:lnTo>
                  <a:lnTo>
                    <a:pt x="34" y="102"/>
                  </a:lnTo>
                  <a:lnTo>
                    <a:pt x="36" y="95"/>
                  </a:lnTo>
                  <a:lnTo>
                    <a:pt x="34" y="91"/>
                  </a:lnTo>
                  <a:lnTo>
                    <a:pt x="31" y="89"/>
                  </a:lnTo>
                  <a:lnTo>
                    <a:pt x="27" y="87"/>
                  </a:lnTo>
                  <a:lnTo>
                    <a:pt x="30" y="81"/>
                  </a:lnTo>
                  <a:lnTo>
                    <a:pt x="31" y="75"/>
                  </a:lnTo>
                  <a:lnTo>
                    <a:pt x="27" y="73"/>
                  </a:lnTo>
                  <a:lnTo>
                    <a:pt x="31" y="67"/>
                  </a:lnTo>
                  <a:lnTo>
                    <a:pt x="34" y="61"/>
                  </a:lnTo>
                  <a:lnTo>
                    <a:pt x="34" y="57"/>
                  </a:lnTo>
                  <a:lnTo>
                    <a:pt x="32" y="54"/>
                  </a:lnTo>
                  <a:lnTo>
                    <a:pt x="38" y="47"/>
                  </a:lnTo>
                  <a:lnTo>
                    <a:pt x="40" y="39"/>
                  </a:lnTo>
                  <a:lnTo>
                    <a:pt x="41" y="35"/>
                  </a:lnTo>
                  <a:lnTo>
                    <a:pt x="43" y="33"/>
                  </a:lnTo>
                  <a:lnTo>
                    <a:pt x="44" y="31"/>
                  </a:lnTo>
                  <a:lnTo>
                    <a:pt x="46" y="31"/>
                  </a:lnTo>
                  <a:lnTo>
                    <a:pt x="49" y="28"/>
                  </a:lnTo>
                  <a:lnTo>
                    <a:pt x="58" y="26"/>
                  </a:lnTo>
                  <a:lnTo>
                    <a:pt x="63" y="12"/>
                  </a:lnTo>
                  <a:lnTo>
                    <a:pt x="70" y="1"/>
                  </a:lnTo>
                </a:path>
              </a:pathLst>
            </a:custGeom>
            <a:solidFill>
              <a:srgbClr val="008000"/>
            </a:solidFill>
            <a:ln w="9445">
              <a:solidFill>
                <a:srgbClr val="008000"/>
              </a:solidFill>
              <a:round/>
              <a:headEnd/>
              <a:tailEnd/>
            </a:ln>
          </p:spPr>
          <p:txBody>
            <a:bodyPr/>
            <a:lstStyle/>
            <a:p>
              <a:endParaRPr lang="en-US"/>
            </a:p>
          </p:txBody>
        </p:sp>
        <p:sp>
          <p:nvSpPr>
            <p:cNvPr id="314388" name="Freeform 15"/>
            <p:cNvSpPr>
              <a:spLocks/>
            </p:cNvSpPr>
            <p:nvPr/>
          </p:nvSpPr>
          <p:spPr bwMode="auto">
            <a:xfrm>
              <a:off x="1113" y="2464"/>
              <a:ext cx="80" cy="106"/>
            </a:xfrm>
            <a:custGeom>
              <a:avLst/>
              <a:gdLst>
                <a:gd name="T0" fmla="*/ 65 w 80"/>
                <a:gd name="T1" fmla="*/ 0 h 106"/>
                <a:gd name="T2" fmla="*/ 70 w 80"/>
                <a:gd name="T3" fmla="*/ 2 h 106"/>
                <a:gd name="T4" fmla="*/ 72 w 80"/>
                <a:gd name="T5" fmla="*/ 6 h 106"/>
                <a:gd name="T6" fmla="*/ 72 w 80"/>
                <a:gd name="T7" fmla="*/ 10 h 106"/>
                <a:gd name="T8" fmla="*/ 76 w 80"/>
                <a:gd name="T9" fmla="*/ 14 h 106"/>
                <a:gd name="T10" fmla="*/ 76 w 80"/>
                <a:gd name="T11" fmla="*/ 16 h 106"/>
                <a:gd name="T12" fmla="*/ 79 w 80"/>
                <a:gd name="T13" fmla="*/ 23 h 106"/>
                <a:gd name="T14" fmla="*/ 76 w 80"/>
                <a:gd name="T15" fmla="*/ 38 h 106"/>
                <a:gd name="T16" fmla="*/ 76 w 80"/>
                <a:gd name="T17" fmla="*/ 41 h 106"/>
                <a:gd name="T18" fmla="*/ 74 w 80"/>
                <a:gd name="T19" fmla="*/ 47 h 106"/>
                <a:gd name="T20" fmla="*/ 72 w 80"/>
                <a:gd name="T21" fmla="*/ 50 h 106"/>
                <a:gd name="T22" fmla="*/ 66 w 80"/>
                <a:gd name="T23" fmla="*/ 53 h 106"/>
                <a:gd name="T24" fmla="*/ 65 w 80"/>
                <a:gd name="T25" fmla="*/ 57 h 106"/>
                <a:gd name="T26" fmla="*/ 62 w 80"/>
                <a:gd name="T27" fmla="*/ 62 h 106"/>
                <a:gd name="T28" fmla="*/ 59 w 80"/>
                <a:gd name="T29" fmla="*/ 65 h 106"/>
                <a:gd name="T30" fmla="*/ 52 w 80"/>
                <a:gd name="T31" fmla="*/ 67 h 106"/>
                <a:gd name="T32" fmla="*/ 47 w 80"/>
                <a:gd name="T33" fmla="*/ 72 h 106"/>
                <a:gd name="T34" fmla="*/ 46 w 80"/>
                <a:gd name="T35" fmla="*/ 74 h 106"/>
                <a:gd name="T36" fmla="*/ 43 w 80"/>
                <a:gd name="T37" fmla="*/ 80 h 106"/>
                <a:gd name="T38" fmla="*/ 36 w 80"/>
                <a:gd name="T39" fmla="*/ 82 h 106"/>
                <a:gd name="T40" fmla="*/ 31 w 80"/>
                <a:gd name="T41" fmla="*/ 89 h 106"/>
                <a:gd name="T42" fmla="*/ 24 w 80"/>
                <a:gd name="T43" fmla="*/ 90 h 106"/>
                <a:gd name="T44" fmla="*/ 13 w 80"/>
                <a:gd name="T45" fmla="*/ 105 h 106"/>
                <a:gd name="T46" fmla="*/ 6 w 80"/>
                <a:gd name="T47" fmla="*/ 105 h 106"/>
                <a:gd name="T48" fmla="*/ 0 w 80"/>
                <a:gd name="T49" fmla="*/ 100 h 106"/>
                <a:gd name="T50" fmla="*/ 0 w 80"/>
                <a:gd name="T51" fmla="*/ 92 h 106"/>
                <a:gd name="T52" fmla="*/ 0 w 80"/>
                <a:gd name="T53" fmla="*/ 87 h 106"/>
                <a:gd name="T54" fmla="*/ 0 w 80"/>
                <a:gd name="T55" fmla="*/ 82 h 106"/>
                <a:gd name="T56" fmla="*/ 4 w 80"/>
                <a:gd name="T57" fmla="*/ 77 h 106"/>
                <a:gd name="T58" fmla="*/ 8 w 80"/>
                <a:gd name="T59" fmla="*/ 75 h 106"/>
                <a:gd name="T60" fmla="*/ 14 w 80"/>
                <a:gd name="T61" fmla="*/ 77 h 106"/>
                <a:gd name="T62" fmla="*/ 14 w 80"/>
                <a:gd name="T63" fmla="*/ 73 h 106"/>
                <a:gd name="T64" fmla="*/ 19 w 80"/>
                <a:gd name="T65" fmla="*/ 67 h 106"/>
                <a:gd name="T66" fmla="*/ 22 w 80"/>
                <a:gd name="T67" fmla="*/ 63 h 106"/>
                <a:gd name="T68" fmla="*/ 24 w 80"/>
                <a:gd name="T69" fmla="*/ 62 h 106"/>
                <a:gd name="T70" fmla="*/ 28 w 80"/>
                <a:gd name="T71" fmla="*/ 62 h 106"/>
                <a:gd name="T72" fmla="*/ 33 w 80"/>
                <a:gd name="T73" fmla="*/ 62 h 106"/>
                <a:gd name="T74" fmla="*/ 36 w 80"/>
                <a:gd name="T75" fmla="*/ 57 h 106"/>
                <a:gd name="T76" fmla="*/ 43 w 80"/>
                <a:gd name="T77" fmla="*/ 53 h 106"/>
                <a:gd name="T78" fmla="*/ 52 w 80"/>
                <a:gd name="T79" fmla="*/ 37 h 106"/>
                <a:gd name="T80" fmla="*/ 53 w 80"/>
                <a:gd name="T81" fmla="*/ 25 h 106"/>
                <a:gd name="T82" fmla="*/ 56 w 80"/>
                <a:gd name="T83" fmla="*/ 19 h 106"/>
                <a:gd name="T84" fmla="*/ 59 w 80"/>
                <a:gd name="T85" fmla="*/ 11 h 106"/>
                <a:gd name="T86" fmla="*/ 61 w 80"/>
                <a:gd name="T87" fmla="*/ 5 h 106"/>
                <a:gd name="T88" fmla="*/ 63 w 80"/>
                <a:gd name="T89" fmla="*/ 2 h 106"/>
                <a:gd name="T90" fmla="*/ 65 w 80"/>
                <a:gd name="T91" fmla="*/ 0 h 106"/>
                <a:gd name="T92" fmla="*/ 65 w 80"/>
                <a:gd name="T93" fmla="*/ 0 h 10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0"/>
                <a:gd name="T142" fmla="*/ 0 h 106"/>
                <a:gd name="T143" fmla="*/ 80 w 80"/>
                <a:gd name="T144" fmla="*/ 106 h 10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0" h="106">
                  <a:moveTo>
                    <a:pt x="65" y="0"/>
                  </a:moveTo>
                  <a:lnTo>
                    <a:pt x="70" y="2"/>
                  </a:lnTo>
                  <a:lnTo>
                    <a:pt x="72" y="6"/>
                  </a:lnTo>
                  <a:lnTo>
                    <a:pt x="72" y="10"/>
                  </a:lnTo>
                  <a:lnTo>
                    <a:pt x="76" y="14"/>
                  </a:lnTo>
                  <a:lnTo>
                    <a:pt x="76" y="16"/>
                  </a:lnTo>
                  <a:lnTo>
                    <a:pt x="79" y="23"/>
                  </a:lnTo>
                  <a:lnTo>
                    <a:pt x="76" y="38"/>
                  </a:lnTo>
                  <a:lnTo>
                    <a:pt x="76" y="41"/>
                  </a:lnTo>
                  <a:lnTo>
                    <a:pt x="74" y="47"/>
                  </a:lnTo>
                  <a:lnTo>
                    <a:pt x="72" y="50"/>
                  </a:lnTo>
                  <a:lnTo>
                    <a:pt x="66" y="53"/>
                  </a:lnTo>
                  <a:lnTo>
                    <a:pt x="65" y="57"/>
                  </a:lnTo>
                  <a:lnTo>
                    <a:pt x="62" y="62"/>
                  </a:lnTo>
                  <a:lnTo>
                    <a:pt x="59" y="65"/>
                  </a:lnTo>
                  <a:lnTo>
                    <a:pt x="52" y="67"/>
                  </a:lnTo>
                  <a:lnTo>
                    <a:pt x="47" y="72"/>
                  </a:lnTo>
                  <a:lnTo>
                    <a:pt x="46" y="74"/>
                  </a:lnTo>
                  <a:lnTo>
                    <a:pt x="43" y="80"/>
                  </a:lnTo>
                  <a:lnTo>
                    <a:pt x="36" y="82"/>
                  </a:lnTo>
                  <a:lnTo>
                    <a:pt x="31" y="89"/>
                  </a:lnTo>
                  <a:lnTo>
                    <a:pt x="24" y="90"/>
                  </a:lnTo>
                  <a:lnTo>
                    <a:pt x="13" y="105"/>
                  </a:lnTo>
                  <a:lnTo>
                    <a:pt x="6" y="105"/>
                  </a:lnTo>
                  <a:lnTo>
                    <a:pt x="0" y="100"/>
                  </a:lnTo>
                  <a:lnTo>
                    <a:pt x="0" y="92"/>
                  </a:lnTo>
                  <a:lnTo>
                    <a:pt x="0" y="87"/>
                  </a:lnTo>
                  <a:lnTo>
                    <a:pt x="0" y="82"/>
                  </a:lnTo>
                  <a:lnTo>
                    <a:pt x="4" y="77"/>
                  </a:lnTo>
                  <a:lnTo>
                    <a:pt x="8" y="75"/>
                  </a:lnTo>
                  <a:lnTo>
                    <a:pt x="14" y="77"/>
                  </a:lnTo>
                  <a:lnTo>
                    <a:pt x="14" y="73"/>
                  </a:lnTo>
                  <a:lnTo>
                    <a:pt x="19" y="67"/>
                  </a:lnTo>
                  <a:lnTo>
                    <a:pt x="22" y="63"/>
                  </a:lnTo>
                  <a:lnTo>
                    <a:pt x="24" y="62"/>
                  </a:lnTo>
                  <a:lnTo>
                    <a:pt x="28" y="62"/>
                  </a:lnTo>
                  <a:lnTo>
                    <a:pt x="33" y="62"/>
                  </a:lnTo>
                  <a:lnTo>
                    <a:pt x="36" y="57"/>
                  </a:lnTo>
                  <a:lnTo>
                    <a:pt x="43" y="53"/>
                  </a:lnTo>
                  <a:lnTo>
                    <a:pt x="52" y="37"/>
                  </a:lnTo>
                  <a:lnTo>
                    <a:pt x="53" y="25"/>
                  </a:lnTo>
                  <a:lnTo>
                    <a:pt x="56" y="19"/>
                  </a:lnTo>
                  <a:lnTo>
                    <a:pt x="59" y="11"/>
                  </a:lnTo>
                  <a:lnTo>
                    <a:pt x="61" y="5"/>
                  </a:lnTo>
                  <a:lnTo>
                    <a:pt x="63" y="2"/>
                  </a:lnTo>
                  <a:lnTo>
                    <a:pt x="65" y="0"/>
                  </a:lnTo>
                </a:path>
              </a:pathLst>
            </a:custGeom>
            <a:solidFill>
              <a:srgbClr val="008000"/>
            </a:solidFill>
            <a:ln w="9445">
              <a:solidFill>
                <a:srgbClr val="008000"/>
              </a:solidFill>
              <a:round/>
              <a:headEnd/>
              <a:tailEnd/>
            </a:ln>
          </p:spPr>
          <p:txBody>
            <a:bodyPr/>
            <a:lstStyle/>
            <a:p>
              <a:endParaRPr lang="en-US"/>
            </a:p>
          </p:txBody>
        </p:sp>
        <p:sp>
          <p:nvSpPr>
            <p:cNvPr id="314389" name="Freeform 16"/>
            <p:cNvSpPr>
              <a:spLocks/>
            </p:cNvSpPr>
            <p:nvPr/>
          </p:nvSpPr>
          <p:spPr bwMode="auto">
            <a:xfrm>
              <a:off x="1191" y="2487"/>
              <a:ext cx="78" cy="192"/>
            </a:xfrm>
            <a:custGeom>
              <a:avLst/>
              <a:gdLst>
                <a:gd name="T0" fmla="*/ 30 w 78"/>
                <a:gd name="T1" fmla="*/ 1 h 192"/>
                <a:gd name="T2" fmla="*/ 21 w 78"/>
                <a:gd name="T3" fmla="*/ 6 h 192"/>
                <a:gd name="T4" fmla="*/ 11 w 78"/>
                <a:gd name="T5" fmla="*/ 15 h 192"/>
                <a:gd name="T6" fmla="*/ 9 w 78"/>
                <a:gd name="T7" fmla="*/ 24 h 192"/>
                <a:gd name="T8" fmla="*/ 7 w 78"/>
                <a:gd name="T9" fmla="*/ 34 h 192"/>
                <a:gd name="T10" fmla="*/ 3 w 78"/>
                <a:gd name="T11" fmla="*/ 45 h 192"/>
                <a:gd name="T12" fmla="*/ 1 w 78"/>
                <a:gd name="T13" fmla="*/ 54 h 192"/>
                <a:gd name="T14" fmla="*/ 0 w 78"/>
                <a:gd name="T15" fmla="*/ 62 h 192"/>
                <a:gd name="T16" fmla="*/ 8 w 78"/>
                <a:gd name="T17" fmla="*/ 73 h 192"/>
                <a:gd name="T18" fmla="*/ 3 w 78"/>
                <a:gd name="T19" fmla="*/ 87 h 192"/>
                <a:gd name="T20" fmla="*/ 16 w 78"/>
                <a:gd name="T21" fmla="*/ 97 h 192"/>
                <a:gd name="T22" fmla="*/ 18 w 78"/>
                <a:gd name="T23" fmla="*/ 104 h 192"/>
                <a:gd name="T24" fmla="*/ 23 w 78"/>
                <a:gd name="T25" fmla="*/ 115 h 192"/>
                <a:gd name="T26" fmla="*/ 30 w 78"/>
                <a:gd name="T27" fmla="*/ 121 h 192"/>
                <a:gd name="T28" fmla="*/ 36 w 78"/>
                <a:gd name="T29" fmla="*/ 130 h 192"/>
                <a:gd name="T30" fmla="*/ 39 w 78"/>
                <a:gd name="T31" fmla="*/ 141 h 192"/>
                <a:gd name="T32" fmla="*/ 41 w 78"/>
                <a:gd name="T33" fmla="*/ 148 h 192"/>
                <a:gd name="T34" fmla="*/ 46 w 78"/>
                <a:gd name="T35" fmla="*/ 158 h 192"/>
                <a:gd name="T36" fmla="*/ 49 w 78"/>
                <a:gd name="T37" fmla="*/ 169 h 192"/>
                <a:gd name="T38" fmla="*/ 53 w 78"/>
                <a:gd name="T39" fmla="*/ 182 h 192"/>
                <a:gd name="T40" fmla="*/ 65 w 78"/>
                <a:gd name="T41" fmla="*/ 189 h 192"/>
                <a:gd name="T42" fmla="*/ 77 w 78"/>
                <a:gd name="T43" fmla="*/ 183 h 192"/>
                <a:gd name="T44" fmla="*/ 73 w 78"/>
                <a:gd name="T45" fmla="*/ 174 h 192"/>
                <a:gd name="T46" fmla="*/ 72 w 78"/>
                <a:gd name="T47" fmla="*/ 159 h 192"/>
                <a:gd name="T48" fmla="*/ 68 w 78"/>
                <a:gd name="T49" fmla="*/ 146 h 192"/>
                <a:gd name="T50" fmla="*/ 67 w 78"/>
                <a:gd name="T51" fmla="*/ 135 h 192"/>
                <a:gd name="T52" fmla="*/ 61 w 78"/>
                <a:gd name="T53" fmla="*/ 122 h 192"/>
                <a:gd name="T54" fmla="*/ 55 w 78"/>
                <a:gd name="T55" fmla="*/ 116 h 192"/>
                <a:gd name="T56" fmla="*/ 55 w 78"/>
                <a:gd name="T57" fmla="*/ 107 h 192"/>
                <a:gd name="T58" fmla="*/ 45 w 78"/>
                <a:gd name="T59" fmla="*/ 102 h 192"/>
                <a:gd name="T60" fmla="*/ 41 w 78"/>
                <a:gd name="T61" fmla="*/ 87 h 192"/>
                <a:gd name="T62" fmla="*/ 36 w 78"/>
                <a:gd name="T63" fmla="*/ 74 h 192"/>
                <a:gd name="T64" fmla="*/ 32 w 78"/>
                <a:gd name="T65" fmla="*/ 61 h 192"/>
                <a:gd name="T66" fmla="*/ 30 w 78"/>
                <a:gd name="T67" fmla="*/ 50 h 192"/>
                <a:gd name="T68" fmla="*/ 32 w 78"/>
                <a:gd name="T69" fmla="*/ 40 h 192"/>
                <a:gd name="T70" fmla="*/ 36 w 78"/>
                <a:gd name="T71" fmla="*/ 30 h 192"/>
                <a:gd name="T72" fmla="*/ 39 w 78"/>
                <a:gd name="T73" fmla="*/ 0 h 1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8"/>
                <a:gd name="T112" fmla="*/ 0 h 192"/>
                <a:gd name="T113" fmla="*/ 78 w 78"/>
                <a:gd name="T114" fmla="*/ 192 h 19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8" h="192">
                  <a:moveTo>
                    <a:pt x="39" y="0"/>
                  </a:moveTo>
                  <a:lnTo>
                    <a:pt x="30" y="1"/>
                  </a:lnTo>
                  <a:lnTo>
                    <a:pt x="26" y="1"/>
                  </a:lnTo>
                  <a:lnTo>
                    <a:pt x="21" y="6"/>
                  </a:lnTo>
                  <a:lnTo>
                    <a:pt x="16" y="15"/>
                  </a:lnTo>
                  <a:lnTo>
                    <a:pt x="11" y="15"/>
                  </a:lnTo>
                  <a:lnTo>
                    <a:pt x="10" y="19"/>
                  </a:lnTo>
                  <a:lnTo>
                    <a:pt x="9" y="24"/>
                  </a:lnTo>
                  <a:lnTo>
                    <a:pt x="11" y="30"/>
                  </a:lnTo>
                  <a:lnTo>
                    <a:pt x="7" y="34"/>
                  </a:lnTo>
                  <a:lnTo>
                    <a:pt x="4" y="39"/>
                  </a:lnTo>
                  <a:lnTo>
                    <a:pt x="3" y="45"/>
                  </a:lnTo>
                  <a:lnTo>
                    <a:pt x="2" y="50"/>
                  </a:lnTo>
                  <a:lnTo>
                    <a:pt x="1" y="54"/>
                  </a:lnTo>
                  <a:lnTo>
                    <a:pt x="1" y="57"/>
                  </a:lnTo>
                  <a:lnTo>
                    <a:pt x="0" y="62"/>
                  </a:lnTo>
                  <a:lnTo>
                    <a:pt x="3" y="67"/>
                  </a:lnTo>
                  <a:lnTo>
                    <a:pt x="8" y="73"/>
                  </a:lnTo>
                  <a:lnTo>
                    <a:pt x="3" y="80"/>
                  </a:lnTo>
                  <a:lnTo>
                    <a:pt x="3" y="87"/>
                  </a:lnTo>
                  <a:lnTo>
                    <a:pt x="7" y="94"/>
                  </a:lnTo>
                  <a:lnTo>
                    <a:pt x="16" y="97"/>
                  </a:lnTo>
                  <a:lnTo>
                    <a:pt x="16" y="102"/>
                  </a:lnTo>
                  <a:lnTo>
                    <a:pt x="18" y="104"/>
                  </a:lnTo>
                  <a:lnTo>
                    <a:pt x="19" y="110"/>
                  </a:lnTo>
                  <a:lnTo>
                    <a:pt x="23" y="115"/>
                  </a:lnTo>
                  <a:lnTo>
                    <a:pt x="30" y="116"/>
                  </a:lnTo>
                  <a:lnTo>
                    <a:pt x="30" y="121"/>
                  </a:lnTo>
                  <a:lnTo>
                    <a:pt x="32" y="124"/>
                  </a:lnTo>
                  <a:lnTo>
                    <a:pt x="36" y="130"/>
                  </a:lnTo>
                  <a:lnTo>
                    <a:pt x="40" y="136"/>
                  </a:lnTo>
                  <a:lnTo>
                    <a:pt x="39" y="141"/>
                  </a:lnTo>
                  <a:lnTo>
                    <a:pt x="40" y="146"/>
                  </a:lnTo>
                  <a:lnTo>
                    <a:pt x="41" y="148"/>
                  </a:lnTo>
                  <a:lnTo>
                    <a:pt x="44" y="152"/>
                  </a:lnTo>
                  <a:lnTo>
                    <a:pt x="46" y="158"/>
                  </a:lnTo>
                  <a:lnTo>
                    <a:pt x="49" y="165"/>
                  </a:lnTo>
                  <a:lnTo>
                    <a:pt x="49" y="169"/>
                  </a:lnTo>
                  <a:lnTo>
                    <a:pt x="48" y="174"/>
                  </a:lnTo>
                  <a:lnTo>
                    <a:pt x="53" y="182"/>
                  </a:lnTo>
                  <a:lnTo>
                    <a:pt x="56" y="185"/>
                  </a:lnTo>
                  <a:lnTo>
                    <a:pt x="65" y="189"/>
                  </a:lnTo>
                  <a:lnTo>
                    <a:pt x="73" y="191"/>
                  </a:lnTo>
                  <a:lnTo>
                    <a:pt x="77" y="183"/>
                  </a:lnTo>
                  <a:lnTo>
                    <a:pt x="77" y="177"/>
                  </a:lnTo>
                  <a:lnTo>
                    <a:pt x="73" y="174"/>
                  </a:lnTo>
                  <a:lnTo>
                    <a:pt x="70" y="166"/>
                  </a:lnTo>
                  <a:lnTo>
                    <a:pt x="72" y="159"/>
                  </a:lnTo>
                  <a:lnTo>
                    <a:pt x="73" y="150"/>
                  </a:lnTo>
                  <a:lnTo>
                    <a:pt x="68" y="146"/>
                  </a:lnTo>
                  <a:lnTo>
                    <a:pt x="64" y="146"/>
                  </a:lnTo>
                  <a:lnTo>
                    <a:pt x="67" y="135"/>
                  </a:lnTo>
                  <a:lnTo>
                    <a:pt x="65" y="129"/>
                  </a:lnTo>
                  <a:lnTo>
                    <a:pt x="61" y="122"/>
                  </a:lnTo>
                  <a:lnTo>
                    <a:pt x="58" y="121"/>
                  </a:lnTo>
                  <a:lnTo>
                    <a:pt x="55" y="116"/>
                  </a:lnTo>
                  <a:lnTo>
                    <a:pt x="55" y="114"/>
                  </a:lnTo>
                  <a:lnTo>
                    <a:pt x="55" y="107"/>
                  </a:lnTo>
                  <a:lnTo>
                    <a:pt x="50" y="102"/>
                  </a:lnTo>
                  <a:lnTo>
                    <a:pt x="45" y="102"/>
                  </a:lnTo>
                  <a:lnTo>
                    <a:pt x="45" y="93"/>
                  </a:lnTo>
                  <a:lnTo>
                    <a:pt x="41" y="87"/>
                  </a:lnTo>
                  <a:lnTo>
                    <a:pt x="36" y="83"/>
                  </a:lnTo>
                  <a:lnTo>
                    <a:pt x="36" y="74"/>
                  </a:lnTo>
                  <a:lnTo>
                    <a:pt x="30" y="64"/>
                  </a:lnTo>
                  <a:lnTo>
                    <a:pt x="32" y="61"/>
                  </a:lnTo>
                  <a:lnTo>
                    <a:pt x="32" y="56"/>
                  </a:lnTo>
                  <a:lnTo>
                    <a:pt x="30" y="50"/>
                  </a:lnTo>
                  <a:lnTo>
                    <a:pt x="30" y="44"/>
                  </a:lnTo>
                  <a:lnTo>
                    <a:pt x="32" y="40"/>
                  </a:lnTo>
                  <a:lnTo>
                    <a:pt x="36" y="34"/>
                  </a:lnTo>
                  <a:lnTo>
                    <a:pt x="36" y="30"/>
                  </a:lnTo>
                  <a:lnTo>
                    <a:pt x="40" y="14"/>
                  </a:lnTo>
                  <a:lnTo>
                    <a:pt x="39" y="0"/>
                  </a:lnTo>
                </a:path>
              </a:pathLst>
            </a:custGeom>
            <a:solidFill>
              <a:srgbClr val="008000"/>
            </a:solidFill>
            <a:ln w="9445">
              <a:solidFill>
                <a:srgbClr val="008000"/>
              </a:solidFill>
              <a:round/>
              <a:headEnd/>
              <a:tailEnd/>
            </a:ln>
          </p:spPr>
          <p:txBody>
            <a:bodyPr/>
            <a:lstStyle/>
            <a:p>
              <a:endParaRPr lang="en-US"/>
            </a:p>
          </p:txBody>
        </p:sp>
        <p:sp>
          <p:nvSpPr>
            <p:cNvPr id="314390" name="Freeform 17"/>
            <p:cNvSpPr>
              <a:spLocks/>
            </p:cNvSpPr>
            <p:nvPr/>
          </p:nvSpPr>
          <p:spPr bwMode="auto">
            <a:xfrm>
              <a:off x="1087" y="2580"/>
              <a:ext cx="160" cy="142"/>
            </a:xfrm>
            <a:custGeom>
              <a:avLst/>
              <a:gdLst>
                <a:gd name="T0" fmla="*/ 3 w 160"/>
                <a:gd name="T1" fmla="*/ 6 h 142"/>
                <a:gd name="T2" fmla="*/ 1 w 160"/>
                <a:gd name="T3" fmla="*/ 24 h 142"/>
                <a:gd name="T4" fmla="*/ 1 w 160"/>
                <a:gd name="T5" fmla="*/ 33 h 142"/>
                <a:gd name="T6" fmla="*/ 5 w 160"/>
                <a:gd name="T7" fmla="*/ 43 h 142"/>
                <a:gd name="T8" fmla="*/ 9 w 160"/>
                <a:gd name="T9" fmla="*/ 53 h 142"/>
                <a:gd name="T10" fmla="*/ 12 w 160"/>
                <a:gd name="T11" fmla="*/ 62 h 142"/>
                <a:gd name="T12" fmla="*/ 17 w 160"/>
                <a:gd name="T13" fmla="*/ 72 h 142"/>
                <a:gd name="T14" fmla="*/ 26 w 160"/>
                <a:gd name="T15" fmla="*/ 81 h 142"/>
                <a:gd name="T16" fmla="*/ 36 w 160"/>
                <a:gd name="T17" fmla="*/ 90 h 142"/>
                <a:gd name="T18" fmla="*/ 40 w 160"/>
                <a:gd name="T19" fmla="*/ 96 h 142"/>
                <a:gd name="T20" fmla="*/ 47 w 160"/>
                <a:gd name="T21" fmla="*/ 104 h 142"/>
                <a:gd name="T22" fmla="*/ 59 w 160"/>
                <a:gd name="T23" fmla="*/ 111 h 142"/>
                <a:gd name="T24" fmla="*/ 68 w 160"/>
                <a:gd name="T25" fmla="*/ 122 h 142"/>
                <a:gd name="T26" fmla="*/ 79 w 160"/>
                <a:gd name="T27" fmla="*/ 128 h 142"/>
                <a:gd name="T28" fmla="*/ 88 w 160"/>
                <a:gd name="T29" fmla="*/ 135 h 142"/>
                <a:gd name="T30" fmla="*/ 96 w 160"/>
                <a:gd name="T31" fmla="*/ 138 h 142"/>
                <a:gd name="T32" fmla="*/ 109 w 160"/>
                <a:gd name="T33" fmla="*/ 141 h 142"/>
                <a:gd name="T34" fmla="*/ 122 w 160"/>
                <a:gd name="T35" fmla="*/ 141 h 142"/>
                <a:gd name="T36" fmla="*/ 136 w 160"/>
                <a:gd name="T37" fmla="*/ 137 h 142"/>
                <a:gd name="T38" fmla="*/ 145 w 160"/>
                <a:gd name="T39" fmla="*/ 136 h 142"/>
                <a:gd name="T40" fmla="*/ 151 w 160"/>
                <a:gd name="T41" fmla="*/ 126 h 142"/>
                <a:gd name="T42" fmla="*/ 133 w 160"/>
                <a:gd name="T43" fmla="*/ 115 h 142"/>
                <a:gd name="T44" fmla="*/ 121 w 160"/>
                <a:gd name="T45" fmla="*/ 108 h 142"/>
                <a:gd name="T46" fmla="*/ 107 w 160"/>
                <a:gd name="T47" fmla="*/ 107 h 142"/>
                <a:gd name="T48" fmla="*/ 100 w 160"/>
                <a:gd name="T49" fmla="*/ 105 h 142"/>
                <a:gd name="T50" fmla="*/ 91 w 160"/>
                <a:gd name="T51" fmla="*/ 100 h 142"/>
                <a:gd name="T52" fmla="*/ 82 w 160"/>
                <a:gd name="T53" fmla="*/ 96 h 142"/>
                <a:gd name="T54" fmla="*/ 73 w 160"/>
                <a:gd name="T55" fmla="*/ 90 h 142"/>
                <a:gd name="T56" fmla="*/ 63 w 160"/>
                <a:gd name="T57" fmla="*/ 84 h 142"/>
                <a:gd name="T58" fmla="*/ 57 w 160"/>
                <a:gd name="T59" fmla="*/ 79 h 142"/>
                <a:gd name="T60" fmla="*/ 49 w 160"/>
                <a:gd name="T61" fmla="*/ 72 h 142"/>
                <a:gd name="T62" fmla="*/ 40 w 160"/>
                <a:gd name="T63" fmla="*/ 62 h 142"/>
                <a:gd name="T64" fmla="*/ 39 w 160"/>
                <a:gd name="T65" fmla="*/ 52 h 142"/>
                <a:gd name="T66" fmla="*/ 30 w 160"/>
                <a:gd name="T67" fmla="*/ 43 h 142"/>
                <a:gd name="T68" fmla="*/ 34 w 160"/>
                <a:gd name="T69" fmla="*/ 36 h 142"/>
                <a:gd name="T70" fmla="*/ 26 w 160"/>
                <a:gd name="T71" fmla="*/ 22 h 142"/>
                <a:gd name="T72" fmla="*/ 7 w 160"/>
                <a:gd name="T73" fmla="*/ 0 h 1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0"/>
                <a:gd name="T112" fmla="*/ 0 h 142"/>
                <a:gd name="T113" fmla="*/ 160 w 160"/>
                <a:gd name="T114" fmla="*/ 142 h 1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0" h="142">
                  <a:moveTo>
                    <a:pt x="7" y="0"/>
                  </a:moveTo>
                  <a:lnTo>
                    <a:pt x="3" y="6"/>
                  </a:lnTo>
                  <a:lnTo>
                    <a:pt x="2" y="14"/>
                  </a:lnTo>
                  <a:lnTo>
                    <a:pt x="1" y="24"/>
                  </a:lnTo>
                  <a:lnTo>
                    <a:pt x="0" y="28"/>
                  </a:lnTo>
                  <a:lnTo>
                    <a:pt x="1" y="33"/>
                  </a:lnTo>
                  <a:lnTo>
                    <a:pt x="7" y="38"/>
                  </a:lnTo>
                  <a:lnTo>
                    <a:pt x="5" y="43"/>
                  </a:lnTo>
                  <a:lnTo>
                    <a:pt x="6" y="48"/>
                  </a:lnTo>
                  <a:lnTo>
                    <a:pt x="9" y="53"/>
                  </a:lnTo>
                  <a:lnTo>
                    <a:pt x="12" y="57"/>
                  </a:lnTo>
                  <a:lnTo>
                    <a:pt x="12" y="62"/>
                  </a:lnTo>
                  <a:lnTo>
                    <a:pt x="13" y="66"/>
                  </a:lnTo>
                  <a:lnTo>
                    <a:pt x="17" y="72"/>
                  </a:lnTo>
                  <a:lnTo>
                    <a:pt x="26" y="77"/>
                  </a:lnTo>
                  <a:lnTo>
                    <a:pt x="26" y="81"/>
                  </a:lnTo>
                  <a:lnTo>
                    <a:pt x="29" y="86"/>
                  </a:lnTo>
                  <a:lnTo>
                    <a:pt x="36" y="90"/>
                  </a:lnTo>
                  <a:lnTo>
                    <a:pt x="40" y="90"/>
                  </a:lnTo>
                  <a:lnTo>
                    <a:pt x="40" y="96"/>
                  </a:lnTo>
                  <a:lnTo>
                    <a:pt x="41" y="98"/>
                  </a:lnTo>
                  <a:lnTo>
                    <a:pt x="47" y="104"/>
                  </a:lnTo>
                  <a:lnTo>
                    <a:pt x="50" y="107"/>
                  </a:lnTo>
                  <a:lnTo>
                    <a:pt x="59" y="111"/>
                  </a:lnTo>
                  <a:lnTo>
                    <a:pt x="63" y="120"/>
                  </a:lnTo>
                  <a:lnTo>
                    <a:pt x="68" y="122"/>
                  </a:lnTo>
                  <a:lnTo>
                    <a:pt x="72" y="127"/>
                  </a:lnTo>
                  <a:lnTo>
                    <a:pt x="79" y="128"/>
                  </a:lnTo>
                  <a:lnTo>
                    <a:pt x="82" y="130"/>
                  </a:lnTo>
                  <a:lnTo>
                    <a:pt x="88" y="135"/>
                  </a:lnTo>
                  <a:lnTo>
                    <a:pt x="94" y="136"/>
                  </a:lnTo>
                  <a:lnTo>
                    <a:pt x="96" y="138"/>
                  </a:lnTo>
                  <a:lnTo>
                    <a:pt x="102" y="134"/>
                  </a:lnTo>
                  <a:lnTo>
                    <a:pt x="109" y="141"/>
                  </a:lnTo>
                  <a:lnTo>
                    <a:pt x="114" y="141"/>
                  </a:lnTo>
                  <a:lnTo>
                    <a:pt x="122" y="141"/>
                  </a:lnTo>
                  <a:lnTo>
                    <a:pt x="124" y="141"/>
                  </a:lnTo>
                  <a:lnTo>
                    <a:pt x="136" y="137"/>
                  </a:lnTo>
                  <a:lnTo>
                    <a:pt x="140" y="139"/>
                  </a:lnTo>
                  <a:lnTo>
                    <a:pt x="145" y="136"/>
                  </a:lnTo>
                  <a:lnTo>
                    <a:pt x="159" y="129"/>
                  </a:lnTo>
                  <a:lnTo>
                    <a:pt x="151" y="126"/>
                  </a:lnTo>
                  <a:lnTo>
                    <a:pt x="140" y="119"/>
                  </a:lnTo>
                  <a:lnTo>
                    <a:pt x="133" y="115"/>
                  </a:lnTo>
                  <a:lnTo>
                    <a:pt x="127" y="113"/>
                  </a:lnTo>
                  <a:lnTo>
                    <a:pt x="121" y="108"/>
                  </a:lnTo>
                  <a:lnTo>
                    <a:pt x="114" y="107"/>
                  </a:lnTo>
                  <a:lnTo>
                    <a:pt x="107" y="107"/>
                  </a:lnTo>
                  <a:lnTo>
                    <a:pt x="102" y="111"/>
                  </a:lnTo>
                  <a:lnTo>
                    <a:pt x="100" y="105"/>
                  </a:lnTo>
                  <a:lnTo>
                    <a:pt x="92" y="100"/>
                  </a:lnTo>
                  <a:lnTo>
                    <a:pt x="91" y="100"/>
                  </a:lnTo>
                  <a:lnTo>
                    <a:pt x="87" y="100"/>
                  </a:lnTo>
                  <a:lnTo>
                    <a:pt x="82" y="96"/>
                  </a:lnTo>
                  <a:lnTo>
                    <a:pt x="77" y="93"/>
                  </a:lnTo>
                  <a:lnTo>
                    <a:pt x="73" y="90"/>
                  </a:lnTo>
                  <a:lnTo>
                    <a:pt x="68" y="90"/>
                  </a:lnTo>
                  <a:lnTo>
                    <a:pt x="63" y="84"/>
                  </a:lnTo>
                  <a:lnTo>
                    <a:pt x="59" y="81"/>
                  </a:lnTo>
                  <a:lnTo>
                    <a:pt x="57" y="79"/>
                  </a:lnTo>
                  <a:lnTo>
                    <a:pt x="52" y="76"/>
                  </a:lnTo>
                  <a:lnTo>
                    <a:pt x="49" y="72"/>
                  </a:lnTo>
                  <a:lnTo>
                    <a:pt x="46" y="66"/>
                  </a:lnTo>
                  <a:lnTo>
                    <a:pt x="40" y="62"/>
                  </a:lnTo>
                  <a:lnTo>
                    <a:pt x="40" y="57"/>
                  </a:lnTo>
                  <a:lnTo>
                    <a:pt x="39" y="52"/>
                  </a:lnTo>
                  <a:lnTo>
                    <a:pt x="36" y="48"/>
                  </a:lnTo>
                  <a:lnTo>
                    <a:pt x="30" y="43"/>
                  </a:lnTo>
                  <a:lnTo>
                    <a:pt x="33" y="40"/>
                  </a:lnTo>
                  <a:lnTo>
                    <a:pt x="34" y="36"/>
                  </a:lnTo>
                  <a:lnTo>
                    <a:pt x="34" y="26"/>
                  </a:lnTo>
                  <a:lnTo>
                    <a:pt x="26" y="22"/>
                  </a:lnTo>
                  <a:lnTo>
                    <a:pt x="7" y="0"/>
                  </a:lnTo>
                </a:path>
              </a:pathLst>
            </a:custGeom>
            <a:solidFill>
              <a:srgbClr val="008000"/>
            </a:solidFill>
            <a:ln w="9445">
              <a:solidFill>
                <a:srgbClr val="008000"/>
              </a:solidFill>
              <a:round/>
              <a:headEnd/>
              <a:tailEnd/>
            </a:ln>
          </p:spPr>
          <p:txBody>
            <a:bodyPr/>
            <a:lstStyle/>
            <a:p>
              <a:endParaRPr lang="en-US"/>
            </a:p>
          </p:txBody>
        </p:sp>
        <p:sp>
          <p:nvSpPr>
            <p:cNvPr id="314391" name="Freeform 18"/>
            <p:cNvSpPr>
              <a:spLocks/>
            </p:cNvSpPr>
            <p:nvPr/>
          </p:nvSpPr>
          <p:spPr bwMode="auto">
            <a:xfrm>
              <a:off x="1134" y="2374"/>
              <a:ext cx="123" cy="59"/>
            </a:xfrm>
            <a:custGeom>
              <a:avLst/>
              <a:gdLst>
                <a:gd name="T0" fmla="*/ 122 w 123"/>
                <a:gd name="T1" fmla="*/ 0 h 59"/>
                <a:gd name="T2" fmla="*/ 100 w 123"/>
                <a:gd name="T3" fmla="*/ 4 h 59"/>
                <a:gd name="T4" fmla="*/ 93 w 123"/>
                <a:gd name="T5" fmla="*/ 5 h 59"/>
                <a:gd name="T6" fmla="*/ 87 w 123"/>
                <a:gd name="T7" fmla="*/ 6 h 59"/>
                <a:gd name="T8" fmla="*/ 78 w 123"/>
                <a:gd name="T9" fmla="*/ 8 h 59"/>
                <a:gd name="T10" fmla="*/ 65 w 123"/>
                <a:gd name="T11" fmla="*/ 13 h 59"/>
                <a:gd name="T12" fmla="*/ 51 w 123"/>
                <a:gd name="T13" fmla="*/ 18 h 59"/>
                <a:gd name="T14" fmla="*/ 40 w 123"/>
                <a:gd name="T15" fmla="*/ 24 h 59"/>
                <a:gd name="T16" fmla="*/ 31 w 123"/>
                <a:gd name="T17" fmla="*/ 30 h 59"/>
                <a:gd name="T18" fmla="*/ 21 w 123"/>
                <a:gd name="T19" fmla="*/ 38 h 59"/>
                <a:gd name="T20" fmla="*/ 16 w 123"/>
                <a:gd name="T21" fmla="*/ 41 h 59"/>
                <a:gd name="T22" fmla="*/ 8 w 123"/>
                <a:gd name="T23" fmla="*/ 49 h 59"/>
                <a:gd name="T24" fmla="*/ 0 w 123"/>
                <a:gd name="T25" fmla="*/ 58 h 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3"/>
                <a:gd name="T40" fmla="*/ 0 h 59"/>
                <a:gd name="T41" fmla="*/ 123 w 123"/>
                <a:gd name="T42" fmla="*/ 59 h 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3" h="59">
                  <a:moveTo>
                    <a:pt x="122" y="0"/>
                  </a:moveTo>
                  <a:lnTo>
                    <a:pt x="100" y="4"/>
                  </a:lnTo>
                  <a:lnTo>
                    <a:pt x="93" y="5"/>
                  </a:lnTo>
                  <a:lnTo>
                    <a:pt x="87" y="6"/>
                  </a:lnTo>
                  <a:lnTo>
                    <a:pt x="78" y="8"/>
                  </a:lnTo>
                  <a:lnTo>
                    <a:pt x="65" y="13"/>
                  </a:lnTo>
                  <a:lnTo>
                    <a:pt x="51" y="18"/>
                  </a:lnTo>
                  <a:lnTo>
                    <a:pt x="40" y="24"/>
                  </a:lnTo>
                  <a:lnTo>
                    <a:pt x="31" y="30"/>
                  </a:lnTo>
                  <a:lnTo>
                    <a:pt x="21" y="38"/>
                  </a:lnTo>
                  <a:lnTo>
                    <a:pt x="16" y="41"/>
                  </a:lnTo>
                  <a:lnTo>
                    <a:pt x="8" y="49"/>
                  </a:lnTo>
                  <a:lnTo>
                    <a:pt x="0" y="58"/>
                  </a:lnTo>
                </a:path>
              </a:pathLst>
            </a:custGeom>
            <a:noFill/>
            <a:ln w="9445">
              <a:solidFill>
                <a:srgbClr val="008000"/>
              </a:solidFill>
              <a:round/>
              <a:headEnd/>
              <a:tailEnd/>
            </a:ln>
          </p:spPr>
          <p:txBody>
            <a:bodyPr/>
            <a:lstStyle/>
            <a:p>
              <a:endParaRPr lang="en-US"/>
            </a:p>
          </p:txBody>
        </p:sp>
        <p:sp>
          <p:nvSpPr>
            <p:cNvPr id="314392" name="Freeform 19"/>
            <p:cNvSpPr>
              <a:spLocks/>
            </p:cNvSpPr>
            <p:nvPr/>
          </p:nvSpPr>
          <p:spPr bwMode="auto">
            <a:xfrm>
              <a:off x="1121" y="2426"/>
              <a:ext cx="80" cy="34"/>
            </a:xfrm>
            <a:custGeom>
              <a:avLst/>
              <a:gdLst>
                <a:gd name="T0" fmla="*/ 0 w 80"/>
                <a:gd name="T1" fmla="*/ 12 h 34"/>
                <a:gd name="T2" fmla="*/ 19 w 80"/>
                <a:gd name="T3" fmla="*/ 2 h 34"/>
                <a:gd name="T4" fmla="*/ 23 w 80"/>
                <a:gd name="T5" fmla="*/ 2 h 34"/>
                <a:gd name="T6" fmla="*/ 27 w 80"/>
                <a:gd name="T7" fmla="*/ 2 h 34"/>
                <a:gd name="T8" fmla="*/ 36 w 80"/>
                <a:gd name="T9" fmla="*/ 0 h 34"/>
                <a:gd name="T10" fmla="*/ 43 w 80"/>
                <a:gd name="T11" fmla="*/ 2 h 34"/>
                <a:gd name="T12" fmla="*/ 50 w 80"/>
                <a:gd name="T13" fmla="*/ 3 h 34"/>
                <a:gd name="T14" fmla="*/ 57 w 80"/>
                <a:gd name="T15" fmla="*/ 5 h 34"/>
                <a:gd name="T16" fmla="*/ 66 w 80"/>
                <a:gd name="T17" fmla="*/ 12 h 34"/>
                <a:gd name="T18" fmla="*/ 66 w 80"/>
                <a:gd name="T19" fmla="*/ 13 h 34"/>
                <a:gd name="T20" fmla="*/ 70 w 80"/>
                <a:gd name="T21" fmla="*/ 16 h 34"/>
                <a:gd name="T22" fmla="*/ 76 w 80"/>
                <a:gd name="T23" fmla="*/ 25 h 34"/>
                <a:gd name="T24" fmla="*/ 79 w 80"/>
                <a:gd name="T25" fmla="*/ 33 h 34"/>
                <a:gd name="T26" fmla="*/ 79 w 80"/>
                <a:gd name="T27" fmla="*/ 32 h 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0"/>
                <a:gd name="T43" fmla="*/ 0 h 34"/>
                <a:gd name="T44" fmla="*/ 80 w 80"/>
                <a:gd name="T45" fmla="*/ 34 h 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0" h="34">
                  <a:moveTo>
                    <a:pt x="0" y="12"/>
                  </a:moveTo>
                  <a:lnTo>
                    <a:pt x="19" y="2"/>
                  </a:lnTo>
                  <a:lnTo>
                    <a:pt x="23" y="2"/>
                  </a:lnTo>
                  <a:lnTo>
                    <a:pt x="27" y="2"/>
                  </a:lnTo>
                  <a:lnTo>
                    <a:pt x="36" y="0"/>
                  </a:lnTo>
                  <a:lnTo>
                    <a:pt x="43" y="2"/>
                  </a:lnTo>
                  <a:lnTo>
                    <a:pt x="50" y="3"/>
                  </a:lnTo>
                  <a:lnTo>
                    <a:pt x="57" y="5"/>
                  </a:lnTo>
                  <a:lnTo>
                    <a:pt x="66" y="12"/>
                  </a:lnTo>
                  <a:lnTo>
                    <a:pt x="66" y="13"/>
                  </a:lnTo>
                  <a:lnTo>
                    <a:pt x="70" y="16"/>
                  </a:lnTo>
                  <a:lnTo>
                    <a:pt x="76" y="25"/>
                  </a:lnTo>
                  <a:lnTo>
                    <a:pt x="79" y="33"/>
                  </a:lnTo>
                  <a:lnTo>
                    <a:pt x="79" y="32"/>
                  </a:lnTo>
                </a:path>
              </a:pathLst>
            </a:custGeom>
            <a:noFill/>
            <a:ln w="9445">
              <a:solidFill>
                <a:srgbClr val="008000"/>
              </a:solidFill>
              <a:round/>
              <a:headEnd/>
              <a:tailEnd/>
            </a:ln>
          </p:spPr>
          <p:txBody>
            <a:bodyPr/>
            <a:lstStyle/>
            <a:p>
              <a:endParaRPr lang="en-US"/>
            </a:p>
          </p:txBody>
        </p:sp>
        <p:sp>
          <p:nvSpPr>
            <p:cNvPr id="314393" name="Freeform 20"/>
            <p:cNvSpPr>
              <a:spLocks/>
            </p:cNvSpPr>
            <p:nvPr/>
          </p:nvSpPr>
          <p:spPr bwMode="auto">
            <a:xfrm>
              <a:off x="1202" y="2376"/>
              <a:ext cx="45" cy="103"/>
            </a:xfrm>
            <a:custGeom>
              <a:avLst/>
              <a:gdLst>
                <a:gd name="T0" fmla="*/ 0 w 45"/>
                <a:gd name="T1" fmla="*/ 102 h 103"/>
                <a:gd name="T2" fmla="*/ 0 w 45"/>
                <a:gd name="T3" fmla="*/ 86 h 103"/>
                <a:gd name="T4" fmla="*/ 0 w 45"/>
                <a:gd name="T5" fmla="*/ 76 h 103"/>
                <a:gd name="T6" fmla="*/ 0 w 45"/>
                <a:gd name="T7" fmla="*/ 73 h 103"/>
                <a:gd name="T8" fmla="*/ 3 w 45"/>
                <a:gd name="T9" fmla="*/ 63 h 103"/>
                <a:gd name="T10" fmla="*/ 7 w 45"/>
                <a:gd name="T11" fmla="*/ 57 h 103"/>
                <a:gd name="T12" fmla="*/ 13 w 45"/>
                <a:gd name="T13" fmla="*/ 43 h 103"/>
                <a:gd name="T14" fmla="*/ 19 w 45"/>
                <a:gd name="T15" fmla="*/ 31 h 103"/>
                <a:gd name="T16" fmla="*/ 23 w 45"/>
                <a:gd name="T17" fmla="*/ 24 h 103"/>
                <a:gd name="T18" fmla="*/ 29 w 45"/>
                <a:gd name="T19" fmla="*/ 17 h 103"/>
                <a:gd name="T20" fmla="*/ 44 w 45"/>
                <a:gd name="T21" fmla="*/ 0 h 1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5"/>
                <a:gd name="T34" fmla="*/ 0 h 103"/>
                <a:gd name="T35" fmla="*/ 45 w 45"/>
                <a:gd name="T36" fmla="*/ 103 h 10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5" h="103">
                  <a:moveTo>
                    <a:pt x="0" y="102"/>
                  </a:moveTo>
                  <a:lnTo>
                    <a:pt x="0" y="86"/>
                  </a:lnTo>
                  <a:lnTo>
                    <a:pt x="0" y="76"/>
                  </a:lnTo>
                  <a:lnTo>
                    <a:pt x="0" y="73"/>
                  </a:lnTo>
                  <a:lnTo>
                    <a:pt x="3" y="63"/>
                  </a:lnTo>
                  <a:lnTo>
                    <a:pt x="7" y="57"/>
                  </a:lnTo>
                  <a:lnTo>
                    <a:pt x="13" y="43"/>
                  </a:lnTo>
                  <a:lnTo>
                    <a:pt x="19" y="31"/>
                  </a:lnTo>
                  <a:lnTo>
                    <a:pt x="23" y="24"/>
                  </a:lnTo>
                  <a:lnTo>
                    <a:pt x="29" y="17"/>
                  </a:lnTo>
                  <a:lnTo>
                    <a:pt x="44" y="0"/>
                  </a:lnTo>
                </a:path>
              </a:pathLst>
            </a:custGeom>
            <a:noFill/>
            <a:ln w="9445">
              <a:solidFill>
                <a:srgbClr val="008000"/>
              </a:solidFill>
              <a:round/>
              <a:headEnd/>
              <a:tailEnd/>
            </a:ln>
          </p:spPr>
          <p:txBody>
            <a:bodyPr/>
            <a:lstStyle/>
            <a:p>
              <a:endParaRPr lang="en-US"/>
            </a:p>
          </p:txBody>
        </p:sp>
        <p:sp>
          <p:nvSpPr>
            <p:cNvPr id="314394" name="Freeform 21"/>
            <p:cNvSpPr>
              <a:spLocks/>
            </p:cNvSpPr>
            <p:nvPr/>
          </p:nvSpPr>
          <p:spPr bwMode="auto">
            <a:xfrm>
              <a:off x="1127" y="2465"/>
              <a:ext cx="18" cy="71"/>
            </a:xfrm>
            <a:custGeom>
              <a:avLst/>
              <a:gdLst>
                <a:gd name="T0" fmla="*/ 17 w 18"/>
                <a:gd name="T1" fmla="*/ 0 h 71"/>
                <a:gd name="T2" fmla="*/ 9 w 18"/>
                <a:gd name="T3" fmla="*/ 14 h 71"/>
                <a:gd name="T4" fmla="*/ 7 w 18"/>
                <a:gd name="T5" fmla="*/ 21 h 71"/>
                <a:gd name="T6" fmla="*/ 4 w 18"/>
                <a:gd name="T7" fmla="*/ 33 h 71"/>
                <a:gd name="T8" fmla="*/ 2 w 18"/>
                <a:gd name="T9" fmla="*/ 40 h 71"/>
                <a:gd name="T10" fmla="*/ 2 w 18"/>
                <a:gd name="T11" fmla="*/ 47 h 71"/>
                <a:gd name="T12" fmla="*/ 0 w 18"/>
                <a:gd name="T13" fmla="*/ 56 h 71"/>
                <a:gd name="T14" fmla="*/ 0 w 18"/>
                <a:gd name="T15" fmla="*/ 70 h 71"/>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71"/>
                <a:gd name="T26" fmla="*/ 18 w 18"/>
                <a:gd name="T27" fmla="*/ 71 h 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71">
                  <a:moveTo>
                    <a:pt x="17" y="0"/>
                  </a:moveTo>
                  <a:lnTo>
                    <a:pt x="9" y="14"/>
                  </a:lnTo>
                  <a:lnTo>
                    <a:pt x="7" y="21"/>
                  </a:lnTo>
                  <a:lnTo>
                    <a:pt x="4" y="33"/>
                  </a:lnTo>
                  <a:lnTo>
                    <a:pt x="2" y="40"/>
                  </a:lnTo>
                  <a:lnTo>
                    <a:pt x="2" y="47"/>
                  </a:lnTo>
                  <a:lnTo>
                    <a:pt x="0" y="56"/>
                  </a:lnTo>
                  <a:lnTo>
                    <a:pt x="0" y="70"/>
                  </a:lnTo>
                </a:path>
              </a:pathLst>
            </a:custGeom>
            <a:noFill/>
            <a:ln w="9445">
              <a:solidFill>
                <a:srgbClr val="008000"/>
              </a:solidFill>
              <a:round/>
              <a:headEnd/>
              <a:tailEnd/>
            </a:ln>
          </p:spPr>
          <p:txBody>
            <a:bodyPr/>
            <a:lstStyle/>
            <a:p>
              <a:endParaRPr lang="en-US"/>
            </a:p>
          </p:txBody>
        </p:sp>
        <p:sp>
          <p:nvSpPr>
            <p:cNvPr id="314395" name="Freeform 22"/>
            <p:cNvSpPr>
              <a:spLocks/>
            </p:cNvSpPr>
            <p:nvPr/>
          </p:nvSpPr>
          <p:spPr bwMode="auto">
            <a:xfrm>
              <a:off x="1129" y="2560"/>
              <a:ext cx="7" cy="55"/>
            </a:xfrm>
            <a:custGeom>
              <a:avLst/>
              <a:gdLst>
                <a:gd name="T0" fmla="*/ 6 w 7"/>
                <a:gd name="T1" fmla="*/ 0 h 55"/>
                <a:gd name="T2" fmla="*/ 6 w 7"/>
                <a:gd name="T3" fmla="*/ 4 h 55"/>
                <a:gd name="T4" fmla="*/ 6 w 7"/>
                <a:gd name="T5" fmla="*/ 20 h 55"/>
                <a:gd name="T6" fmla="*/ 6 w 7"/>
                <a:gd name="T7" fmla="*/ 27 h 55"/>
                <a:gd name="T8" fmla="*/ 6 w 7"/>
                <a:gd name="T9" fmla="*/ 36 h 55"/>
                <a:gd name="T10" fmla="*/ 5 w 7"/>
                <a:gd name="T11" fmla="*/ 43 h 55"/>
                <a:gd name="T12" fmla="*/ 0 w 7"/>
                <a:gd name="T13" fmla="*/ 54 h 55"/>
                <a:gd name="T14" fmla="*/ 0 60000 65536"/>
                <a:gd name="T15" fmla="*/ 0 60000 65536"/>
                <a:gd name="T16" fmla="*/ 0 60000 65536"/>
                <a:gd name="T17" fmla="*/ 0 60000 65536"/>
                <a:gd name="T18" fmla="*/ 0 60000 65536"/>
                <a:gd name="T19" fmla="*/ 0 60000 65536"/>
                <a:gd name="T20" fmla="*/ 0 60000 65536"/>
                <a:gd name="T21" fmla="*/ 0 w 7"/>
                <a:gd name="T22" fmla="*/ 0 h 55"/>
                <a:gd name="T23" fmla="*/ 7 w 7"/>
                <a:gd name="T24" fmla="*/ 55 h 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55">
                  <a:moveTo>
                    <a:pt x="6" y="0"/>
                  </a:moveTo>
                  <a:lnTo>
                    <a:pt x="6" y="4"/>
                  </a:lnTo>
                  <a:lnTo>
                    <a:pt x="6" y="20"/>
                  </a:lnTo>
                  <a:lnTo>
                    <a:pt x="6" y="27"/>
                  </a:lnTo>
                  <a:lnTo>
                    <a:pt x="6" y="36"/>
                  </a:lnTo>
                  <a:lnTo>
                    <a:pt x="5" y="43"/>
                  </a:lnTo>
                  <a:lnTo>
                    <a:pt x="0" y="54"/>
                  </a:lnTo>
                </a:path>
              </a:pathLst>
            </a:custGeom>
            <a:noFill/>
            <a:ln w="9445">
              <a:solidFill>
                <a:srgbClr val="008000"/>
              </a:solidFill>
              <a:round/>
              <a:headEnd/>
              <a:tailEnd/>
            </a:ln>
          </p:spPr>
          <p:txBody>
            <a:bodyPr/>
            <a:lstStyle/>
            <a:p>
              <a:endParaRPr lang="en-US"/>
            </a:p>
          </p:txBody>
        </p:sp>
        <p:sp>
          <p:nvSpPr>
            <p:cNvPr id="314396" name="Freeform 23"/>
            <p:cNvSpPr>
              <a:spLocks/>
            </p:cNvSpPr>
            <p:nvPr/>
          </p:nvSpPr>
          <p:spPr bwMode="auto">
            <a:xfrm>
              <a:off x="1139" y="2641"/>
              <a:ext cx="159" cy="65"/>
            </a:xfrm>
            <a:custGeom>
              <a:avLst/>
              <a:gdLst>
                <a:gd name="T0" fmla="*/ 0 w 159"/>
                <a:gd name="T1" fmla="*/ 0 h 65"/>
                <a:gd name="T2" fmla="*/ 12 w 159"/>
                <a:gd name="T3" fmla="*/ 0 h 65"/>
                <a:gd name="T4" fmla="*/ 21 w 159"/>
                <a:gd name="T5" fmla="*/ 2 h 65"/>
                <a:gd name="T6" fmla="*/ 32 w 159"/>
                <a:gd name="T7" fmla="*/ 6 h 65"/>
                <a:gd name="T8" fmla="*/ 39 w 159"/>
                <a:gd name="T9" fmla="*/ 11 h 65"/>
                <a:gd name="T10" fmla="*/ 46 w 159"/>
                <a:gd name="T11" fmla="*/ 16 h 65"/>
                <a:gd name="T12" fmla="*/ 50 w 159"/>
                <a:gd name="T13" fmla="*/ 20 h 65"/>
                <a:gd name="T14" fmla="*/ 58 w 159"/>
                <a:gd name="T15" fmla="*/ 25 h 65"/>
                <a:gd name="T16" fmla="*/ 68 w 159"/>
                <a:gd name="T17" fmla="*/ 32 h 65"/>
                <a:gd name="T18" fmla="*/ 77 w 159"/>
                <a:gd name="T19" fmla="*/ 37 h 65"/>
                <a:gd name="T20" fmla="*/ 88 w 159"/>
                <a:gd name="T21" fmla="*/ 46 h 65"/>
                <a:gd name="T22" fmla="*/ 98 w 159"/>
                <a:gd name="T23" fmla="*/ 52 h 65"/>
                <a:gd name="T24" fmla="*/ 116 w 159"/>
                <a:gd name="T25" fmla="*/ 59 h 65"/>
                <a:gd name="T26" fmla="*/ 130 w 159"/>
                <a:gd name="T27" fmla="*/ 63 h 65"/>
                <a:gd name="T28" fmla="*/ 144 w 159"/>
                <a:gd name="T29" fmla="*/ 64 h 65"/>
                <a:gd name="T30" fmla="*/ 158 w 159"/>
                <a:gd name="T31" fmla="*/ 59 h 6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9"/>
                <a:gd name="T49" fmla="*/ 0 h 65"/>
                <a:gd name="T50" fmla="*/ 159 w 159"/>
                <a:gd name="T51" fmla="*/ 65 h 6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9" h="65">
                  <a:moveTo>
                    <a:pt x="0" y="0"/>
                  </a:moveTo>
                  <a:lnTo>
                    <a:pt x="12" y="0"/>
                  </a:lnTo>
                  <a:lnTo>
                    <a:pt x="21" y="2"/>
                  </a:lnTo>
                  <a:lnTo>
                    <a:pt x="32" y="6"/>
                  </a:lnTo>
                  <a:lnTo>
                    <a:pt x="39" y="11"/>
                  </a:lnTo>
                  <a:lnTo>
                    <a:pt x="46" y="16"/>
                  </a:lnTo>
                  <a:lnTo>
                    <a:pt x="50" y="20"/>
                  </a:lnTo>
                  <a:lnTo>
                    <a:pt x="58" y="25"/>
                  </a:lnTo>
                  <a:lnTo>
                    <a:pt x="68" y="32"/>
                  </a:lnTo>
                  <a:lnTo>
                    <a:pt x="77" y="37"/>
                  </a:lnTo>
                  <a:lnTo>
                    <a:pt x="88" y="46"/>
                  </a:lnTo>
                  <a:lnTo>
                    <a:pt x="98" y="52"/>
                  </a:lnTo>
                  <a:lnTo>
                    <a:pt x="116" y="59"/>
                  </a:lnTo>
                  <a:lnTo>
                    <a:pt x="130" y="63"/>
                  </a:lnTo>
                  <a:lnTo>
                    <a:pt x="144" y="64"/>
                  </a:lnTo>
                  <a:lnTo>
                    <a:pt x="158" y="59"/>
                  </a:lnTo>
                </a:path>
              </a:pathLst>
            </a:custGeom>
            <a:noFill/>
            <a:ln w="9445">
              <a:solidFill>
                <a:srgbClr val="008000"/>
              </a:solidFill>
              <a:round/>
              <a:headEnd/>
              <a:tailEnd/>
            </a:ln>
          </p:spPr>
          <p:txBody>
            <a:bodyPr/>
            <a:lstStyle/>
            <a:p>
              <a:endParaRPr lang="en-US"/>
            </a:p>
          </p:txBody>
        </p:sp>
        <p:sp>
          <p:nvSpPr>
            <p:cNvPr id="314397" name="Freeform 24"/>
            <p:cNvSpPr>
              <a:spLocks/>
            </p:cNvSpPr>
            <p:nvPr/>
          </p:nvSpPr>
          <p:spPr bwMode="auto">
            <a:xfrm>
              <a:off x="1311" y="2685"/>
              <a:ext cx="56" cy="25"/>
            </a:xfrm>
            <a:custGeom>
              <a:avLst/>
              <a:gdLst>
                <a:gd name="T0" fmla="*/ 0 w 56"/>
                <a:gd name="T1" fmla="*/ 0 h 25"/>
                <a:gd name="T2" fmla="*/ 9 w 56"/>
                <a:gd name="T3" fmla="*/ 0 h 25"/>
                <a:gd name="T4" fmla="*/ 24 w 56"/>
                <a:gd name="T5" fmla="*/ 2 h 25"/>
                <a:gd name="T6" fmla="*/ 26 w 56"/>
                <a:gd name="T7" fmla="*/ 2 h 25"/>
                <a:gd name="T8" fmla="*/ 36 w 56"/>
                <a:gd name="T9" fmla="*/ 3 h 25"/>
                <a:gd name="T10" fmla="*/ 39 w 56"/>
                <a:gd name="T11" fmla="*/ 3 h 25"/>
                <a:gd name="T12" fmla="*/ 43 w 56"/>
                <a:gd name="T13" fmla="*/ 3 h 25"/>
                <a:gd name="T14" fmla="*/ 49 w 56"/>
                <a:gd name="T15" fmla="*/ 2 h 25"/>
                <a:gd name="T16" fmla="*/ 54 w 56"/>
                <a:gd name="T17" fmla="*/ 0 h 25"/>
                <a:gd name="T18" fmla="*/ 55 w 56"/>
                <a:gd name="T19" fmla="*/ 2 h 25"/>
                <a:gd name="T20" fmla="*/ 52 w 56"/>
                <a:gd name="T21" fmla="*/ 8 h 25"/>
                <a:gd name="T22" fmla="*/ 43 w 56"/>
                <a:gd name="T23" fmla="*/ 10 h 25"/>
                <a:gd name="T24" fmla="*/ 32 w 56"/>
                <a:gd name="T25" fmla="*/ 14 h 25"/>
                <a:gd name="T26" fmla="*/ 23 w 56"/>
                <a:gd name="T27" fmla="*/ 17 h 25"/>
                <a:gd name="T28" fmla="*/ 18 w 56"/>
                <a:gd name="T29" fmla="*/ 21 h 25"/>
                <a:gd name="T30" fmla="*/ 15 w 56"/>
                <a:gd name="T31" fmla="*/ 23 h 25"/>
                <a:gd name="T32" fmla="*/ 9 w 56"/>
                <a:gd name="T33" fmla="*/ 24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
                <a:gd name="T52" fmla="*/ 0 h 25"/>
                <a:gd name="T53" fmla="*/ 56 w 56"/>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 h="25">
                  <a:moveTo>
                    <a:pt x="0" y="0"/>
                  </a:moveTo>
                  <a:lnTo>
                    <a:pt x="9" y="0"/>
                  </a:lnTo>
                  <a:lnTo>
                    <a:pt x="24" y="2"/>
                  </a:lnTo>
                  <a:lnTo>
                    <a:pt x="26" y="2"/>
                  </a:lnTo>
                  <a:lnTo>
                    <a:pt x="36" y="3"/>
                  </a:lnTo>
                  <a:lnTo>
                    <a:pt x="39" y="3"/>
                  </a:lnTo>
                  <a:lnTo>
                    <a:pt x="43" y="3"/>
                  </a:lnTo>
                  <a:lnTo>
                    <a:pt x="49" y="2"/>
                  </a:lnTo>
                  <a:lnTo>
                    <a:pt x="54" y="0"/>
                  </a:lnTo>
                  <a:lnTo>
                    <a:pt x="55" y="2"/>
                  </a:lnTo>
                  <a:lnTo>
                    <a:pt x="52" y="8"/>
                  </a:lnTo>
                  <a:lnTo>
                    <a:pt x="43" y="10"/>
                  </a:lnTo>
                  <a:lnTo>
                    <a:pt x="32" y="14"/>
                  </a:lnTo>
                  <a:lnTo>
                    <a:pt x="23" y="17"/>
                  </a:lnTo>
                  <a:lnTo>
                    <a:pt x="18" y="21"/>
                  </a:lnTo>
                  <a:lnTo>
                    <a:pt x="15" y="23"/>
                  </a:lnTo>
                  <a:lnTo>
                    <a:pt x="9" y="24"/>
                  </a:lnTo>
                </a:path>
              </a:pathLst>
            </a:custGeom>
            <a:noFill/>
            <a:ln w="9445">
              <a:solidFill>
                <a:srgbClr val="008000"/>
              </a:solidFill>
              <a:round/>
              <a:headEnd/>
              <a:tailEnd/>
            </a:ln>
          </p:spPr>
          <p:txBody>
            <a:bodyPr/>
            <a:lstStyle/>
            <a:p>
              <a:endParaRPr lang="en-US"/>
            </a:p>
          </p:txBody>
        </p:sp>
        <p:sp>
          <p:nvSpPr>
            <p:cNvPr id="314398" name="Freeform 25"/>
            <p:cNvSpPr>
              <a:spLocks/>
            </p:cNvSpPr>
            <p:nvPr/>
          </p:nvSpPr>
          <p:spPr bwMode="auto">
            <a:xfrm>
              <a:off x="1308" y="2708"/>
              <a:ext cx="20" cy="35"/>
            </a:xfrm>
            <a:custGeom>
              <a:avLst/>
              <a:gdLst>
                <a:gd name="T0" fmla="*/ 19 w 20"/>
                <a:gd name="T1" fmla="*/ 0 h 35"/>
                <a:gd name="T2" fmla="*/ 17 w 20"/>
                <a:gd name="T3" fmla="*/ 11 h 35"/>
                <a:gd name="T4" fmla="*/ 17 w 20"/>
                <a:gd name="T5" fmla="*/ 16 h 35"/>
                <a:gd name="T6" fmla="*/ 17 w 20"/>
                <a:gd name="T7" fmla="*/ 21 h 35"/>
                <a:gd name="T8" fmla="*/ 0 w 20"/>
                <a:gd name="T9" fmla="*/ 34 h 35"/>
                <a:gd name="T10" fmla="*/ 0 60000 65536"/>
                <a:gd name="T11" fmla="*/ 0 60000 65536"/>
                <a:gd name="T12" fmla="*/ 0 60000 65536"/>
                <a:gd name="T13" fmla="*/ 0 60000 65536"/>
                <a:gd name="T14" fmla="*/ 0 60000 65536"/>
                <a:gd name="T15" fmla="*/ 0 w 20"/>
                <a:gd name="T16" fmla="*/ 0 h 35"/>
                <a:gd name="T17" fmla="*/ 20 w 20"/>
                <a:gd name="T18" fmla="*/ 35 h 35"/>
              </a:gdLst>
              <a:ahLst/>
              <a:cxnLst>
                <a:cxn ang="T10">
                  <a:pos x="T0" y="T1"/>
                </a:cxn>
                <a:cxn ang="T11">
                  <a:pos x="T2" y="T3"/>
                </a:cxn>
                <a:cxn ang="T12">
                  <a:pos x="T4" y="T5"/>
                </a:cxn>
                <a:cxn ang="T13">
                  <a:pos x="T6" y="T7"/>
                </a:cxn>
                <a:cxn ang="T14">
                  <a:pos x="T8" y="T9"/>
                </a:cxn>
              </a:cxnLst>
              <a:rect l="T15" t="T16" r="T17" b="T18"/>
              <a:pathLst>
                <a:path w="20" h="35">
                  <a:moveTo>
                    <a:pt x="19" y="0"/>
                  </a:moveTo>
                  <a:lnTo>
                    <a:pt x="17" y="11"/>
                  </a:lnTo>
                  <a:lnTo>
                    <a:pt x="17" y="16"/>
                  </a:lnTo>
                  <a:lnTo>
                    <a:pt x="17" y="21"/>
                  </a:lnTo>
                  <a:lnTo>
                    <a:pt x="0" y="34"/>
                  </a:lnTo>
                </a:path>
              </a:pathLst>
            </a:custGeom>
            <a:noFill/>
            <a:ln w="9445">
              <a:solidFill>
                <a:srgbClr val="008000"/>
              </a:solidFill>
              <a:round/>
              <a:headEnd/>
              <a:tailEnd/>
            </a:ln>
          </p:spPr>
          <p:txBody>
            <a:bodyPr/>
            <a:lstStyle/>
            <a:p>
              <a:endParaRPr lang="en-US"/>
            </a:p>
          </p:txBody>
        </p:sp>
        <p:sp>
          <p:nvSpPr>
            <p:cNvPr id="314399" name="Freeform 26"/>
            <p:cNvSpPr>
              <a:spLocks/>
            </p:cNvSpPr>
            <p:nvPr/>
          </p:nvSpPr>
          <p:spPr bwMode="auto">
            <a:xfrm>
              <a:off x="1325" y="2668"/>
              <a:ext cx="82" cy="62"/>
            </a:xfrm>
            <a:custGeom>
              <a:avLst/>
              <a:gdLst>
                <a:gd name="T0" fmla="*/ 0 w 82"/>
                <a:gd name="T1" fmla="*/ 61 h 62"/>
                <a:gd name="T2" fmla="*/ 6 w 82"/>
                <a:gd name="T3" fmla="*/ 61 h 62"/>
                <a:gd name="T4" fmla="*/ 15 w 82"/>
                <a:gd name="T5" fmla="*/ 56 h 62"/>
                <a:gd name="T6" fmla="*/ 23 w 82"/>
                <a:gd name="T7" fmla="*/ 52 h 62"/>
                <a:gd name="T8" fmla="*/ 29 w 82"/>
                <a:gd name="T9" fmla="*/ 49 h 62"/>
                <a:gd name="T10" fmla="*/ 39 w 82"/>
                <a:gd name="T11" fmla="*/ 45 h 62"/>
                <a:gd name="T12" fmla="*/ 45 w 82"/>
                <a:gd name="T13" fmla="*/ 41 h 62"/>
                <a:gd name="T14" fmla="*/ 52 w 82"/>
                <a:gd name="T15" fmla="*/ 37 h 62"/>
                <a:gd name="T16" fmla="*/ 59 w 82"/>
                <a:gd name="T17" fmla="*/ 31 h 62"/>
                <a:gd name="T18" fmla="*/ 63 w 82"/>
                <a:gd name="T19" fmla="*/ 27 h 62"/>
                <a:gd name="T20" fmla="*/ 69 w 82"/>
                <a:gd name="T21" fmla="*/ 20 h 62"/>
                <a:gd name="T22" fmla="*/ 72 w 82"/>
                <a:gd name="T23" fmla="*/ 12 h 62"/>
                <a:gd name="T24" fmla="*/ 75 w 82"/>
                <a:gd name="T25" fmla="*/ 8 h 62"/>
                <a:gd name="T26" fmla="*/ 77 w 82"/>
                <a:gd name="T27" fmla="*/ 4 h 62"/>
                <a:gd name="T28" fmla="*/ 81 w 82"/>
                <a:gd name="T29" fmla="*/ 0 h 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2"/>
                <a:gd name="T46" fmla="*/ 0 h 62"/>
                <a:gd name="T47" fmla="*/ 82 w 82"/>
                <a:gd name="T48" fmla="*/ 62 h 6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2" h="62">
                  <a:moveTo>
                    <a:pt x="0" y="61"/>
                  </a:moveTo>
                  <a:lnTo>
                    <a:pt x="6" y="61"/>
                  </a:lnTo>
                  <a:lnTo>
                    <a:pt x="15" y="56"/>
                  </a:lnTo>
                  <a:lnTo>
                    <a:pt x="23" y="52"/>
                  </a:lnTo>
                  <a:lnTo>
                    <a:pt x="29" y="49"/>
                  </a:lnTo>
                  <a:lnTo>
                    <a:pt x="39" y="45"/>
                  </a:lnTo>
                  <a:lnTo>
                    <a:pt x="45" y="41"/>
                  </a:lnTo>
                  <a:lnTo>
                    <a:pt x="52" y="37"/>
                  </a:lnTo>
                  <a:lnTo>
                    <a:pt x="59" y="31"/>
                  </a:lnTo>
                  <a:lnTo>
                    <a:pt x="63" y="27"/>
                  </a:lnTo>
                  <a:lnTo>
                    <a:pt x="69" y="20"/>
                  </a:lnTo>
                  <a:lnTo>
                    <a:pt x="72" y="12"/>
                  </a:lnTo>
                  <a:lnTo>
                    <a:pt x="75" y="8"/>
                  </a:lnTo>
                  <a:lnTo>
                    <a:pt x="77" y="4"/>
                  </a:lnTo>
                  <a:lnTo>
                    <a:pt x="81" y="0"/>
                  </a:lnTo>
                </a:path>
              </a:pathLst>
            </a:custGeom>
            <a:noFill/>
            <a:ln w="9445">
              <a:solidFill>
                <a:srgbClr val="008000"/>
              </a:solidFill>
              <a:round/>
              <a:headEnd/>
              <a:tailEnd/>
            </a:ln>
          </p:spPr>
          <p:txBody>
            <a:bodyPr/>
            <a:lstStyle/>
            <a:p>
              <a:endParaRPr lang="en-US"/>
            </a:p>
          </p:txBody>
        </p:sp>
        <p:sp>
          <p:nvSpPr>
            <p:cNvPr id="314400" name="Freeform 27"/>
            <p:cNvSpPr>
              <a:spLocks/>
            </p:cNvSpPr>
            <p:nvPr/>
          </p:nvSpPr>
          <p:spPr bwMode="auto">
            <a:xfrm>
              <a:off x="1293" y="2643"/>
              <a:ext cx="113" cy="30"/>
            </a:xfrm>
            <a:custGeom>
              <a:avLst/>
              <a:gdLst>
                <a:gd name="T0" fmla="*/ 112 w 113"/>
                <a:gd name="T1" fmla="*/ 25 h 30"/>
                <a:gd name="T2" fmla="*/ 102 w 113"/>
                <a:gd name="T3" fmla="*/ 27 h 30"/>
                <a:gd name="T4" fmla="*/ 96 w 113"/>
                <a:gd name="T5" fmla="*/ 29 h 30"/>
                <a:gd name="T6" fmla="*/ 93 w 113"/>
                <a:gd name="T7" fmla="*/ 29 h 30"/>
                <a:gd name="T8" fmla="*/ 87 w 113"/>
                <a:gd name="T9" fmla="*/ 29 h 30"/>
                <a:gd name="T10" fmla="*/ 77 w 113"/>
                <a:gd name="T11" fmla="*/ 29 h 30"/>
                <a:gd name="T12" fmla="*/ 75 w 113"/>
                <a:gd name="T13" fmla="*/ 29 h 30"/>
                <a:gd name="T14" fmla="*/ 65 w 113"/>
                <a:gd name="T15" fmla="*/ 27 h 30"/>
                <a:gd name="T16" fmla="*/ 54 w 113"/>
                <a:gd name="T17" fmla="*/ 26 h 30"/>
                <a:gd name="T18" fmla="*/ 42 w 113"/>
                <a:gd name="T19" fmla="*/ 24 h 30"/>
                <a:gd name="T20" fmla="*/ 36 w 113"/>
                <a:gd name="T21" fmla="*/ 23 h 30"/>
                <a:gd name="T22" fmla="*/ 28 w 113"/>
                <a:gd name="T23" fmla="*/ 21 h 30"/>
                <a:gd name="T24" fmla="*/ 18 w 113"/>
                <a:gd name="T25" fmla="*/ 18 h 30"/>
                <a:gd name="T26" fmla="*/ 13 w 113"/>
                <a:gd name="T27" fmla="*/ 16 h 30"/>
                <a:gd name="T28" fmla="*/ 0 w 113"/>
                <a:gd name="T29" fmla="*/ 0 h 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3"/>
                <a:gd name="T46" fmla="*/ 0 h 30"/>
                <a:gd name="T47" fmla="*/ 113 w 113"/>
                <a:gd name="T48" fmla="*/ 30 h 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3" h="30">
                  <a:moveTo>
                    <a:pt x="112" y="25"/>
                  </a:moveTo>
                  <a:lnTo>
                    <a:pt x="102" y="27"/>
                  </a:lnTo>
                  <a:lnTo>
                    <a:pt x="96" y="29"/>
                  </a:lnTo>
                  <a:lnTo>
                    <a:pt x="93" y="29"/>
                  </a:lnTo>
                  <a:lnTo>
                    <a:pt x="87" y="29"/>
                  </a:lnTo>
                  <a:lnTo>
                    <a:pt x="77" y="29"/>
                  </a:lnTo>
                  <a:lnTo>
                    <a:pt x="75" y="29"/>
                  </a:lnTo>
                  <a:lnTo>
                    <a:pt x="65" y="27"/>
                  </a:lnTo>
                  <a:lnTo>
                    <a:pt x="54" y="26"/>
                  </a:lnTo>
                  <a:lnTo>
                    <a:pt x="42" y="24"/>
                  </a:lnTo>
                  <a:lnTo>
                    <a:pt x="36" y="23"/>
                  </a:lnTo>
                  <a:lnTo>
                    <a:pt x="28" y="21"/>
                  </a:lnTo>
                  <a:lnTo>
                    <a:pt x="18" y="18"/>
                  </a:lnTo>
                  <a:lnTo>
                    <a:pt x="13" y="16"/>
                  </a:lnTo>
                  <a:lnTo>
                    <a:pt x="0" y="0"/>
                  </a:lnTo>
                </a:path>
              </a:pathLst>
            </a:custGeom>
            <a:noFill/>
            <a:ln w="9445">
              <a:solidFill>
                <a:srgbClr val="008000"/>
              </a:solidFill>
              <a:round/>
              <a:headEnd/>
              <a:tailEnd/>
            </a:ln>
          </p:spPr>
          <p:txBody>
            <a:bodyPr/>
            <a:lstStyle/>
            <a:p>
              <a:endParaRPr lang="en-US"/>
            </a:p>
          </p:txBody>
        </p:sp>
        <p:sp>
          <p:nvSpPr>
            <p:cNvPr id="314401" name="Freeform 28"/>
            <p:cNvSpPr>
              <a:spLocks/>
            </p:cNvSpPr>
            <p:nvPr/>
          </p:nvSpPr>
          <p:spPr bwMode="auto">
            <a:xfrm>
              <a:off x="1305" y="2657"/>
              <a:ext cx="17" cy="29"/>
            </a:xfrm>
            <a:custGeom>
              <a:avLst/>
              <a:gdLst>
                <a:gd name="T0" fmla="*/ 0 w 17"/>
                <a:gd name="T1" fmla="*/ 0 h 29"/>
                <a:gd name="T2" fmla="*/ 7 w 17"/>
                <a:gd name="T3" fmla="*/ 11 h 29"/>
                <a:gd name="T4" fmla="*/ 13 w 17"/>
                <a:gd name="T5" fmla="*/ 21 h 29"/>
                <a:gd name="T6" fmla="*/ 16 w 17"/>
                <a:gd name="T7" fmla="*/ 28 h 29"/>
                <a:gd name="T8" fmla="*/ 0 60000 65536"/>
                <a:gd name="T9" fmla="*/ 0 60000 65536"/>
                <a:gd name="T10" fmla="*/ 0 60000 65536"/>
                <a:gd name="T11" fmla="*/ 0 60000 65536"/>
                <a:gd name="T12" fmla="*/ 0 w 17"/>
                <a:gd name="T13" fmla="*/ 0 h 29"/>
                <a:gd name="T14" fmla="*/ 17 w 17"/>
                <a:gd name="T15" fmla="*/ 29 h 29"/>
              </a:gdLst>
              <a:ahLst/>
              <a:cxnLst>
                <a:cxn ang="T8">
                  <a:pos x="T0" y="T1"/>
                </a:cxn>
                <a:cxn ang="T9">
                  <a:pos x="T2" y="T3"/>
                </a:cxn>
                <a:cxn ang="T10">
                  <a:pos x="T4" y="T5"/>
                </a:cxn>
                <a:cxn ang="T11">
                  <a:pos x="T6" y="T7"/>
                </a:cxn>
              </a:cxnLst>
              <a:rect l="T12" t="T13" r="T14" b="T15"/>
              <a:pathLst>
                <a:path w="17" h="29">
                  <a:moveTo>
                    <a:pt x="0" y="0"/>
                  </a:moveTo>
                  <a:lnTo>
                    <a:pt x="7" y="11"/>
                  </a:lnTo>
                  <a:lnTo>
                    <a:pt x="13" y="21"/>
                  </a:lnTo>
                  <a:lnTo>
                    <a:pt x="16" y="28"/>
                  </a:lnTo>
                </a:path>
              </a:pathLst>
            </a:custGeom>
            <a:noFill/>
            <a:ln w="9445">
              <a:solidFill>
                <a:srgbClr val="008000"/>
              </a:solidFill>
              <a:round/>
              <a:headEnd/>
              <a:tailEnd/>
            </a:ln>
          </p:spPr>
          <p:txBody>
            <a:bodyPr/>
            <a:lstStyle/>
            <a:p>
              <a:endParaRPr lang="en-US"/>
            </a:p>
          </p:txBody>
        </p:sp>
        <p:sp>
          <p:nvSpPr>
            <p:cNvPr id="314402" name="Freeform 29"/>
            <p:cNvSpPr>
              <a:spLocks/>
            </p:cNvSpPr>
            <p:nvPr/>
          </p:nvSpPr>
          <p:spPr bwMode="auto">
            <a:xfrm>
              <a:off x="1214" y="2624"/>
              <a:ext cx="4" cy="16"/>
            </a:xfrm>
            <a:custGeom>
              <a:avLst/>
              <a:gdLst>
                <a:gd name="T0" fmla="*/ 3 w 4"/>
                <a:gd name="T1" fmla="*/ 0 h 16"/>
                <a:gd name="T2" fmla="*/ 0 w 4"/>
                <a:gd name="T3" fmla="*/ 6 h 16"/>
                <a:gd name="T4" fmla="*/ 0 w 4"/>
                <a:gd name="T5" fmla="*/ 11 h 16"/>
                <a:gd name="T6" fmla="*/ 3 w 4"/>
                <a:gd name="T7" fmla="*/ 15 h 16"/>
                <a:gd name="T8" fmla="*/ 0 60000 65536"/>
                <a:gd name="T9" fmla="*/ 0 60000 65536"/>
                <a:gd name="T10" fmla="*/ 0 60000 65536"/>
                <a:gd name="T11" fmla="*/ 0 60000 65536"/>
                <a:gd name="T12" fmla="*/ 0 w 4"/>
                <a:gd name="T13" fmla="*/ 0 h 16"/>
                <a:gd name="T14" fmla="*/ 4 w 4"/>
                <a:gd name="T15" fmla="*/ 16 h 16"/>
              </a:gdLst>
              <a:ahLst/>
              <a:cxnLst>
                <a:cxn ang="T8">
                  <a:pos x="T0" y="T1"/>
                </a:cxn>
                <a:cxn ang="T9">
                  <a:pos x="T2" y="T3"/>
                </a:cxn>
                <a:cxn ang="T10">
                  <a:pos x="T4" y="T5"/>
                </a:cxn>
                <a:cxn ang="T11">
                  <a:pos x="T6" y="T7"/>
                </a:cxn>
              </a:cxnLst>
              <a:rect l="T12" t="T13" r="T14" b="T15"/>
              <a:pathLst>
                <a:path w="4" h="16">
                  <a:moveTo>
                    <a:pt x="3" y="0"/>
                  </a:moveTo>
                  <a:lnTo>
                    <a:pt x="0" y="6"/>
                  </a:lnTo>
                  <a:lnTo>
                    <a:pt x="0" y="11"/>
                  </a:lnTo>
                  <a:lnTo>
                    <a:pt x="3" y="15"/>
                  </a:lnTo>
                </a:path>
              </a:pathLst>
            </a:custGeom>
            <a:noFill/>
            <a:ln w="9445">
              <a:solidFill>
                <a:srgbClr val="008000"/>
              </a:solidFill>
              <a:round/>
              <a:headEnd/>
              <a:tailEnd/>
            </a:ln>
          </p:spPr>
          <p:txBody>
            <a:bodyPr/>
            <a:lstStyle/>
            <a:p>
              <a:endParaRPr lang="en-US"/>
            </a:p>
          </p:txBody>
        </p:sp>
        <p:sp>
          <p:nvSpPr>
            <p:cNvPr id="314403" name="Freeform 30"/>
            <p:cNvSpPr>
              <a:spLocks/>
            </p:cNvSpPr>
            <p:nvPr/>
          </p:nvSpPr>
          <p:spPr bwMode="auto">
            <a:xfrm>
              <a:off x="1170" y="2567"/>
              <a:ext cx="16" cy="9"/>
            </a:xfrm>
            <a:custGeom>
              <a:avLst/>
              <a:gdLst>
                <a:gd name="T0" fmla="*/ 15 w 16"/>
                <a:gd name="T1" fmla="*/ 8 h 9"/>
                <a:gd name="T2" fmla="*/ 11 w 16"/>
                <a:gd name="T3" fmla="*/ 8 h 9"/>
                <a:gd name="T4" fmla="*/ 8 w 16"/>
                <a:gd name="T5" fmla="*/ 6 h 9"/>
                <a:gd name="T6" fmla="*/ 4 w 16"/>
                <a:gd name="T7" fmla="*/ 5 h 9"/>
                <a:gd name="T8" fmla="*/ 0 w 16"/>
                <a:gd name="T9" fmla="*/ 0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15" y="8"/>
                  </a:moveTo>
                  <a:lnTo>
                    <a:pt x="11" y="8"/>
                  </a:lnTo>
                  <a:lnTo>
                    <a:pt x="8" y="6"/>
                  </a:lnTo>
                  <a:lnTo>
                    <a:pt x="4" y="5"/>
                  </a:lnTo>
                  <a:lnTo>
                    <a:pt x="0" y="0"/>
                  </a:lnTo>
                </a:path>
              </a:pathLst>
            </a:custGeom>
            <a:noFill/>
            <a:ln w="9445">
              <a:solidFill>
                <a:srgbClr val="008000"/>
              </a:solidFill>
              <a:round/>
              <a:headEnd/>
              <a:tailEnd/>
            </a:ln>
          </p:spPr>
          <p:txBody>
            <a:bodyPr/>
            <a:lstStyle/>
            <a:p>
              <a:endParaRPr lang="en-US"/>
            </a:p>
          </p:txBody>
        </p:sp>
        <p:sp>
          <p:nvSpPr>
            <p:cNvPr id="314404" name="Freeform 31"/>
            <p:cNvSpPr>
              <a:spLocks/>
            </p:cNvSpPr>
            <p:nvPr/>
          </p:nvSpPr>
          <p:spPr bwMode="auto">
            <a:xfrm>
              <a:off x="1207" y="2688"/>
              <a:ext cx="11" cy="32"/>
            </a:xfrm>
            <a:custGeom>
              <a:avLst/>
              <a:gdLst>
                <a:gd name="T0" fmla="*/ 10 w 11"/>
                <a:gd name="T1" fmla="*/ 31 h 32"/>
                <a:gd name="T2" fmla="*/ 5 w 11"/>
                <a:gd name="T3" fmla="*/ 21 h 32"/>
                <a:gd name="T4" fmla="*/ 3 w 11"/>
                <a:gd name="T5" fmla="*/ 10 h 32"/>
                <a:gd name="T6" fmla="*/ 0 w 11"/>
                <a:gd name="T7" fmla="*/ 0 h 32"/>
                <a:gd name="T8" fmla="*/ 0 60000 65536"/>
                <a:gd name="T9" fmla="*/ 0 60000 65536"/>
                <a:gd name="T10" fmla="*/ 0 60000 65536"/>
                <a:gd name="T11" fmla="*/ 0 60000 65536"/>
                <a:gd name="T12" fmla="*/ 0 w 11"/>
                <a:gd name="T13" fmla="*/ 0 h 32"/>
                <a:gd name="T14" fmla="*/ 11 w 11"/>
                <a:gd name="T15" fmla="*/ 32 h 32"/>
              </a:gdLst>
              <a:ahLst/>
              <a:cxnLst>
                <a:cxn ang="T8">
                  <a:pos x="T0" y="T1"/>
                </a:cxn>
                <a:cxn ang="T9">
                  <a:pos x="T2" y="T3"/>
                </a:cxn>
                <a:cxn ang="T10">
                  <a:pos x="T4" y="T5"/>
                </a:cxn>
                <a:cxn ang="T11">
                  <a:pos x="T6" y="T7"/>
                </a:cxn>
              </a:cxnLst>
              <a:rect l="T12" t="T13" r="T14" b="T15"/>
              <a:pathLst>
                <a:path w="11" h="32">
                  <a:moveTo>
                    <a:pt x="10" y="31"/>
                  </a:moveTo>
                  <a:lnTo>
                    <a:pt x="5" y="21"/>
                  </a:lnTo>
                  <a:lnTo>
                    <a:pt x="3" y="10"/>
                  </a:lnTo>
                  <a:lnTo>
                    <a:pt x="0" y="0"/>
                  </a:lnTo>
                </a:path>
              </a:pathLst>
            </a:custGeom>
            <a:noFill/>
            <a:ln w="9445">
              <a:solidFill>
                <a:srgbClr val="008000"/>
              </a:solidFill>
              <a:round/>
              <a:headEnd/>
              <a:tailEnd/>
            </a:ln>
          </p:spPr>
          <p:txBody>
            <a:bodyPr/>
            <a:lstStyle/>
            <a:p>
              <a:endParaRPr lang="en-US"/>
            </a:p>
          </p:txBody>
        </p:sp>
        <p:sp>
          <p:nvSpPr>
            <p:cNvPr id="314405" name="Freeform 32"/>
            <p:cNvSpPr>
              <a:spLocks/>
            </p:cNvSpPr>
            <p:nvPr/>
          </p:nvSpPr>
          <p:spPr bwMode="auto">
            <a:xfrm>
              <a:off x="1188" y="2690"/>
              <a:ext cx="4" cy="25"/>
            </a:xfrm>
            <a:custGeom>
              <a:avLst/>
              <a:gdLst>
                <a:gd name="T0" fmla="*/ 1 w 4"/>
                <a:gd name="T1" fmla="*/ 24 h 25"/>
                <a:gd name="T2" fmla="*/ 0 w 4"/>
                <a:gd name="T3" fmla="*/ 19 h 25"/>
                <a:gd name="T4" fmla="*/ 1 w 4"/>
                <a:gd name="T5" fmla="*/ 5 h 25"/>
                <a:gd name="T6" fmla="*/ 3 w 4"/>
                <a:gd name="T7" fmla="*/ 0 h 25"/>
                <a:gd name="T8" fmla="*/ 0 60000 65536"/>
                <a:gd name="T9" fmla="*/ 0 60000 65536"/>
                <a:gd name="T10" fmla="*/ 0 60000 65536"/>
                <a:gd name="T11" fmla="*/ 0 60000 65536"/>
                <a:gd name="T12" fmla="*/ 0 w 4"/>
                <a:gd name="T13" fmla="*/ 0 h 25"/>
                <a:gd name="T14" fmla="*/ 4 w 4"/>
                <a:gd name="T15" fmla="*/ 25 h 25"/>
              </a:gdLst>
              <a:ahLst/>
              <a:cxnLst>
                <a:cxn ang="T8">
                  <a:pos x="T0" y="T1"/>
                </a:cxn>
                <a:cxn ang="T9">
                  <a:pos x="T2" y="T3"/>
                </a:cxn>
                <a:cxn ang="T10">
                  <a:pos x="T4" y="T5"/>
                </a:cxn>
                <a:cxn ang="T11">
                  <a:pos x="T6" y="T7"/>
                </a:cxn>
              </a:cxnLst>
              <a:rect l="T12" t="T13" r="T14" b="T15"/>
              <a:pathLst>
                <a:path w="4" h="25">
                  <a:moveTo>
                    <a:pt x="1" y="24"/>
                  </a:moveTo>
                  <a:lnTo>
                    <a:pt x="0" y="19"/>
                  </a:lnTo>
                  <a:lnTo>
                    <a:pt x="1" y="5"/>
                  </a:lnTo>
                  <a:lnTo>
                    <a:pt x="3" y="0"/>
                  </a:lnTo>
                </a:path>
              </a:pathLst>
            </a:custGeom>
            <a:noFill/>
            <a:ln w="9445">
              <a:solidFill>
                <a:srgbClr val="008000"/>
              </a:solidFill>
              <a:round/>
              <a:headEnd/>
              <a:tailEnd/>
            </a:ln>
          </p:spPr>
          <p:txBody>
            <a:bodyPr/>
            <a:lstStyle/>
            <a:p>
              <a:endParaRPr lang="en-US"/>
            </a:p>
          </p:txBody>
        </p:sp>
        <p:sp>
          <p:nvSpPr>
            <p:cNvPr id="314406" name="Freeform 33"/>
            <p:cNvSpPr>
              <a:spLocks/>
            </p:cNvSpPr>
            <p:nvPr/>
          </p:nvSpPr>
          <p:spPr bwMode="auto">
            <a:xfrm>
              <a:off x="1169" y="2680"/>
              <a:ext cx="5" cy="31"/>
            </a:xfrm>
            <a:custGeom>
              <a:avLst/>
              <a:gdLst>
                <a:gd name="T0" fmla="*/ 0 w 5"/>
                <a:gd name="T1" fmla="*/ 30 h 31"/>
                <a:gd name="T2" fmla="*/ 1 w 5"/>
                <a:gd name="T3" fmla="*/ 21 h 31"/>
                <a:gd name="T4" fmla="*/ 2 w 5"/>
                <a:gd name="T5" fmla="*/ 8 h 31"/>
                <a:gd name="T6" fmla="*/ 4 w 5"/>
                <a:gd name="T7" fmla="*/ 0 h 31"/>
                <a:gd name="T8" fmla="*/ 0 60000 65536"/>
                <a:gd name="T9" fmla="*/ 0 60000 65536"/>
                <a:gd name="T10" fmla="*/ 0 60000 65536"/>
                <a:gd name="T11" fmla="*/ 0 60000 65536"/>
                <a:gd name="T12" fmla="*/ 0 w 5"/>
                <a:gd name="T13" fmla="*/ 0 h 31"/>
                <a:gd name="T14" fmla="*/ 5 w 5"/>
                <a:gd name="T15" fmla="*/ 31 h 31"/>
              </a:gdLst>
              <a:ahLst/>
              <a:cxnLst>
                <a:cxn ang="T8">
                  <a:pos x="T0" y="T1"/>
                </a:cxn>
                <a:cxn ang="T9">
                  <a:pos x="T2" y="T3"/>
                </a:cxn>
                <a:cxn ang="T10">
                  <a:pos x="T4" y="T5"/>
                </a:cxn>
                <a:cxn ang="T11">
                  <a:pos x="T6" y="T7"/>
                </a:cxn>
              </a:cxnLst>
              <a:rect l="T12" t="T13" r="T14" b="T15"/>
              <a:pathLst>
                <a:path w="5" h="31">
                  <a:moveTo>
                    <a:pt x="0" y="30"/>
                  </a:moveTo>
                  <a:lnTo>
                    <a:pt x="1" y="21"/>
                  </a:lnTo>
                  <a:lnTo>
                    <a:pt x="2" y="8"/>
                  </a:lnTo>
                  <a:lnTo>
                    <a:pt x="4" y="0"/>
                  </a:lnTo>
                </a:path>
              </a:pathLst>
            </a:custGeom>
            <a:noFill/>
            <a:ln w="9445">
              <a:solidFill>
                <a:srgbClr val="008000"/>
              </a:solidFill>
              <a:round/>
              <a:headEnd/>
              <a:tailEnd/>
            </a:ln>
          </p:spPr>
          <p:txBody>
            <a:bodyPr/>
            <a:lstStyle/>
            <a:p>
              <a:endParaRPr lang="en-US"/>
            </a:p>
          </p:txBody>
        </p:sp>
        <p:sp>
          <p:nvSpPr>
            <p:cNvPr id="314407" name="Freeform 34"/>
            <p:cNvSpPr>
              <a:spLocks/>
            </p:cNvSpPr>
            <p:nvPr/>
          </p:nvSpPr>
          <p:spPr bwMode="auto">
            <a:xfrm>
              <a:off x="1146" y="2670"/>
              <a:ext cx="9" cy="21"/>
            </a:xfrm>
            <a:custGeom>
              <a:avLst/>
              <a:gdLst>
                <a:gd name="T0" fmla="*/ 0 w 9"/>
                <a:gd name="T1" fmla="*/ 20 h 21"/>
                <a:gd name="T2" fmla="*/ 2 w 9"/>
                <a:gd name="T3" fmla="*/ 13 h 21"/>
                <a:gd name="T4" fmla="*/ 6 w 9"/>
                <a:gd name="T5" fmla="*/ 6 h 21"/>
                <a:gd name="T6" fmla="*/ 8 w 9"/>
                <a:gd name="T7" fmla="*/ 0 h 21"/>
                <a:gd name="T8" fmla="*/ 0 60000 65536"/>
                <a:gd name="T9" fmla="*/ 0 60000 65536"/>
                <a:gd name="T10" fmla="*/ 0 60000 65536"/>
                <a:gd name="T11" fmla="*/ 0 60000 65536"/>
                <a:gd name="T12" fmla="*/ 0 w 9"/>
                <a:gd name="T13" fmla="*/ 0 h 21"/>
                <a:gd name="T14" fmla="*/ 9 w 9"/>
                <a:gd name="T15" fmla="*/ 21 h 21"/>
              </a:gdLst>
              <a:ahLst/>
              <a:cxnLst>
                <a:cxn ang="T8">
                  <a:pos x="T0" y="T1"/>
                </a:cxn>
                <a:cxn ang="T9">
                  <a:pos x="T2" y="T3"/>
                </a:cxn>
                <a:cxn ang="T10">
                  <a:pos x="T4" y="T5"/>
                </a:cxn>
                <a:cxn ang="T11">
                  <a:pos x="T6" y="T7"/>
                </a:cxn>
              </a:cxnLst>
              <a:rect l="T12" t="T13" r="T14" b="T15"/>
              <a:pathLst>
                <a:path w="9" h="21">
                  <a:moveTo>
                    <a:pt x="0" y="20"/>
                  </a:moveTo>
                  <a:lnTo>
                    <a:pt x="2" y="13"/>
                  </a:lnTo>
                  <a:lnTo>
                    <a:pt x="6" y="6"/>
                  </a:lnTo>
                  <a:lnTo>
                    <a:pt x="8" y="0"/>
                  </a:lnTo>
                </a:path>
              </a:pathLst>
            </a:custGeom>
            <a:noFill/>
            <a:ln w="9445">
              <a:solidFill>
                <a:srgbClr val="008000"/>
              </a:solidFill>
              <a:round/>
              <a:headEnd/>
              <a:tailEnd/>
            </a:ln>
          </p:spPr>
          <p:txBody>
            <a:bodyPr/>
            <a:lstStyle/>
            <a:p>
              <a:endParaRPr lang="en-US"/>
            </a:p>
          </p:txBody>
        </p:sp>
        <p:sp>
          <p:nvSpPr>
            <p:cNvPr id="314408" name="Freeform 35"/>
            <p:cNvSpPr>
              <a:spLocks/>
            </p:cNvSpPr>
            <p:nvPr/>
          </p:nvSpPr>
          <p:spPr bwMode="auto">
            <a:xfrm>
              <a:off x="1127" y="2657"/>
              <a:ext cx="14" cy="14"/>
            </a:xfrm>
            <a:custGeom>
              <a:avLst/>
              <a:gdLst>
                <a:gd name="T0" fmla="*/ 0 w 14"/>
                <a:gd name="T1" fmla="*/ 13 h 14"/>
                <a:gd name="T2" fmla="*/ 3 w 14"/>
                <a:gd name="T3" fmla="*/ 9 h 14"/>
                <a:gd name="T4" fmla="*/ 8 w 14"/>
                <a:gd name="T5" fmla="*/ 4 h 14"/>
                <a:gd name="T6" fmla="*/ 13 w 14"/>
                <a:gd name="T7" fmla="*/ 0 h 14"/>
                <a:gd name="T8" fmla="*/ 0 60000 65536"/>
                <a:gd name="T9" fmla="*/ 0 60000 65536"/>
                <a:gd name="T10" fmla="*/ 0 60000 65536"/>
                <a:gd name="T11" fmla="*/ 0 60000 65536"/>
                <a:gd name="T12" fmla="*/ 0 w 14"/>
                <a:gd name="T13" fmla="*/ 0 h 14"/>
                <a:gd name="T14" fmla="*/ 14 w 14"/>
                <a:gd name="T15" fmla="*/ 14 h 14"/>
              </a:gdLst>
              <a:ahLst/>
              <a:cxnLst>
                <a:cxn ang="T8">
                  <a:pos x="T0" y="T1"/>
                </a:cxn>
                <a:cxn ang="T9">
                  <a:pos x="T2" y="T3"/>
                </a:cxn>
                <a:cxn ang="T10">
                  <a:pos x="T4" y="T5"/>
                </a:cxn>
                <a:cxn ang="T11">
                  <a:pos x="T6" y="T7"/>
                </a:cxn>
              </a:cxnLst>
              <a:rect l="T12" t="T13" r="T14" b="T15"/>
              <a:pathLst>
                <a:path w="14" h="14">
                  <a:moveTo>
                    <a:pt x="0" y="13"/>
                  </a:moveTo>
                  <a:lnTo>
                    <a:pt x="3" y="9"/>
                  </a:lnTo>
                  <a:lnTo>
                    <a:pt x="8" y="4"/>
                  </a:lnTo>
                  <a:lnTo>
                    <a:pt x="13" y="0"/>
                  </a:lnTo>
                </a:path>
              </a:pathLst>
            </a:custGeom>
            <a:noFill/>
            <a:ln w="9445">
              <a:solidFill>
                <a:srgbClr val="008000"/>
              </a:solidFill>
              <a:round/>
              <a:headEnd/>
              <a:tailEnd/>
            </a:ln>
          </p:spPr>
          <p:txBody>
            <a:bodyPr/>
            <a:lstStyle/>
            <a:p>
              <a:endParaRPr lang="en-US"/>
            </a:p>
          </p:txBody>
        </p:sp>
        <p:sp>
          <p:nvSpPr>
            <p:cNvPr id="314409" name="Freeform 36"/>
            <p:cNvSpPr>
              <a:spLocks/>
            </p:cNvSpPr>
            <p:nvPr/>
          </p:nvSpPr>
          <p:spPr bwMode="auto">
            <a:xfrm>
              <a:off x="1113" y="2640"/>
              <a:ext cx="15" cy="17"/>
            </a:xfrm>
            <a:custGeom>
              <a:avLst/>
              <a:gdLst>
                <a:gd name="T0" fmla="*/ 0 w 15"/>
                <a:gd name="T1" fmla="*/ 16 h 17"/>
                <a:gd name="T2" fmla="*/ 3 w 15"/>
                <a:gd name="T3" fmla="*/ 9 h 17"/>
                <a:gd name="T4" fmla="*/ 10 w 15"/>
                <a:gd name="T5" fmla="*/ 4 h 17"/>
                <a:gd name="T6" fmla="*/ 14 w 15"/>
                <a:gd name="T7" fmla="*/ 0 h 17"/>
                <a:gd name="T8" fmla="*/ 0 60000 65536"/>
                <a:gd name="T9" fmla="*/ 0 60000 65536"/>
                <a:gd name="T10" fmla="*/ 0 60000 65536"/>
                <a:gd name="T11" fmla="*/ 0 60000 65536"/>
                <a:gd name="T12" fmla="*/ 0 w 15"/>
                <a:gd name="T13" fmla="*/ 0 h 17"/>
                <a:gd name="T14" fmla="*/ 15 w 15"/>
                <a:gd name="T15" fmla="*/ 17 h 17"/>
              </a:gdLst>
              <a:ahLst/>
              <a:cxnLst>
                <a:cxn ang="T8">
                  <a:pos x="T0" y="T1"/>
                </a:cxn>
                <a:cxn ang="T9">
                  <a:pos x="T2" y="T3"/>
                </a:cxn>
                <a:cxn ang="T10">
                  <a:pos x="T4" y="T5"/>
                </a:cxn>
                <a:cxn ang="T11">
                  <a:pos x="T6" y="T7"/>
                </a:cxn>
              </a:cxnLst>
              <a:rect l="T12" t="T13" r="T14" b="T15"/>
              <a:pathLst>
                <a:path w="15" h="17">
                  <a:moveTo>
                    <a:pt x="0" y="16"/>
                  </a:moveTo>
                  <a:lnTo>
                    <a:pt x="3" y="9"/>
                  </a:lnTo>
                  <a:lnTo>
                    <a:pt x="10" y="4"/>
                  </a:lnTo>
                  <a:lnTo>
                    <a:pt x="14" y="0"/>
                  </a:lnTo>
                </a:path>
              </a:pathLst>
            </a:custGeom>
            <a:noFill/>
            <a:ln w="9445">
              <a:solidFill>
                <a:srgbClr val="008000"/>
              </a:solidFill>
              <a:round/>
              <a:headEnd/>
              <a:tailEnd/>
            </a:ln>
          </p:spPr>
          <p:txBody>
            <a:bodyPr/>
            <a:lstStyle/>
            <a:p>
              <a:endParaRPr lang="en-US"/>
            </a:p>
          </p:txBody>
        </p:sp>
        <p:sp>
          <p:nvSpPr>
            <p:cNvPr id="314410" name="Freeform 37"/>
            <p:cNvSpPr>
              <a:spLocks/>
            </p:cNvSpPr>
            <p:nvPr/>
          </p:nvSpPr>
          <p:spPr bwMode="auto">
            <a:xfrm>
              <a:off x="1099" y="2622"/>
              <a:ext cx="20" cy="15"/>
            </a:xfrm>
            <a:custGeom>
              <a:avLst/>
              <a:gdLst>
                <a:gd name="T0" fmla="*/ 0 w 20"/>
                <a:gd name="T1" fmla="*/ 14 h 15"/>
                <a:gd name="T2" fmla="*/ 6 w 20"/>
                <a:gd name="T3" fmla="*/ 7 h 15"/>
                <a:gd name="T4" fmla="*/ 13 w 20"/>
                <a:gd name="T5" fmla="*/ 2 h 15"/>
                <a:gd name="T6" fmla="*/ 19 w 20"/>
                <a:gd name="T7" fmla="*/ 0 h 15"/>
                <a:gd name="T8" fmla="*/ 0 60000 65536"/>
                <a:gd name="T9" fmla="*/ 0 60000 65536"/>
                <a:gd name="T10" fmla="*/ 0 60000 65536"/>
                <a:gd name="T11" fmla="*/ 0 60000 65536"/>
                <a:gd name="T12" fmla="*/ 0 w 20"/>
                <a:gd name="T13" fmla="*/ 0 h 15"/>
                <a:gd name="T14" fmla="*/ 20 w 20"/>
                <a:gd name="T15" fmla="*/ 15 h 15"/>
              </a:gdLst>
              <a:ahLst/>
              <a:cxnLst>
                <a:cxn ang="T8">
                  <a:pos x="T0" y="T1"/>
                </a:cxn>
                <a:cxn ang="T9">
                  <a:pos x="T2" y="T3"/>
                </a:cxn>
                <a:cxn ang="T10">
                  <a:pos x="T4" y="T5"/>
                </a:cxn>
                <a:cxn ang="T11">
                  <a:pos x="T6" y="T7"/>
                </a:cxn>
              </a:cxnLst>
              <a:rect l="T12" t="T13" r="T14" b="T15"/>
              <a:pathLst>
                <a:path w="20" h="15">
                  <a:moveTo>
                    <a:pt x="0" y="14"/>
                  </a:moveTo>
                  <a:lnTo>
                    <a:pt x="6" y="7"/>
                  </a:lnTo>
                  <a:lnTo>
                    <a:pt x="13" y="2"/>
                  </a:lnTo>
                  <a:lnTo>
                    <a:pt x="19" y="0"/>
                  </a:lnTo>
                </a:path>
              </a:pathLst>
            </a:custGeom>
            <a:noFill/>
            <a:ln w="9445">
              <a:solidFill>
                <a:srgbClr val="008000"/>
              </a:solidFill>
              <a:round/>
              <a:headEnd/>
              <a:tailEnd/>
            </a:ln>
          </p:spPr>
          <p:txBody>
            <a:bodyPr/>
            <a:lstStyle/>
            <a:p>
              <a:endParaRPr lang="en-US"/>
            </a:p>
          </p:txBody>
        </p:sp>
        <p:sp>
          <p:nvSpPr>
            <p:cNvPr id="314411" name="Freeform 38"/>
            <p:cNvSpPr>
              <a:spLocks/>
            </p:cNvSpPr>
            <p:nvPr/>
          </p:nvSpPr>
          <p:spPr bwMode="auto">
            <a:xfrm>
              <a:off x="1094" y="2602"/>
              <a:ext cx="20" cy="16"/>
            </a:xfrm>
            <a:custGeom>
              <a:avLst/>
              <a:gdLst>
                <a:gd name="T0" fmla="*/ 0 w 20"/>
                <a:gd name="T1" fmla="*/ 15 h 16"/>
                <a:gd name="T2" fmla="*/ 7 w 20"/>
                <a:gd name="T3" fmla="*/ 7 h 16"/>
                <a:gd name="T4" fmla="*/ 12 w 20"/>
                <a:gd name="T5" fmla="*/ 4 h 16"/>
                <a:gd name="T6" fmla="*/ 19 w 20"/>
                <a:gd name="T7" fmla="*/ 0 h 16"/>
                <a:gd name="T8" fmla="*/ 0 60000 65536"/>
                <a:gd name="T9" fmla="*/ 0 60000 65536"/>
                <a:gd name="T10" fmla="*/ 0 60000 65536"/>
                <a:gd name="T11" fmla="*/ 0 60000 65536"/>
                <a:gd name="T12" fmla="*/ 0 w 20"/>
                <a:gd name="T13" fmla="*/ 0 h 16"/>
                <a:gd name="T14" fmla="*/ 20 w 20"/>
                <a:gd name="T15" fmla="*/ 16 h 16"/>
              </a:gdLst>
              <a:ahLst/>
              <a:cxnLst>
                <a:cxn ang="T8">
                  <a:pos x="T0" y="T1"/>
                </a:cxn>
                <a:cxn ang="T9">
                  <a:pos x="T2" y="T3"/>
                </a:cxn>
                <a:cxn ang="T10">
                  <a:pos x="T4" y="T5"/>
                </a:cxn>
                <a:cxn ang="T11">
                  <a:pos x="T6" y="T7"/>
                </a:cxn>
              </a:cxnLst>
              <a:rect l="T12" t="T13" r="T14" b="T15"/>
              <a:pathLst>
                <a:path w="20" h="16">
                  <a:moveTo>
                    <a:pt x="0" y="15"/>
                  </a:moveTo>
                  <a:lnTo>
                    <a:pt x="7" y="7"/>
                  </a:lnTo>
                  <a:lnTo>
                    <a:pt x="12" y="4"/>
                  </a:lnTo>
                  <a:lnTo>
                    <a:pt x="19" y="0"/>
                  </a:lnTo>
                </a:path>
              </a:pathLst>
            </a:custGeom>
            <a:noFill/>
            <a:ln w="9445">
              <a:solidFill>
                <a:srgbClr val="008000"/>
              </a:solidFill>
              <a:round/>
              <a:headEnd/>
              <a:tailEnd/>
            </a:ln>
          </p:spPr>
          <p:txBody>
            <a:bodyPr/>
            <a:lstStyle/>
            <a:p>
              <a:endParaRPr lang="en-US"/>
            </a:p>
          </p:txBody>
        </p:sp>
        <p:sp>
          <p:nvSpPr>
            <p:cNvPr id="314412" name="Line 39"/>
            <p:cNvSpPr>
              <a:spLocks noChangeShapeType="1"/>
            </p:cNvSpPr>
            <p:nvPr/>
          </p:nvSpPr>
          <p:spPr bwMode="auto">
            <a:xfrm flipV="1">
              <a:off x="1090" y="2587"/>
              <a:ext cx="12" cy="9"/>
            </a:xfrm>
            <a:prstGeom prst="line">
              <a:avLst/>
            </a:prstGeom>
            <a:noFill/>
            <a:ln w="9445">
              <a:solidFill>
                <a:srgbClr val="008000"/>
              </a:solidFill>
              <a:round/>
              <a:headEnd/>
              <a:tailEnd/>
            </a:ln>
          </p:spPr>
          <p:txBody>
            <a:bodyPr wrap="none" anchor="ctr"/>
            <a:lstStyle/>
            <a:p>
              <a:endParaRPr lang="en-US"/>
            </a:p>
          </p:txBody>
        </p:sp>
        <p:sp>
          <p:nvSpPr>
            <p:cNvPr id="314413" name="Freeform 40"/>
            <p:cNvSpPr>
              <a:spLocks/>
            </p:cNvSpPr>
            <p:nvPr/>
          </p:nvSpPr>
          <p:spPr bwMode="auto">
            <a:xfrm>
              <a:off x="1104" y="2569"/>
              <a:ext cx="15" cy="25"/>
            </a:xfrm>
            <a:custGeom>
              <a:avLst/>
              <a:gdLst>
                <a:gd name="T0" fmla="*/ 0 w 15"/>
                <a:gd name="T1" fmla="*/ 24 h 25"/>
                <a:gd name="T2" fmla="*/ 4 w 15"/>
                <a:gd name="T3" fmla="*/ 14 h 25"/>
                <a:gd name="T4" fmla="*/ 8 w 15"/>
                <a:gd name="T5" fmla="*/ 6 h 25"/>
                <a:gd name="T6" fmla="*/ 14 w 15"/>
                <a:gd name="T7" fmla="*/ 0 h 25"/>
                <a:gd name="T8" fmla="*/ 0 60000 65536"/>
                <a:gd name="T9" fmla="*/ 0 60000 65536"/>
                <a:gd name="T10" fmla="*/ 0 60000 65536"/>
                <a:gd name="T11" fmla="*/ 0 60000 65536"/>
                <a:gd name="T12" fmla="*/ 0 w 15"/>
                <a:gd name="T13" fmla="*/ 0 h 25"/>
                <a:gd name="T14" fmla="*/ 15 w 15"/>
                <a:gd name="T15" fmla="*/ 25 h 25"/>
              </a:gdLst>
              <a:ahLst/>
              <a:cxnLst>
                <a:cxn ang="T8">
                  <a:pos x="T0" y="T1"/>
                </a:cxn>
                <a:cxn ang="T9">
                  <a:pos x="T2" y="T3"/>
                </a:cxn>
                <a:cxn ang="T10">
                  <a:pos x="T4" y="T5"/>
                </a:cxn>
                <a:cxn ang="T11">
                  <a:pos x="T6" y="T7"/>
                </a:cxn>
              </a:cxnLst>
              <a:rect l="T12" t="T13" r="T14" b="T15"/>
              <a:pathLst>
                <a:path w="15" h="25">
                  <a:moveTo>
                    <a:pt x="0" y="24"/>
                  </a:moveTo>
                  <a:lnTo>
                    <a:pt x="4" y="14"/>
                  </a:lnTo>
                  <a:lnTo>
                    <a:pt x="8" y="6"/>
                  </a:lnTo>
                  <a:lnTo>
                    <a:pt x="14" y="0"/>
                  </a:lnTo>
                </a:path>
              </a:pathLst>
            </a:custGeom>
            <a:noFill/>
            <a:ln w="9445">
              <a:solidFill>
                <a:srgbClr val="008000"/>
              </a:solidFill>
              <a:round/>
              <a:headEnd/>
              <a:tailEnd/>
            </a:ln>
          </p:spPr>
          <p:txBody>
            <a:bodyPr/>
            <a:lstStyle/>
            <a:p>
              <a:endParaRPr lang="en-US"/>
            </a:p>
          </p:txBody>
        </p:sp>
        <p:sp>
          <p:nvSpPr>
            <p:cNvPr id="314414" name="Freeform 41"/>
            <p:cNvSpPr>
              <a:spLocks/>
            </p:cNvSpPr>
            <p:nvPr/>
          </p:nvSpPr>
          <p:spPr bwMode="auto">
            <a:xfrm>
              <a:off x="1083" y="2550"/>
              <a:ext cx="22" cy="15"/>
            </a:xfrm>
            <a:custGeom>
              <a:avLst/>
              <a:gdLst>
                <a:gd name="T0" fmla="*/ 0 w 22"/>
                <a:gd name="T1" fmla="*/ 14 h 15"/>
                <a:gd name="T2" fmla="*/ 8 w 22"/>
                <a:gd name="T3" fmla="*/ 7 h 15"/>
                <a:gd name="T4" fmla="*/ 17 w 22"/>
                <a:gd name="T5" fmla="*/ 1 h 15"/>
                <a:gd name="T6" fmla="*/ 21 w 22"/>
                <a:gd name="T7" fmla="*/ 0 h 15"/>
                <a:gd name="T8" fmla="*/ 0 60000 65536"/>
                <a:gd name="T9" fmla="*/ 0 60000 65536"/>
                <a:gd name="T10" fmla="*/ 0 60000 65536"/>
                <a:gd name="T11" fmla="*/ 0 60000 65536"/>
                <a:gd name="T12" fmla="*/ 0 w 22"/>
                <a:gd name="T13" fmla="*/ 0 h 15"/>
                <a:gd name="T14" fmla="*/ 22 w 22"/>
                <a:gd name="T15" fmla="*/ 15 h 15"/>
              </a:gdLst>
              <a:ahLst/>
              <a:cxnLst>
                <a:cxn ang="T8">
                  <a:pos x="T0" y="T1"/>
                </a:cxn>
                <a:cxn ang="T9">
                  <a:pos x="T2" y="T3"/>
                </a:cxn>
                <a:cxn ang="T10">
                  <a:pos x="T4" y="T5"/>
                </a:cxn>
                <a:cxn ang="T11">
                  <a:pos x="T6" y="T7"/>
                </a:cxn>
              </a:cxnLst>
              <a:rect l="T12" t="T13" r="T14" b="T15"/>
              <a:pathLst>
                <a:path w="22" h="15">
                  <a:moveTo>
                    <a:pt x="0" y="14"/>
                  </a:moveTo>
                  <a:lnTo>
                    <a:pt x="8" y="7"/>
                  </a:lnTo>
                  <a:lnTo>
                    <a:pt x="17" y="1"/>
                  </a:lnTo>
                  <a:lnTo>
                    <a:pt x="21" y="0"/>
                  </a:lnTo>
                </a:path>
              </a:pathLst>
            </a:custGeom>
            <a:noFill/>
            <a:ln w="9445">
              <a:solidFill>
                <a:srgbClr val="008000"/>
              </a:solidFill>
              <a:round/>
              <a:headEnd/>
              <a:tailEnd/>
            </a:ln>
          </p:spPr>
          <p:txBody>
            <a:bodyPr/>
            <a:lstStyle/>
            <a:p>
              <a:endParaRPr lang="en-US"/>
            </a:p>
          </p:txBody>
        </p:sp>
        <p:sp>
          <p:nvSpPr>
            <p:cNvPr id="314415" name="Freeform 42"/>
            <p:cNvSpPr>
              <a:spLocks/>
            </p:cNvSpPr>
            <p:nvPr/>
          </p:nvSpPr>
          <p:spPr bwMode="auto">
            <a:xfrm>
              <a:off x="1075" y="2530"/>
              <a:ext cx="25" cy="8"/>
            </a:xfrm>
            <a:custGeom>
              <a:avLst/>
              <a:gdLst>
                <a:gd name="T0" fmla="*/ 0 w 25"/>
                <a:gd name="T1" fmla="*/ 7 h 8"/>
                <a:gd name="T2" fmla="*/ 7 w 25"/>
                <a:gd name="T3" fmla="*/ 3 h 8"/>
                <a:gd name="T4" fmla="*/ 17 w 25"/>
                <a:gd name="T5" fmla="*/ 0 h 8"/>
                <a:gd name="T6" fmla="*/ 24 w 25"/>
                <a:gd name="T7" fmla="*/ 0 h 8"/>
                <a:gd name="T8" fmla="*/ 0 60000 65536"/>
                <a:gd name="T9" fmla="*/ 0 60000 65536"/>
                <a:gd name="T10" fmla="*/ 0 60000 65536"/>
                <a:gd name="T11" fmla="*/ 0 60000 65536"/>
                <a:gd name="T12" fmla="*/ 0 w 25"/>
                <a:gd name="T13" fmla="*/ 0 h 8"/>
                <a:gd name="T14" fmla="*/ 25 w 25"/>
                <a:gd name="T15" fmla="*/ 8 h 8"/>
              </a:gdLst>
              <a:ahLst/>
              <a:cxnLst>
                <a:cxn ang="T8">
                  <a:pos x="T0" y="T1"/>
                </a:cxn>
                <a:cxn ang="T9">
                  <a:pos x="T2" y="T3"/>
                </a:cxn>
                <a:cxn ang="T10">
                  <a:pos x="T4" y="T5"/>
                </a:cxn>
                <a:cxn ang="T11">
                  <a:pos x="T6" y="T7"/>
                </a:cxn>
              </a:cxnLst>
              <a:rect l="T12" t="T13" r="T14" b="T15"/>
              <a:pathLst>
                <a:path w="25" h="8">
                  <a:moveTo>
                    <a:pt x="0" y="7"/>
                  </a:moveTo>
                  <a:lnTo>
                    <a:pt x="7" y="3"/>
                  </a:lnTo>
                  <a:lnTo>
                    <a:pt x="17" y="0"/>
                  </a:lnTo>
                  <a:lnTo>
                    <a:pt x="24" y="0"/>
                  </a:lnTo>
                </a:path>
              </a:pathLst>
            </a:custGeom>
            <a:noFill/>
            <a:ln w="9445">
              <a:solidFill>
                <a:srgbClr val="008000"/>
              </a:solidFill>
              <a:round/>
              <a:headEnd/>
              <a:tailEnd/>
            </a:ln>
          </p:spPr>
          <p:txBody>
            <a:bodyPr/>
            <a:lstStyle/>
            <a:p>
              <a:endParaRPr lang="en-US"/>
            </a:p>
          </p:txBody>
        </p:sp>
        <p:sp>
          <p:nvSpPr>
            <p:cNvPr id="314416" name="Freeform 43"/>
            <p:cNvSpPr>
              <a:spLocks/>
            </p:cNvSpPr>
            <p:nvPr/>
          </p:nvSpPr>
          <p:spPr bwMode="auto">
            <a:xfrm>
              <a:off x="1075" y="2512"/>
              <a:ext cx="25" cy="4"/>
            </a:xfrm>
            <a:custGeom>
              <a:avLst/>
              <a:gdLst>
                <a:gd name="T0" fmla="*/ 0 w 25"/>
                <a:gd name="T1" fmla="*/ 0 h 4"/>
                <a:gd name="T2" fmla="*/ 11 w 25"/>
                <a:gd name="T3" fmla="*/ 0 h 4"/>
                <a:gd name="T4" fmla="*/ 18 w 25"/>
                <a:gd name="T5" fmla="*/ 1 h 4"/>
                <a:gd name="T6" fmla="*/ 24 w 25"/>
                <a:gd name="T7" fmla="*/ 3 h 4"/>
                <a:gd name="T8" fmla="*/ 0 60000 65536"/>
                <a:gd name="T9" fmla="*/ 0 60000 65536"/>
                <a:gd name="T10" fmla="*/ 0 60000 65536"/>
                <a:gd name="T11" fmla="*/ 0 60000 65536"/>
                <a:gd name="T12" fmla="*/ 0 w 25"/>
                <a:gd name="T13" fmla="*/ 0 h 4"/>
                <a:gd name="T14" fmla="*/ 25 w 25"/>
                <a:gd name="T15" fmla="*/ 4 h 4"/>
              </a:gdLst>
              <a:ahLst/>
              <a:cxnLst>
                <a:cxn ang="T8">
                  <a:pos x="T0" y="T1"/>
                </a:cxn>
                <a:cxn ang="T9">
                  <a:pos x="T2" y="T3"/>
                </a:cxn>
                <a:cxn ang="T10">
                  <a:pos x="T4" y="T5"/>
                </a:cxn>
                <a:cxn ang="T11">
                  <a:pos x="T6" y="T7"/>
                </a:cxn>
              </a:cxnLst>
              <a:rect l="T12" t="T13" r="T14" b="T15"/>
              <a:pathLst>
                <a:path w="25" h="4">
                  <a:moveTo>
                    <a:pt x="0" y="0"/>
                  </a:moveTo>
                  <a:lnTo>
                    <a:pt x="11" y="0"/>
                  </a:lnTo>
                  <a:lnTo>
                    <a:pt x="18" y="1"/>
                  </a:lnTo>
                  <a:lnTo>
                    <a:pt x="24" y="3"/>
                  </a:lnTo>
                </a:path>
              </a:pathLst>
            </a:custGeom>
            <a:noFill/>
            <a:ln w="9445">
              <a:solidFill>
                <a:srgbClr val="008000"/>
              </a:solidFill>
              <a:round/>
              <a:headEnd/>
              <a:tailEnd/>
            </a:ln>
          </p:spPr>
          <p:txBody>
            <a:bodyPr/>
            <a:lstStyle/>
            <a:p>
              <a:endParaRPr lang="en-US"/>
            </a:p>
          </p:txBody>
        </p:sp>
        <p:sp>
          <p:nvSpPr>
            <p:cNvPr id="314417" name="Freeform 44"/>
            <p:cNvSpPr>
              <a:spLocks/>
            </p:cNvSpPr>
            <p:nvPr/>
          </p:nvSpPr>
          <p:spPr bwMode="auto">
            <a:xfrm>
              <a:off x="1079" y="2493"/>
              <a:ext cx="27" cy="6"/>
            </a:xfrm>
            <a:custGeom>
              <a:avLst/>
              <a:gdLst>
                <a:gd name="T0" fmla="*/ 0 w 27"/>
                <a:gd name="T1" fmla="*/ 1 h 6"/>
                <a:gd name="T2" fmla="*/ 8 w 27"/>
                <a:gd name="T3" fmla="*/ 0 h 6"/>
                <a:gd name="T4" fmla="*/ 19 w 27"/>
                <a:gd name="T5" fmla="*/ 2 h 6"/>
                <a:gd name="T6" fmla="*/ 26 w 27"/>
                <a:gd name="T7" fmla="*/ 5 h 6"/>
                <a:gd name="T8" fmla="*/ 0 60000 65536"/>
                <a:gd name="T9" fmla="*/ 0 60000 65536"/>
                <a:gd name="T10" fmla="*/ 0 60000 65536"/>
                <a:gd name="T11" fmla="*/ 0 60000 65536"/>
                <a:gd name="T12" fmla="*/ 0 w 27"/>
                <a:gd name="T13" fmla="*/ 0 h 6"/>
                <a:gd name="T14" fmla="*/ 27 w 27"/>
                <a:gd name="T15" fmla="*/ 6 h 6"/>
              </a:gdLst>
              <a:ahLst/>
              <a:cxnLst>
                <a:cxn ang="T8">
                  <a:pos x="T0" y="T1"/>
                </a:cxn>
                <a:cxn ang="T9">
                  <a:pos x="T2" y="T3"/>
                </a:cxn>
                <a:cxn ang="T10">
                  <a:pos x="T4" y="T5"/>
                </a:cxn>
                <a:cxn ang="T11">
                  <a:pos x="T6" y="T7"/>
                </a:cxn>
              </a:cxnLst>
              <a:rect l="T12" t="T13" r="T14" b="T15"/>
              <a:pathLst>
                <a:path w="27" h="6">
                  <a:moveTo>
                    <a:pt x="0" y="1"/>
                  </a:moveTo>
                  <a:lnTo>
                    <a:pt x="8" y="0"/>
                  </a:lnTo>
                  <a:lnTo>
                    <a:pt x="19" y="2"/>
                  </a:lnTo>
                  <a:lnTo>
                    <a:pt x="26" y="5"/>
                  </a:lnTo>
                </a:path>
              </a:pathLst>
            </a:custGeom>
            <a:noFill/>
            <a:ln w="9445">
              <a:solidFill>
                <a:srgbClr val="008000"/>
              </a:solidFill>
              <a:round/>
              <a:headEnd/>
              <a:tailEnd/>
            </a:ln>
          </p:spPr>
          <p:txBody>
            <a:bodyPr/>
            <a:lstStyle/>
            <a:p>
              <a:endParaRPr lang="en-US"/>
            </a:p>
          </p:txBody>
        </p:sp>
        <p:sp>
          <p:nvSpPr>
            <p:cNvPr id="314418" name="Freeform 45"/>
            <p:cNvSpPr>
              <a:spLocks/>
            </p:cNvSpPr>
            <p:nvPr/>
          </p:nvSpPr>
          <p:spPr bwMode="auto">
            <a:xfrm>
              <a:off x="1085" y="2477"/>
              <a:ext cx="29" cy="3"/>
            </a:xfrm>
            <a:custGeom>
              <a:avLst/>
              <a:gdLst>
                <a:gd name="T0" fmla="*/ 0 w 29"/>
                <a:gd name="T1" fmla="*/ 2 h 3"/>
                <a:gd name="T2" fmla="*/ 9 w 29"/>
                <a:gd name="T3" fmla="*/ 0 h 3"/>
                <a:gd name="T4" fmla="*/ 20 w 29"/>
                <a:gd name="T5" fmla="*/ 0 h 3"/>
                <a:gd name="T6" fmla="*/ 28 w 29"/>
                <a:gd name="T7" fmla="*/ 1 h 3"/>
                <a:gd name="T8" fmla="*/ 0 60000 65536"/>
                <a:gd name="T9" fmla="*/ 0 60000 65536"/>
                <a:gd name="T10" fmla="*/ 0 60000 65536"/>
                <a:gd name="T11" fmla="*/ 0 60000 65536"/>
                <a:gd name="T12" fmla="*/ 0 w 29"/>
                <a:gd name="T13" fmla="*/ 0 h 3"/>
                <a:gd name="T14" fmla="*/ 29 w 29"/>
                <a:gd name="T15" fmla="*/ 3 h 3"/>
              </a:gdLst>
              <a:ahLst/>
              <a:cxnLst>
                <a:cxn ang="T8">
                  <a:pos x="T0" y="T1"/>
                </a:cxn>
                <a:cxn ang="T9">
                  <a:pos x="T2" y="T3"/>
                </a:cxn>
                <a:cxn ang="T10">
                  <a:pos x="T4" y="T5"/>
                </a:cxn>
                <a:cxn ang="T11">
                  <a:pos x="T6" y="T7"/>
                </a:cxn>
              </a:cxnLst>
              <a:rect l="T12" t="T13" r="T14" b="T15"/>
              <a:pathLst>
                <a:path w="29" h="3">
                  <a:moveTo>
                    <a:pt x="0" y="2"/>
                  </a:moveTo>
                  <a:lnTo>
                    <a:pt x="9" y="0"/>
                  </a:lnTo>
                  <a:lnTo>
                    <a:pt x="20" y="0"/>
                  </a:lnTo>
                  <a:lnTo>
                    <a:pt x="28" y="1"/>
                  </a:lnTo>
                </a:path>
              </a:pathLst>
            </a:custGeom>
            <a:noFill/>
            <a:ln w="9445">
              <a:solidFill>
                <a:srgbClr val="008000"/>
              </a:solidFill>
              <a:round/>
              <a:headEnd/>
              <a:tailEnd/>
            </a:ln>
          </p:spPr>
          <p:txBody>
            <a:bodyPr/>
            <a:lstStyle/>
            <a:p>
              <a:endParaRPr lang="en-US"/>
            </a:p>
          </p:txBody>
        </p:sp>
        <p:sp>
          <p:nvSpPr>
            <p:cNvPr id="314419" name="Freeform 46"/>
            <p:cNvSpPr>
              <a:spLocks/>
            </p:cNvSpPr>
            <p:nvPr/>
          </p:nvSpPr>
          <p:spPr bwMode="auto">
            <a:xfrm>
              <a:off x="1100" y="2464"/>
              <a:ext cx="21" cy="8"/>
            </a:xfrm>
            <a:custGeom>
              <a:avLst/>
              <a:gdLst>
                <a:gd name="T0" fmla="*/ 0 w 21"/>
                <a:gd name="T1" fmla="*/ 0 h 8"/>
                <a:gd name="T2" fmla="*/ 10 w 21"/>
                <a:gd name="T3" fmla="*/ 1 h 8"/>
                <a:gd name="T4" fmla="*/ 17 w 21"/>
                <a:gd name="T5" fmla="*/ 4 h 8"/>
                <a:gd name="T6" fmla="*/ 20 w 21"/>
                <a:gd name="T7" fmla="*/ 7 h 8"/>
                <a:gd name="T8" fmla="*/ 0 60000 65536"/>
                <a:gd name="T9" fmla="*/ 0 60000 65536"/>
                <a:gd name="T10" fmla="*/ 0 60000 65536"/>
                <a:gd name="T11" fmla="*/ 0 60000 65536"/>
                <a:gd name="T12" fmla="*/ 0 w 21"/>
                <a:gd name="T13" fmla="*/ 0 h 8"/>
                <a:gd name="T14" fmla="*/ 21 w 21"/>
                <a:gd name="T15" fmla="*/ 8 h 8"/>
              </a:gdLst>
              <a:ahLst/>
              <a:cxnLst>
                <a:cxn ang="T8">
                  <a:pos x="T0" y="T1"/>
                </a:cxn>
                <a:cxn ang="T9">
                  <a:pos x="T2" y="T3"/>
                </a:cxn>
                <a:cxn ang="T10">
                  <a:pos x="T4" y="T5"/>
                </a:cxn>
                <a:cxn ang="T11">
                  <a:pos x="T6" y="T7"/>
                </a:cxn>
              </a:cxnLst>
              <a:rect l="T12" t="T13" r="T14" b="T15"/>
              <a:pathLst>
                <a:path w="21" h="8">
                  <a:moveTo>
                    <a:pt x="0" y="0"/>
                  </a:moveTo>
                  <a:lnTo>
                    <a:pt x="10" y="1"/>
                  </a:lnTo>
                  <a:lnTo>
                    <a:pt x="17" y="4"/>
                  </a:lnTo>
                  <a:lnTo>
                    <a:pt x="20" y="7"/>
                  </a:lnTo>
                </a:path>
              </a:pathLst>
            </a:custGeom>
            <a:noFill/>
            <a:ln w="9445">
              <a:solidFill>
                <a:srgbClr val="008000"/>
              </a:solidFill>
              <a:round/>
              <a:headEnd/>
              <a:tailEnd/>
            </a:ln>
          </p:spPr>
          <p:txBody>
            <a:bodyPr/>
            <a:lstStyle/>
            <a:p>
              <a:endParaRPr lang="en-US"/>
            </a:p>
          </p:txBody>
        </p:sp>
        <p:sp>
          <p:nvSpPr>
            <p:cNvPr id="314420" name="Freeform 47"/>
            <p:cNvSpPr>
              <a:spLocks/>
            </p:cNvSpPr>
            <p:nvPr/>
          </p:nvSpPr>
          <p:spPr bwMode="auto">
            <a:xfrm>
              <a:off x="1116" y="2455"/>
              <a:ext cx="16" cy="10"/>
            </a:xfrm>
            <a:custGeom>
              <a:avLst/>
              <a:gdLst>
                <a:gd name="T0" fmla="*/ 0 w 16"/>
                <a:gd name="T1" fmla="*/ 0 h 10"/>
                <a:gd name="T2" fmla="*/ 8 w 16"/>
                <a:gd name="T3" fmla="*/ 3 h 10"/>
                <a:gd name="T4" fmla="*/ 13 w 16"/>
                <a:gd name="T5" fmla="*/ 6 h 10"/>
                <a:gd name="T6" fmla="*/ 15 w 16"/>
                <a:gd name="T7" fmla="*/ 9 h 10"/>
                <a:gd name="T8" fmla="*/ 0 60000 65536"/>
                <a:gd name="T9" fmla="*/ 0 60000 65536"/>
                <a:gd name="T10" fmla="*/ 0 60000 65536"/>
                <a:gd name="T11" fmla="*/ 0 60000 65536"/>
                <a:gd name="T12" fmla="*/ 0 w 16"/>
                <a:gd name="T13" fmla="*/ 0 h 10"/>
                <a:gd name="T14" fmla="*/ 16 w 16"/>
                <a:gd name="T15" fmla="*/ 10 h 10"/>
              </a:gdLst>
              <a:ahLst/>
              <a:cxnLst>
                <a:cxn ang="T8">
                  <a:pos x="T0" y="T1"/>
                </a:cxn>
                <a:cxn ang="T9">
                  <a:pos x="T2" y="T3"/>
                </a:cxn>
                <a:cxn ang="T10">
                  <a:pos x="T4" y="T5"/>
                </a:cxn>
                <a:cxn ang="T11">
                  <a:pos x="T6" y="T7"/>
                </a:cxn>
              </a:cxnLst>
              <a:rect l="T12" t="T13" r="T14" b="T15"/>
              <a:pathLst>
                <a:path w="16" h="10">
                  <a:moveTo>
                    <a:pt x="0" y="0"/>
                  </a:moveTo>
                  <a:lnTo>
                    <a:pt x="8" y="3"/>
                  </a:lnTo>
                  <a:lnTo>
                    <a:pt x="13" y="6"/>
                  </a:lnTo>
                  <a:lnTo>
                    <a:pt x="15" y="9"/>
                  </a:lnTo>
                </a:path>
              </a:pathLst>
            </a:custGeom>
            <a:noFill/>
            <a:ln w="9445">
              <a:solidFill>
                <a:srgbClr val="008000"/>
              </a:solidFill>
              <a:round/>
              <a:headEnd/>
              <a:tailEnd/>
            </a:ln>
          </p:spPr>
          <p:txBody>
            <a:bodyPr/>
            <a:lstStyle/>
            <a:p>
              <a:endParaRPr lang="en-US"/>
            </a:p>
          </p:txBody>
        </p:sp>
        <p:sp>
          <p:nvSpPr>
            <p:cNvPr id="314421" name="Line 48"/>
            <p:cNvSpPr>
              <a:spLocks noChangeShapeType="1"/>
            </p:cNvSpPr>
            <p:nvPr/>
          </p:nvSpPr>
          <p:spPr bwMode="auto">
            <a:xfrm>
              <a:off x="1130" y="2449"/>
              <a:ext cx="7" cy="3"/>
            </a:xfrm>
            <a:prstGeom prst="line">
              <a:avLst/>
            </a:prstGeom>
            <a:noFill/>
            <a:ln w="9445">
              <a:solidFill>
                <a:srgbClr val="008000"/>
              </a:solidFill>
              <a:round/>
              <a:headEnd/>
              <a:tailEnd/>
            </a:ln>
          </p:spPr>
          <p:txBody>
            <a:bodyPr wrap="none" anchor="ctr"/>
            <a:lstStyle/>
            <a:p>
              <a:endParaRPr lang="en-US"/>
            </a:p>
          </p:txBody>
        </p:sp>
        <p:sp>
          <p:nvSpPr>
            <p:cNvPr id="314422" name="Freeform 49"/>
            <p:cNvSpPr>
              <a:spLocks/>
            </p:cNvSpPr>
            <p:nvPr/>
          </p:nvSpPr>
          <p:spPr bwMode="auto">
            <a:xfrm>
              <a:off x="1170" y="2474"/>
              <a:ext cx="16" cy="10"/>
            </a:xfrm>
            <a:custGeom>
              <a:avLst/>
              <a:gdLst>
                <a:gd name="T0" fmla="*/ 15 w 16"/>
                <a:gd name="T1" fmla="*/ 0 h 10"/>
                <a:gd name="T2" fmla="*/ 8 w 16"/>
                <a:gd name="T3" fmla="*/ 6 h 10"/>
                <a:gd name="T4" fmla="*/ 0 w 16"/>
                <a:gd name="T5" fmla="*/ 9 h 10"/>
                <a:gd name="T6" fmla="*/ 0 60000 65536"/>
                <a:gd name="T7" fmla="*/ 0 60000 65536"/>
                <a:gd name="T8" fmla="*/ 0 60000 65536"/>
                <a:gd name="T9" fmla="*/ 0 w 16"/>
                <a:gd name="T10" fmla="*/ 0 h 10"/>
                <a:gd name="T11" fmla="*/ 16 w 16"/>
                <a:gd name="T12" fmla="*/ 10 h 10"/>
              </a:gdLst>
              <a:ahLst/>
              <a:cxnLst>
                <a:cxn ang="T6">
                  <a:pos x="T0" y="T1"/>
                </a:cxn>
                <a:cxn ang="T7">
                  <a:pos x="T2" y="T3"/>
                </a:cxn>
                <a:cxn ang="T8">
                  <a:pos x="T4" y="T5"/>
                </a:cxn>
              </a:cxnLst>
              <a:rect l="T9" t="T10" r="T11" b="T12"/>
              <a:pathLst>
                <a:path w="16" h="10">
                  <a:moveTo>
                    <a:pt x="15" y="0"/>
                  </a:moveTo>
                  <a:lnTo>
                    <a:pt x="8" y="6"/>
                  </a:lnTo>
                  <a:lnTo>
                    <a:pt x="0" y="9"/>
                  </a:lnTo>
                </a:path>
              </a:pathLst>
            </a:custGeom>
            <a:noFill/>
            <a:ln w="9445">
              <a:solidFill>
                <a:srgbClr val="008000"/>
              </a:solidFill>
              <a:round/>
              <a:headEnd/>
              <a:tailEnd/>
            </a:ln>
          </p:spPr>
          <p:txBody>
            <a:bodyPr/>
            <a:lstStyle/>
            <a:p>
              <a:endParaRPr lang="en-US"/>
            </a:p>
          </p:txBody>
        </p:sp>
        <p:sp>
          <p:nvSpPr>
            <p:cNvPr id="314423" name="Freeform 50"/>
            <p:cNvSpPr>
              <a:spLocks/>
            </p:cNvSpPr>
            <p:nvPr/>
          </p:nvSpPr>
          <p:spPr bwMode="auto">
            <a:xfrm>
              <a:off x="1166" y="2499"/>
              <a:ext cx="24" cy="3"/>
            </a:xfrm>
            <a:custGeom>
              <a:avLst/>
              <a:gdLst>
                <a:gd name="T0" fmla="*/ 23 w 24"/>
                <a:gd name="T1" fmla="*/ 0 h 3"/>
                <a:gd name="T2" fmla="*/ 18 w 24"/>
                <a:gd name="T3" fmla="*/ 1 h 3"/>
                <a:gd name="T4" fmla="*/ 9 w 24"/>
                <a:gd name="T5" fmla="*/ 2 h 3"/>
                <a:gd name="T6" fmla="*/ 0 w 24"/>
                <a:gd name="T7" fmla="*/ 0 h 3"/>
                <a:gd name="T8" fmla="*/ 0 60000 65536"/>
                <a:gd name="T9" fmla="*/ 0 60000 65536"/>
                <a:gd name="T10" fmla="*/ 0 60000 65536"/>
                <a:gd name="T11" fmla="*/ 0 60000 65536"/>
                <a:gd name="T12" fmla="*/ 0 w 24"/>
                <a:gd name="T13" fmla="*/ 0 h 3"/>
                <a:gd name="T14" fmla="*/ 24 w 24"/>
                <a:gd name="T15" fmla="*/ 3 h 3"/>
              </a:gdLst>
              <a:ahLst/>
              <a:cxnLst>
                <a:cxn ang="T8">
                  <a:pos x="T0" y="T1"/>
                </a:cxn>
                <a:cxn ang="T9">
                  <a:pos x="T2" y="T3"/>
                </a:cxn>
                <a:cxn ang="T10">
                  <a:pos x="T4" y="T5"/>
                </a:cxn>
                <a:cxn ang="T11">
                  <a:pos x="T6" y="T7"/>
                </a:cxn>
              </a:cxnLst>
              <a:rect l="T12" t="T13" r="T14" b="T15"/>
              <a:pathLst>
                <a:path w="24" h="3">
                  <a:moveTo>
                    <a:pt x="23" y="0"/>
                  </a:moveTo>
                  <a:lnTo>
                    <a:pt x="18" y="1"/>
                  </a:lnTo>
                  <a:lnTo>
                    <a:pt x="9" y="2"/>
                  </a:lnTo>
                  <a:lnTo>
                    <a:pt x="0" y="0"/>
                  </a:lnTo>
                </a:path>
              </a:pathLst>
            </a:custGeom>
            <a:noFill/>
            <a:ln w="9445">
              <a:solidFill>
                <a:srgbClr val="008000"/>
              </a:solidFill>
              <a:round/>
              <a:headEnd/>
              <a:tailEnd/>
            </a:ln>
          </p:spPr>
          <p:txBody>
            <a:bodyPr/>
            <a:lstStyle/>
            <a:p>
              <a:endParaRPr lang="en-US"/>
            </a:p>
          </p:txBody>
        </p:sp>
        <p:sp>
          <p:nvSpPr>
            <p:cNvPr id="314424" name="Freeform 51"/>
            <p:cNvSpPr>
              <a:spLocks/>
            </p:cNvSpPr>
            <p:nvPr/>
          </p:nvSpPr>
          <p:spPr bwMode="auto">
            <a:xfrm>
              <a:off x="1156" y="2516"/>
              <a:ext cx="28" cy="3"/>
            </a:xfrm>
            <a:custGeom>
              <a:avLst/>
              <a:gdLst>
                <a:gd name="T0" fmla="*/ 27 w 28"/>
                <a:gd name="T1" fmla="*/ 0 h 3"/>
                <a:gd name="T2" fmla="*/ 18 w 28"/>
                <a:gd name="T3" fmla="*/ 2 h 3"/>
                <a:gd name="T4" fmla="*/ 9 w 28"/>
                <a:gd name="T5" fmla="*/ 2 h 3"/>
                <a:gd name="T6" fmla="*/ 0 w 28"/>
                <a:gd name="T7" fmla="*/ 0 h 3"/>
                <a:gd name="T8" fmla="*/ 0 60000 65536"/>
                <a:gd name="T9" fmla="*/ 0 60000 65536"/>
                <a:gd name="T10" fmla="*/ 0 60000 65536"/>
                <a:gd name="T11" fmla="*/ 0 60000 65536"/>
                <a:gd name="T12" fmla="*/ 0 w 28"/>
                <a:gd name="T13" fmla="*/ 0 h 3"/>
                <a:gd name="T14" fmla="*/ 28 w 28"/>
                <a:gd name="T15" fmla="*/ 3 h 3"/>
              </a:gdLst>
              <a:ahLst/>
              <a:cxnLst>
                <a:cxn ang="T8">
                  <a:pos x="T0" y="T1"/>
                </a:cxn>
                <a:cxn ang="T9">
                  <a:pos x="T2" y="T3"/>
                </a:cxn>
                <a:cxn ang="T10">
                  <a:pos x="T4" y="T5"/>
                </a:cxn>
                <a:cxn ang="T11">
                  <a:pos x="T6" y="T7"/>
                </a:cxn>
              </a:cxnLst>
              <a:rect l="T12" t="T13" r="T14" b="T15"/>
              <a:pathLst>
                <a:path w="28" h="3">
                  <a:moveTo>
                    <a:pt x="27" y="0"/>
                  </a:moveTo>
                  <a:lnTo>
                    <a:pt x="18" y="2"/>
                  </a:lnTo>
                  <a:lnTo>
                    <a:pt x="9" y="2"/>
                  </a:lnTo>
                  <a:lnTo>
                    <a:pt x="0" y="0"/>
                  </a:lnTo>
                </a:path>
              </a:pathLst>
            </a:custGeom>
            <a:noFill/>
            <a:ln w="9445">
              <a:solidFill>
                <a:srgbClr val="008000"/>
              </a:solidFill>
              <a:round/>
              <a:headEnd/>
              <a:tailEnd/>
            </a:ln>
          </p:spPr>
          <p:txBody>
            <a:bodyPr/>
            <a:lstStyle/>
            <a:p>
              <a:endParaRPr lang="en-US"/>
            </a:p>
          </p:txBody>
        </p:sp>
        <p:sp>
          <p:nvSpPr>
            <p:cNvPr id="314425" name="Freeform 52"/>
            <p:cNvSpPr>
              <a:spLocks/>
            </p:cNvSpPr>
            <p:nvPr/>
          </p:nvSpPr>
          <p:spPr bwMode="auto">
            <a:xfrm>
              <a:off x="1146" y="2526"/>
              <a:ext cx="19" cy="6"/>
            </a:xfrm>
            <a:custGeom>
              <a:avLst/>
              <a:gdLst>
                <a:gd name="T0" fmla="*/ 18 w 19"/>
                <a:gd name="T1" fmla="*/ 5 h 6"/>
                <a:gd name="T2" fmla="*/ 9 w 19"/>
                <a:gd name="T3" fmla="*/ 3 h 6"/>
                <a:gd name="T4" fmla="*/ 0 w 19"/>
                <a:gd name="T5" fmla="*/ 0 h 6"/>
                <a:gd name="T6" fmla="*/ 0 60000 65536"/>
                <a:gd name="T7" fmla="*/ 0 60000 65536"/>
                <a:gd name="T8" fmla="*/ 0 60000 65536"/>
                <a:gd name="T9" fmla="*/ 0 w 19"/>
                <a:gd name="T10" fmla="*/ 0 h 6"/>
                <a:gd name="T11" fmla="*/ 19 w 19"/>
                <a:gd name="T12" fmla="*/ 6 h 6"/>
              </a:gdLst>
              <a:ahLst/>
              <a:cxnLst>
                <a:cxn ang="T6">
                  <a:pos x="T0" y="T1"/>
                </a:cxn>
                <a:cxn ang="T7">
                  <a:pos x="T2" y="T3"/>
                </a:cxn>
                <a:cxn ang="T8">
                  <a:pos x="T4" y="T5"/>
                </a:cxn>
              </a:cxnLst>
              <a:rect l="T9" t="T10" r="T11" b="T12"/>
              <a:pathLst>
                <a:path w="19" h="6">
                  <a:moveTo>
                    <a:pt x="18" y="5"/>
                  </a:moveTo>
                  <a:lnTo>
                    <a:pt x="9" y="3"/>
                  </a:lnTo>
                  <a:lnTo>
                    <a:pt x="0" y="0"/>
                  </a:lnTo>
                </a:path>
              </a:pathLst>
            </a:custGeom>
            <a:noFill/>
            <a:ln w="9445">
              <a:solidFill>
                <a:srgbClr val="008000"/>
              </a:solidFill>
              <a:round/>
              <a:headEnd/>
              <a:tailEnd/>
            </a:ln>
          </p:spPr>
          <p:txBody>
            <a:bodyPr/>
            <a:lstStyle/>
            <a:p>
              <a:endParaRPr lang="en-US"/>
            </a:p>
          </p:txBody>
        </p:sp>
        <p:sp>
          <p:nvSpPr>
            <p:cNvPr id="314426" name="Freeform 53"/>
            <p:cNvSpPr>
              <a:spLocks/>
            </p:cNvSpPr>
            <p:nvPr/>
          </p:nvSpPr>
          <p:spPr bwMode="auto">
            <a:xfrm>
              <a:off x="1128" y="2539"/>
              <a:ext cx="21" cy="8"/>
            </a:xfrm>
            <a:custGeom>
              <a:avLst/>
              <a:gdLst>
                <a:gd name="T0" fmla="*/ 20 w 21"/>
                <a:gd name="T1" fmla="*/ 7 h 8"/>
                <a:gd name="T2" fmla="*/ 10 w 21"/>
                <a:gd name="T3" fmla="*/ 5 h 8"/>
                <a:gd name="T4" fmla="*/ 0 w 21"/>
                <a:gd name="T5" fmla="*/ 0 h 8"/>
                <a:gd name="T6" fmla="*/ 0 60000 65536"/>
                <a:gd name="T7" fmla="*/ 0 60000 65536"/>
                <a:gd name="T8" fmla="*/ 0 60000 65536"/>
                <a:gd name="T9" fmla="*/ 0 w 21"/>
                <a:gd name="T10" fmla="*/ 0 h 8"/>
                <a:gd name="T11" fmla="*/ 21 w 21"/>
                <a:gd name="T12" fmla="*/ 8 h 8"/>
              </a:gdLst>
              <a:ahLst/>
              <a:cxnLst>
                <a:cxn ang="T6">
                  <a:pos x="T0" y="T1"/>
                </a:cxn>
                <a:cxn ang="T7">
                  <a:pos x="T2" y="T3"/>
                </a:cxn>
                <a:cxn ang="T8">
                  <a:pos x="T4" y="T5"/>
                </a:cxn>
              </a:cxnLst>
              <a:rect l="T9" t="T10" r="T11" b="T12"/>
              <a:pathLst>
                <a:path w="21" h="8">
                  <a:moveTo>
                    <a:pt x="20" y="7"/>
                  </a:moveTo>
                  <a:lnTo>
                    <a:pt x="10" y="5"/>
                  </a:lnTo>
                  <a:lnTo>
                    <a:pt x="0" y="0"/>
                  </a:lnTo>
                </a:path>
              </a:pathLst>
            </a:custGeom>
            <a:noFill/>
            <a:ln w="9445">
              <a:solidFill>
                <a:srgbClr val="008000"/>
              </a:solidFill>
              <a:round/>
              <a:headEnd/>
              <a:tailEnd/>
            </a:ln>
          </p:spPr>
          <p:txBody>
            <a:bodyPr/>
            <a:lstStyle/>
            <a:p>
              <a:endParaRPr lang="en-US"/>
            </a:p>
          </p:txBody>
        </p:sp>
        <p:sp>
          <p:nvSpPr>
            <p:cNvPr id="314427" name="Freeform 54"/>
            <p:cNvSpPr>
              <a:spLocks/>
            </p:cNvSpPr>
            <p:nvPr/>
          </p:nvSpPr>
          <p:spPr bwMode="auto">
            <a:xfrm>
              <a:off x="1113" y="2545"/>
              <a:ext cx="23" cy="10"/>
            </a:xfrm>
            <a:custGeom>
              <a:avLst/>
              <a:gdLst>
                <a:gd name="T0" fmla="*/ 22 w 23"/>
                <a:gd name="T1" fmla="*/ 9 h 10"/>
                <a:gd name="T2" fmla="*/ 13 w 23"/>
                <a:gd name="T3" fmla="*/ 7 h 10"/>
                <a:gd name="T4" fmla="*/ 8 w 23"/>
                <a:gd name="T5" fmla="*/ 6 h 10"/>
                <a:gd name="T6" fmla="*/ 0 w 23"/>
                <a:gd name="T7" fmla="*/ 0 h 10"/>
                <a:gd name="T8" fmla="*/ 0 60000 65536"/>
                <a:gd name="T9" fmla="*/ 0 60000 65536"/>
                <a:gd name="T10" fmla="*/ 0 60000 65536"/>
                <a:gd name="T11" fmla="*/ 0 60000 65536"/>
                <a:gd name="T12" fmla="*/ 0 w 23"/>
                <a:gd name="T13" fmla="*/ 0 h 10"/>
                <a:gd name="T14" fmla="*/ 23 w 23"/>
                <a:gd name="T15" fmla="*/ 10 h 10"/>
              </a:gdLst>
              <a:ahLst/>
              <a:cxnLst>
                <a:cxn ang="T8">
                  <a:pos x="T0" y="T1"/>
                </a:cxn>
                <a:cxn ang="T9">
                  <a:pos x="T2" y="T3"/>
                </a:cxn>
                <a:cxn ang="T10">
                  <a:pos x="T4" y="T5"/>
                </a:cxn>
                <a:cxn ang="T11">
                  <a:pos x="T6" y="T7"/>
                </a:cxn>
              </a:cxnLst>
              <a:rect l="T12" t="T13" r="T14" b="T15"/>
              <a:pathLst>
                <a:path w="23" h="10">
                  <a:moveTo>
                    <a:pt x="22" y="9"/>
                  </a:moveTo>
                  <a:lnTo>
                    <a:pt x="13" y="7"/>
                  </a:lnTo>
                  <a:lnTo>
                    <a:pt x="8" y="6"/>
                  </a:lnTo>
                  <a:lnTo>
                    <a:pt x="0" y="0"/>
                  </a:lnTo>
                </a:path>
              </a:pathLst>
            </a:custGeom>
            <a:noFill/>
            <a:ln w="9445">
              <a:solidFill>
                <a:srgbClr val="008000"/>
              </a:solidFill>
              <a:round/>
              <a:headEnd/>
              <a:tailEnd/>
            </a:ln>
          </p:spPr>
          <p:txBody>
            <a:bodyPr/>
            <a:lstStyle/>
            <a:p>
              <a:endParaRPr lang="en-US"/>
            </a:p>
          </p:txBody>
        </p:sp>
        <p:sp>
          <p:nvSpPr>
            <p:cNvPr id="314428" name="Freeform 55"/>
            <p:cNvSpPr>
              <a:spLocks/>
            </p:cNvSpPr>
            <p:nvPr/>
          </p:nvSpPr>
          <p:spPr bwMode="auto">
            <a:xfrm>
              <a:off x="1243" y="2655"/>
              <a:ext cx="19" cy="12"/>
            </a:xfrm>
            <a:custGeom>
              <a:avLst/>
              <a:gdLst>
                <a:gd name="T0" fmla="*/ 0 w 19"/>
                <a:gd name="T1" fmla="*/ 11 h 12"/>
                <a:gd name="T2" fmla="*/ 4 w 19"/>
                <a:gd name="T3" fmla="*/ 9 h 12"/>
                <a:gd name="T4" fmla="*/ 11 w 19"/>
                <a:gd name="T5" fmla="*/ 5 h 12"/>
                <a:gd name="T6" fmla="*/ 18 w 19"/>
                <a:gd name="T7" fmla="*/ 0 h 12"/>
                <a:gd name="T8" fmla="*/ 0 60000 65536"/>
                <a:gd name="T9" fmla="*/ 0 60000 65536"/>
                <a:gd name="T10" fmla="*/ 0 60000 65536"/>
                <a:gd name="T11" fmla="*/ 0 60000 65536"/>
                <a:gd name="T12" fmla="*/ 0 w 19"/>
                <a:gd name="T13" fmla="*/ 0 h 12"/>
                <a:gd name="T14" fmla="*/ 19 w 19"/>
                <a:gd name="T15" fmla="*/ 12 h 12"/>
              </a:gdLst>
              <a:ahLst/>
              <a:cxnLst>
                <a:cxn ang="T8">
                  <a:pos x="T0" y="T1"/>
                </a:cxn>
                <a:cxn ang="T9">
                  <a:pos x="T2" y="T3"/>
                </a:cxn>
                <a:cxn ang="T10">
                  <a:pos x="T4" y="T5"/>
                </a:cxn>
                <a:cxn ang="T11">
                  <a:pos x="T6" y="T7"/>
                </a:cxn>
              </a:cxnLst>
              <a:rect l="T12" t="T13" r="T14" b="T15"/>
              <a:pathLst>
                <a:path w="19" h="12">
                  <a:moveTo>
                    <a:pt x="0" y="11"/>
                  </a:moveTo>
                  <a:lnTo>
                    <a:pt x="4" y="9"/>
                  </a:lnTo>
                  <a:lnTo>
                    <a:pt x="11" y="5"/>
                  </a:lnTo>
                  <a:lnTo>
                    <a:pt x="18" y="0"/>
                  </a:lnTo>
                </a:path>
              </a:pathLst>
            </a:custGeom>
            <a:noFill/>
            <a:ln w="9445">
              <a:solidFill>
                <a:srgbClr val="008000"/>
              </a:solidFill>
              <a:round/>
              <a:headEnd/>
              <a:tailEnd/>
            </a:ln>
          </p:spPr>
          <p:txBody>
            <a:bodyPr/>
            <a:lstStyle/>
            <a:p>
              <a:endParaRPr lang="en-US"/>
            </a:p>
          </p:txBody>
        </p:sp>
        <p:sp>
          <p:nvSpPr>
            <p:cNvPr id="314429" name="Freeform 56"/>
            <p:cNvSpPr>
              <a:spLocks/>
            </p:cNvSpPr>
            <p:nvPr/>
          </p:nvSpPr>
          <p:spPr bwMode="auto">
            <a:xfrm>
              <a:off x="1240" y="2632"/>
              <a:ext cx="17" cy="19"/>
            </a:xfrm>
            <a:custGeom>
              <a:avLst/>
              <a:gdLst>
                <a:gd name="T0" fmla="*/ 0 w 17"/>
                <a:gd name="T1" fmla="*/ 18 h 19"/>
                <a:gd name="T2" fmla="*/ 6 w 17"/>
                <a:gd name="T3" fmla="*/ 15 h 19"/>
                <a:gd name="T4" fmla="*/ 12 w 17"/>
                <a:gd name="T5" fmla="*/ 7 h 19"/>
                <a:gd name="T6" fmla="*/ 16 w 17"/>
                <a:gd name="T7" fmla="*/ 0 h 19"/>
                <a:gd name="T8" fmla="*/ 0 60000 65536"/>
                <a:gd name="T9" fmla="*/ 0 60000 65536"/>
                <a:gd name="T10" fmla="*/ 0 60000 65536"/>
                <a:gd name="T11" fmla="*/ 0 60000 65536"/>
                <a:gd name="T12" fmla="*/ 0 w 17"/>
                <a:gd name="T13" fmla="*/ 0 h 19"/>
                <a:gd name="T14" fmla="*/ 17 w 17"/>
                <a:gd name="T15" fmla="*/ 19 h 19"/>
              </a:gdLst>
              <a:ahLst/>
              <a:cxnLst>
                <a:cxn ang="T8">
                  <a:pos x="T0" y="T1"/>
                </a:cxn>
                <a:cxn ang="T9">
                  <a:pos x="T2" y="T3"/>
                </a:cxn>
                <a:cxn ang="T10">
                  <a:pos x="T4" y="T5"/>
                </a:cxn>
                <a:cxn ang="T11">
                  <a:pos x="T6" y="T7"/>
                </a:cxn>
              </a:cxnLst>
              <a:rect l="T12" t="T13" r="T14" b="T15"/>
              <a:pathLst>
                <a:path w="17" h="19">
                  <a:moveTo>
                    <a:pt x="0" y="18"/>
                  </a:moveTo>
                  <a:lnTo>
                    <a:pt x="6" y="15"/>
                  </a:lnTo>
                  <a:lnTo>
                    <a:pt x="12" y="7"/>
                  </a:lnTo>
                  <a:lnTo>
                    <a:pt x="16" y="0"/>
                  </a:lnTo>
                </a:path>
              </a:pathLst>
            </a:custGeom>
            <a:noFill/>
            <a:ln w="9445">
              <a:solidFill>
                <a:srgbClr val="008000"/>
              </a:solidFill>
              <a:round/>
              <a:headEnd/>
              <a:tailEnd/>
            </a:ln>
          </p:spPr>
          <p:txBody>
            <a:bodyPr/>
            <a:lstStyle/>
            <a:p>
              <a:endParaRPr lang="en-US"/>
            </a:p>
          </p:txBody>
        </p:sp>
        <p:sp>
          <p:nvSpPr>
            <p:cNvPr id="314430" name="Freeform 57"/>
            <p:cNvSpPr>
              <a:spLocks/>
            </p:cNvSpPr>
            <p:nvPr/>
          </p:nvSpPr>
          <p:spPr bwMode="auto">
            <a:xfrm>
              <a:off x="1230" y="2604"/>
              <a:ext cx="17" cy="20"/>
            </a:xfrm>
            <a:custGeom>
              <a:avLst/>
              <a:gdLst>
                <a:gd name="T0" fmla="*/ 0 w 17"/>
                <a:gd name="T1" fmla="*/ 19 h 20"/>
                <a:gd name="T2" fmla="*/ 8 w 17"/>
                <a:gd name="T3" fmla="*/ 14 h 20"/>
                <a:gd name="T4" fmla="*/ 13 w 17"/>
                <a:gd name="T5" fmla="*/ 8 h 20"/>
                <a:gd name="T6" fmla="*/ 16 w 17"/>
                <a:gd name="T7" fmla="*/ 0 h 20"/>
                <a:gd name="T8" fmla="*/ 0 60000 65536"/>
                <a:gd name="T9" fmla="*/ 0 60000 65536"/>
                <a:gd name="T10" fmla="*/ 0 60000 65536"/>
                <a:gd name="T11" fmla="*/ 0 60000 65536"/>
                <a:gd name="T12" fmla="*/ 0 w 17"/>
                <a:gd name="T13" fmla="*/ 0 h 20"/>
                <a:gd name="T14" fmla="*/ 17 w 17"/>
                <a:gd name="T15" fmla="*/ 20 h 20"/>
              </a:gdLst>
              <a:ahLst/>
              <a:cxnLst>
                <a:cxn ang="T8">
                  <a:pos x="T0" y="T1"/>
                </a:cxn>
                <a:cxn ang="T9">
                  <a:pos x="T2" y="T3"/>
                </a:cxn>
                <a:cxn ang="T10">
                  <a:pos x="T4" y="T5"/>
                </a:cxn>
                <a:cxn ang="T11">
                  <a:pos x="T6" y="T7"/>
                </a:cxn>
              </a:cxnLst>
              <a:rect l="T12" t="T13" r="T14" b="T15"/>
              <a:pathLst>
                <a:path w="17" h="20">
                  <a:moveTo>
                    <a:pt x="0" y="19"/>
                  </a:moveTo>
                  <a:lnTo>
                    <a:pt x="8" y="14"/>
                  </a:lnTo>
                  <a:lnTo>
                    <a:pt x="13" y="8"/>
                  </a:lnTo>
                  <a:lnTo>
                    <a:pt x="16" y="0"/>
                  </a:lnTo>
                </a:path>
              </a:pathLst>
            </a:custGeom>
            <a:noFill/>
            <a:ln w="9445">
              <a:solidFill>
                <a:srgbClr val="008000"/>
              </a:solidFill>
              <a:round/>
              <a:headEnd/>
              <a:tailEnd/>
            </a:ln>
          </p:spPr>
          <p:txBody>
            <a:bodyPr/>
            <a:lstStyle/>
            <a:p>
              <a:endParaRPr lang="en-US"/>
            </a:p>
          </p:txBody>
        </p:sp>
        <p:sp>
          <p:nvSpPr>
            <p:cNvPr id="314431" name="Freeform 58"/>
            <p:cNvSpPr>
              <a:spLocks/>
            </p:cNvSpPr>
            <p:nvPr/>
          </p:nvSpPr>
          <p:spPr bwMode="auto">
            <a:xfrm>
              <a:off x="1222" y="2587"/>
              <a:ext cx="15" cy="18"/>
            </a:xfrm>
            <a:custGeom>
              <a:avLst/>
              <a:gdLst>
                <a:gd name="T0" fmla="*/ 0 w 15"/>
                <a:gd name="T1" fmla="*/ 17 h 18"/>
                <a:gd name="T2" fmla="*/ 5 w 15"/>
                <a:gd name="T3" fmla="*/ 14 h 18"/>
                <a:gd name="T4" fmla="*/ 10 w 15"/>
                <a:gd name="T5" fmla="*/ 7 h 18"/>
                <a:gd name="T6" fmla="*/ 14 w 15"/>
                <a:gd name="T7" fmla="*/ 0 h 18"/>
                <a:gd name="T8" fmla="*/ 0 60000 65536"/>
                <a:gd name="T9" fmla="*/ 0 60000 65536"/>
                <a:gd name="T10" fmla="*/ 0 60000 65536"/>
                <a:gd name="T11" fmla="*/ 0 60000 65536"/>
                <a:gd name="T12" fmla="*/ 0 w 15"/>
                <a:gd name="T13" fmla="*/ 0 h 18"/>
                <a:gd name="T14" fmla="*/ 15 w 15"/>
                <a:gd name="T15" fmla="*/ 18 h 18"/>
              </a:gdLst>
              <a:ahLst/>
              <a:cxnLst>
                <a:cxn ang="T8">
                  <a:pos x="T0" y="T1"/>
                </a:cxn>
                <a:cxn ang="T9">
                  <a:pos x="T2" y="T3"/>
                </a:cxn>
                <a:cxn ang="T10">
                  <a:pos x="T4" y="T5"/>
                </a:cxn>
                <a:cxn ang="T11">
                  <a:pos x="T6" y="T7"/>
                </a:cxn>
              </a:cxnLst>
              <a:rect l="T12" t="T13" r="T14" b="T15"/>
              <a:pathLst>
                <a:path w="15" h="18">
                  <a:moveTo>
                    <a:pt x="0" y="17"/>
                  </a:moveTo>
                  <a:lnTo>
                    <a:pt x="5" y="14"/>
                  </a:lnTo>
                  <a:lnTo>
                    <a:pt x="10" y="7"/>
                  </a:lnTo>
                  <a:lnTo>
                    <a:pt x="14" y="0"/>
                  </a:lnTo>
                </a:path>
              </a:pathLst>
            </a:custGeom>
            <a:noFill/>
            <a:ln w="9445">
              <a:solidFill>
                <a:srgbClr val="008000"/>
              </a:solidFill>
              <a:round/>
              <a:headEnd/>
              <a:tailEnd/>
            </a:ln>
          </p:spPr>
          <p:txBody>
            <a:bodyPr/>
            <a:lstStyle/>
            <a:p>
              <a:endParaRPr lang="en-US"/>
            </a:p>
          </p:txBody>
        </p:sp>
        <p:sp>
          <p:nvSpPr>
            <p:cNvPr id="314432" name="Freeform 59"/>
            <p:cNvSpPr>
              <a:spLocks/>
            </p:cNvSpPr>
            <p:nvPr/>
          </p:nvSpPr>
          <p:spPr bwMode="auto">
            <a:xfrm>
              <a:off x="1207" y="2569"/>
              <a:ext cx="21" cy="16"/>
            </a:xfrm>
            <a:custGeom>
              <a:avLst/>
              <a:gdLst>
                <a:gd name="T0" fmla="*/ 0 w 21"/>
                <a:gd name="T1" fmla="*/ 15 h 16"/>
                <a:gd name="T2" fmla="*/ 7 w 21"/>
                <a:gd name="T3" fmla="*/ 13 h 16"/>
                <a:gd name="T4" fmla="*/ 14 w 21"/>
                <a:gd name="T5" fmla="*/ 7 h 16"/>
                <a:gd name="T6" fmla="*/ 20 w 21"/>
                <a:gd name="T7" fmla="*/ 0 h 16"/>
                <a:gd name="T8" fmla="*/ 0 60000 65536"/>
                <a:gd name="T9" fmla="*/ 0 60000 65536"/>
                <a:gd name="T10" fmla="*/ 0 60000 65536"/>
                <a:gd name="T11" fmla="*/ 0 60000 65536"/>
                <a:gd name="T12" fmla="*/ 0 w 21"/>
                <a:gd name="T13" fmla="*/ 0 h 16"/>
                <a:gd name="T14" fmla="*/ 21 w 21"/>
                <a:gd name="T15" fmla="*/ 16 h 16"/>
              </a:gdLst>
              <a:ahLst/>
              <a:cxnLst>
                <a:cxn ang="T8">
                  <a:pos x="T0" y="T1"/>
                </a:cxn>
                <a:cxn ang="T9">
                  <a:pos x="T2" y="T3"/>
                </a:cxn>
                <a:cxn ang="T10">
                  <a:pos x="T4" y="T5"/>
                </a:cxn>
                <a:cxn ang="T11">
                  <a:pos x="T6" y="T7"/>
                </a:cxn>
              </a:cxnLst>
              <a:rect l="T12" t="T13" r="T14" b="T15"/>
              <a:pathLst>
                <a:path w="21" h="16">
                  <a:moveTo>
                    <a:pt x="0" y="15"/>
                  </a:moveTo>
                  <a:lnTo>
                    <a:pt x="7" y="13"/>
                  </a:lnTo>
                  <a:lnTo>
                    <a:pt x="14" y="7"/>
                  </a:lnTo>
                  <a:lnTo>
                    <a:pt x="20" y="0"/>
                  </a:lnTo>
                </a:path>
              </a:pathLst>
            </a:custGeom>
            <a:noFill/>
            <a:ln w="9445">
              <a:solidFill>
                <a:srgbClr val="008000"/>
              </a:solidFill>
              <a:round/>
              <a:headEnd/>
              <a:tailEnd/>
            </a:ln>
          </p:spPr>
          <p:txBody>
            <a:bodyPr/>
            <a:lstStyle/>
            <a:p>
              <a:endParaRPr lang="en-US"/>
            </a:p>
          </p:txBody>
        </p:sp>
        <p:sp>
          <p:nvSpPr>
            <p:cNvPr id="314433" name="Freeform 60"/>
            <p:cNvSpPr>
              <a:spLocks/>
            </p:cNvSpPr>
            <p:nvPr/>
          </p:nvSpPr>
          <p:spPr bwMode="auto">
            <a:xfrm>
              <a:off x="1199" y="2552"/>
              <a:ext cx="24" cy="10"/>
            </a:xfrm>
            <a:custGeom>
              <a:avLst/>
              <a:gdLst>
                <a:gd name="T0" fmla="*/ 0 w 24"/>
                <a:gd name="T1" fmla="*/ 9 h 10"/>
                <a:gd name="T2" fmla="*/ 8 w 24"/>
                <a:gd name="T3" fmla="*/ 6 h 10"/>
                <a:gd name="T4" fmla="*/ 15 w 24"/>
                <a:gd name="T5" fmla="*/ 4 h 10"/>
                <a:gd name="T6" fmla="*/ 23 w 24"/>
                <a:gd name="T7" fmla="*/ 0 h 10"/>
                <a:gd name="T8" fmla="*/ 0 60000 65536"/>
                <a:gd name="T9" fmla="*/ 0 60000 65536"/>
                <a:gd name="T10" fmla="*/ 0 60000 65536"/>
                <a:gd name="T11" fmla="*/ 0 60000 65536"/>
                <a:gd name="T12" fmla="*/ 0 w 24"/>
                <a:gd name="T13" fmla="*/ 0 h 10"/>
                <a:gd name="T14" fmla="*/ 24 w 24"/>
                <a:gd name="T15" fmla="*/ 10 h 10"/>
              </a:gdLst>
              <a:ahLst/>
              <a:cxnLst>
                <a:cxn ang="T8">
                  <a:pos x="T0" y="T1"/>
                </a:cxn>
                <a:cxn ang="T9">
                  <a:pos x="T2" y="T3"/>
                </a:cxn>
                <a:cxn ang="T10">
                  <a:pos x="T4" y="T5"/>
                </a:cxn>
                <a:cxn ang="T11">
                  <a:pos x="T6" y="T7"/>
                </a:cxn>
              </a:cxnLst>
              <a:rect l="T12" t="T13" r="T14" b="T15"/>
              <a:pathLst>
                <a:path w="24" h="10">
                  <a:moveTo>
                    <a:pt x="0" y="9"/>
                  </a:moveTo>
                  <a:lnTo>
                    <a:pt x="8" y="6"/>
                  </a:lnTo>
                  <a:lnTo>
                    <a:pt x="15" y="4"/>
                  </a:lnTo>
                  <a:lnTo>
                    <a:pt x="23" y="0"/>
                  </a:lnTo>
                </a:path>
              </a:pathLst>
            </a:custGeom>
            <a:noFill/>
            <a:ln w="9445">
              <a:solidFill>
                <a:srgbClr val="008000"/>
              </a:solidFill>
              <a:round/>
              <a:headEnd/>
              <a:tailEnd/>
            </a:ln>
          </p:spPr>
          <p:txBody>
            <a:bodyPr/>
            <a:lstStyle/>
            <a:p>
              <a:endParaRPr lang="en-US"/>
            </a:p>
          </p:txBody>
        </p:sp>
        <p:sp>
          <p:nvSpPr>
            <p:cNvPr id="314434" name="Freeform 61"/>
            <p:cNvSpPr>
              <a:spLocks/>
            </p:cNvSpPr>
            <p:nvPr/>
          </p:nvSpPr>
          <p:spPr bwMode="auto">
            <a:xfrm>
              <a:off x="1194" y="2531"/>
              <a:ext cx="29" cy="7"/>
            </a:xfrm>
            <a:custGeom>
              <a:avLst/>
              <a:gdLst>
                <a:gd name="T0" fmla="*/ 0 w 29"/>
                <a:gd name="T1" fmla="*/ 6 h 7"/>
                <a:gd name="T2" fmla="*/ 10 w 29"/>
                <a:gd name="T3" fmla="*/ 6 h 7"/>
                <a:gd name="T4" fmla="*/ 20 w 29"/>
                <a:gd name="T5" fmla="*/ 3 h 7"/>
                <a:gd name="T6" fmla="*/ 28 w 29"/>
                <a:gd name="T7" fmla="*/ 0 h 7"/>
                <a:gd name="T8" fmla="*/ 0 60000 65536"/>
                <a:gd name="T9" fmla="*/ 0 60000 65536"/>
                <a:gd name="T10" fmla="*/ 0 60000 65536"/>
                <a:gd name="T11" fmla="*/ 0 60000 65536"/>
                <a:gd name="T12" fmla="*/ 0 w 29"/>
                <a:gd name="T13" fmla="*/ 0 h 7"/>
                <a:gd name="T14" fmla="*/ 29 w 29"/>
                <a:gd name="T15" fmla="*/ 7 h 7"/>
              </a:gdLst>
              <a:ahLst/>
              <a:cxnLst>
                <a:cxn ang="T8">
                  <a:pos x="T0" y="T1"/>
                </a:cxn>
                <a:cxn ang="T9">
                  <a:pos x="T2" y="T3"/>
                </a:cxn>
                <a:cxn ang="T10">
                  <a:pos x="T4" y="T5"/>
                </a:cxn>
                <a:cxn ang="T11">
                  <a:pos x="T6" y="T7"/>
                </a:cxn>
              </a:cxnLst>
              <a:rect l="T12" t="T13" r="T14" b="T15"/>
              <a:pathLst>
                <a:path w="29" h="7">
                  <a:moveTo>
                    <a:pt x="0" y="6"/>
                  </a:moveTo>
                  <a:lnTo>
                    <a:pt x="10" y="6"/>
                  </a:lnTo>
                  <a:lnTo>
                    <a:pt x="20" y="3"/>
                  </a:lnTo>
                  <a:lnTo>
                    <a:pt x="28" y="0"/>
                  </a:lnTo>
                </a:path>
              </a:pathLst>
            </a:custGeom>
            <a:noFill/>
            <a:ln w="9445">
              <a:solidFill>
                <a:srgbClr val="008000"/>
              </a:solidFill>
              <a:round/>
              <a:headEnd/>
              <a:tailEnd/>
            </a:ln>
          </p:spPr>
          <p:txBody>
            <a:bodyPr/>
            <a:lstStyle/>
            <a:p>
              <a:endParaRPr lang="en-US"/>
            </a:p>
          </p:txBody>
        </p:sp>
        <p:sp>
          <p:nvSpPr>
            <p:cNvPr id="314435" name="Freeform 62"/>
            <p:cNvSpPr>
              <a:spLocks/>
            </p:cNvSpPr>
            <p:nvPr/>
          </p:nvSpPr>
          <p:spPr bwMode="auto">
            <a:xfrm>
              <a:off x="1203" y="2516"/>
              <a:ext cx="25" cy="4"/>
            </a:xfrm>
            <a:custGeom>
              <a:avLst/>
              <a:gdLst>
                <a:gd name="T0" fmla="*/ 0 w 25"/>
                <a:gd name="T1" fmla="*/ 0 h 4"/>
                <a:gd name="T2" fmla="*/ 6 w 25"/>
                <a:gd name="T3" fmla="*/ 3 h 4"/>
                <a:gd name="T4" fmla="*/ 16 w 25"/>
                <a:gd name="T5" fmla="*/ 3 h 4"/>
                <a:gd name="T6" fmla="*/ 24 w 25"/>
                <a:gd name="T7" fmla="*/ 1 h 4"/>
                <a:gd name="T8" fmla="*/ 0 60000 65536"/>
                <a:gd name="T9" fmla="*/ 0 60000 65536"/>
                <a:gd name="T10" fmla="*/ 0 60000 65536"/>
                <a:gd name="T11" fmla="*/ 0 60000 65536"/>
                <a:gd name="T12" fmla="*/ 0 w 25"/>
                <a:gd name="T13" fmla="*/ 0 h 4"/>
                <a:gd name="T14" fmla="*/ 25 w 25"/>
                <a:gd name="T15" fmla="*/ 4 h 4"/>
              </a:gdLst>
              <a:ahLst/>
              <a:cxnLst>
                <a:cxn ang="T8">
                  <a:pos x="T0" y="T1"/>
                </a:cxn>
                <a:cxn ang="T9">
                  <a:pos x="T2" y="T3"/>
                </a:cxn>
                <a:cxn ang="T10">
                  <a:pos x="T4" y="T5"/>
                </a:cxn>
                <a:cxn ang="T11">
                  <a:pos x="T6" y="T7"/>
                </a:cxn>
              </a:cxnLst>
              <a:rect l="T12" t="T13" r="T14" b="T15"/>
              <a:pathLst>
                <a:path w="25" h="4">
                  <a:moveTo>
                    <a:pt x="0" y="0"/>
                  </a:moveTo>
                  <a:lnTo>
                    <a:pt x="6" y="3"/>
                  </a:lnTo>
                  <a:lnTo>
                    <a:pt x="16" y="3"/>
                  </a:lnTo>
                  <a:lnTo>
                    <a:pt x="24" y="1"/>
                  </a:lnTo>
                </a:path>
              </a:pathLst>
            </a:custGeom>
            <a:noFill/>
            <a:ln w="9445">
              <a:solidFill>
                <a:srgbClr val="008000"/>
              </a:solidFill>
              <a:round/>
              <a:headEnd/>
              <a:tailEnd/>
            </a:ln>
          </p:spPr>
          <p:txBody>
            <a:bodyPr/>
            <a:lstStyle/>
            <a:p>
              <a:endParaRPr lang="en-US"/>
            </a:p>
          </p:txBody>
        </p:sp>
        <p:sp>
          <p:nvSpPr>
            <p:cNvPr id="314436" name="Freeform 63"/>
            <p:cNvSpPr>
              <a:spLocks/>
            </p:cNvSpPr>
            <p:nvPr/>
          </p:nvSpPr>
          <p:spPr bwMode="auto">
            <a:xfrm>
              <a:off x="1209" y="2501"/>
              <a:ext cx="22" cy="2"/>
            </a:xfrm>
            <a:custGeom>
              <a:avLst/>
              <a:gdLst>
                <a:gd name="T0" fmla="*/ 0 w 22"/>
                <a:gd name="T1" fmla="*/ 0 h 2"/>
                <a:gd name="T2" fmla="*/ 11 w 22"/>
                <a:gd name="T3" fmla="*/ 0 h 2"/>
                <a:gd name="T4" fmla="*/ 21 w 22"/>
                <a:gd name="T5" fmla="*/ 1 h 2"/>
                <a:gd name="T6" fmla="*/ 0 60000 65536"/>
                <a:gd name="T7" fmla="*/ 0 60000 65536"/>
                <a:gd name="T8" fmla="*/ 0 60000 65536"/>
                <a:gd name="T9" fmla="*/ 0 w 22"/>
                <a:gd name="T10" fmla="*/ 0 h 2"/>
                <a:gd name="T11" fmla="*/ 22 w 22"/>
                <a:gd name="T12" fmla="*/ 2 h 2"/>
              </a:gdLst>
              <a:ahLst/>
              <a:cxnLst>
                <a:cxn ang="T6">
                  <a:pos x="T0" y="T1"/>
                </a:cxn>
                <a:cxn ang="T7">
                  <a:pos x="T2" y="T3"/>
                </a:cxn>
                <a:cxn ang="T8">
                  <a:pos x="T4" y="T5"/>
                </a:cxn>
              </a:cxnLst>
              <a:rect l="T9" t="T10" r="T11" b="T12"/>
              <a:pathLst>
                <a:path w="22" h="2">
                  <a:moveTo>
                    <a:pt x="0" y="0"/>
                  </a:moveTo>
                  <a:lnTo>
                    <a:pt x="11" y="0"/>
                  </a:lnTo>
                  <a:lnTo>
                    <a:pt x="21" y="1"/>
                  </a:lnTo>
                </a:path>
              </a:pathLst>
            </a:custGeom>
            <a:noFill/>
            <a:ln w="9445">
              <a:solidFill>
                <a:srgbClr val="008000"/>
              </a:solidFill>
              <a:round/>
              <a:headEnd/>
              <a:tailEnd/>
            </a:ln>
          </p:spPr>
          <p:txBody>
            <a:bodyPr/>
            <a:lstStyle/>
            <a:p>
              <a:endParaRPr lang="en-US"/>
            </a:p>
          </p:txBody>
        </p:sp>
        <p:sp>
          <p:nvSpPr>
            <p:cNvPr id="314437" name="Freeform 64"/>
            <p:cNvSpPr>
              <a:spLocks/>
            </p:cNvSpPr>
            <p:nvPr/>
          </p:nvSpPr>
          <p:spPr bwMode="auto">
            <a:xfrm>
              <a:off x="1552" y="2421"/>
              <a:ext cx="3" cy="23"/>
            </a:xfrm>
            <a:custGeom>
              <a:avLst/>
              <a:gdLst>
                <a:gd name="T0" fmla="*/ 0 w 3"/>
                <a:gd name="T1" fmla="*/ 0 h 23"/>
                <a:gd name="T2" fmla="*/ 2 w 3"/>
                <a:gd name="T3" fmla="*/ 7 h 23"/>
                <a:gd name="T4" fmla="*/ 1 w 3"/>
                <a:gd name="T5" fmla="*/ 16 h 23"/>
                <a:gd name="T6" fmla="*/ 0 w 3"/>
                <a:gd name="T7" fmla="*/ 22 h 23"/>
                <a:gd name="T8" fmla="*/ 0 60000 65536"/>
                <a:gd name="T9" fmla="*/ 0 60000 65536"/>
                <a:gd name="T10" fmla="*/ 0 60000 65536"/>
                <a:gd name="T11" fmla="*/ 0 60000 65536"/>
                <a:gd name="T12" fmla="*/ 0 w 3"/>
                <a:gd name="T13" fmla="*/ 0 h 23"/>
                <a:gd name="T14" fmla="*/ 3 w 3"/>
                <a:gd name="T15" fmla="*/ 23 h 23"/>
              </a:gdLst>
              <a:ahLst/>
              <a:cxnLst>
                <a:cxn ang="T8">
                  <a:pos x="T0" y="T1"/>
                </a:cxn>
                <a:cxn ang="T9">
                  <a:pos x="T2" y="T3"/>
                </a:cxn>
                <a:cxn ang="T10">
                  <a:pos x="T4" y="T5"/>
                </a:cxn>
                <a:cxn ang="T11">
                  <a:pos x="T6" y="T7"/>
                </a:cxn>
              </a:cxnLst>
              <a:rect l="T12" t="T13" r="T14" b="T15"/>
              <a:pathLst>
                <a:path w="3" h="23">
                  <a:moveTo>
                    <a:pt x="0" y="0"/>
                  </a:moveTo>
                  <a:lnTo>
                    <a:pt x="2" y="7"/>
                  </a:lnTo>
                  <a:lnTo>
                    <a:pt x="1" y="16"/>
                  </a:lnTo>
                  <a:lnTo>
                    <a:pt x="0" y="22"/>
                  </a:lnTo>
                </a:path>
              </a:pathLst>
            </a:custGeom>
            <a:noFill/>
            <a:ln w="9445">
              <a:solidFill>
                <a:srgbClr val="008000"/>
              </a:solidFill>
              <a:round/>
              <a:headEnd/>
              <a:tailEnd/>
            </a:ln>
          </p:spPr>
          <p:txBody>
            <a:bodyPr/>
            <a:lstStyle/>
            <a:p>
              <a:endParaRPr lang="en-US"/>
            </a:p>
          </p:txBody>
        </p:sp>
        <p:sp>
          <p:nvSpPr>
            <p:cNvPr id="314438" name="Freeform 65"/>
            <p:cNvSpPr>
              <a:spLocks/>
            </p:cNvSpPr>
            <p:nvPr/>
          </p:nvSpPr>
          <p:spPr bwMode="auto">
            <a:xfrm>
              <a:off x="1570" y="2423"/>
              <a:ext cx="5" cy="27"/>
            </a:xfrm>
            <a:custGeom>
              <a:avLst/>
              <a:gdLst>
                <a:gd name="T0" fmla="*/ 0 w 5"/>
                <a:gd name="T1" fmla="*/ 0 h 27"/>
                <a:gd name="T2" fmla="*/ 2 w 5"/>
                <a:gd name="T3" fmla="*/ 7 h 27"/>
                <a:gd name="T4" fmla="*/ 4 w 5"/>
                <a:gd name="T5" fmla="*/ 16 h 27"/>
                <a:gd name="T6" fmla="*/ 4 w 5"/>
                <a:gd name="T7" fmla="*/ 26 h 27"/>
                <a:gd name="T8" fmla="*/ 0 60000 65536"/>
                <a:gd name="T9" fmla="*/ 0 60000 65536"/>
                <a:gd name="T10" fmla="*/ 0 60000 65536"/>
                <a:gd name="T11" fmla="*/ 0 60000 65536"/>
                <a:gd name="T12" fmla="*/ 0 w 5"/>
                <a:gd name="T13" fmla="*/ 0 h 27"/>
                <a:gd name="T14" fmla="*/ 5 w 5"/>
                <a:gd name="T15" fmla="*/ 27 h 27"/>
              </a:gdLst>
              <a:ahLst/>
              <a:cxnLst>
                <a:cxn ang="T8">
                  <a:pos x="T0" y="T1"/>
                </a:cxn>
                <a:cxn ang="T9">
                  <a:pos x="T2" y="T3"/>
                </a:cxn>
                <a:cxn ang="T10">
                  <a:pos x="T4" y="T5"/>
                </a:cxn>
                <a:cxn ang="T11">
                  <a:pos x="T6" y="T7"/>
                </a:cxn>
              </a:cxnLst>
              <a:rect l="T12" t="T13" r="T14" b="T15"/>
              <a:pathLst>
                <a:path w="5" h="27">
                  <a:moveTo>
                    <a:pt x="0" y="0"/>
                  </a:moveTo>
                  <a:lnTo>
                    <a:pt x="2" y="7"/>
                  </a:lnTo>
                  <a:lnTo>
                    <a:pt x="4" y="16"/>
                  </a:lnTo>
                  <a:lnTo>
                    <a:pt x="4" y="26"/>
                  </a:lnTo>
                </a:path>
              </a:pathLst>
            </a:custGeom>
            <a:noFill/>
            <a:ln w="9445">
              <a:solidFill>
                <a:srgbClr val="008000"/>
              </a:solidFill>
              <a:round/>
              <a:headEnd/>
              <a:tailEnd/>
            </a:ln>
          </p:spPr>
          <p:txBody>
            <a:bodyPr/>
            <a:lstStyle/>
            <a:p>
              <a:endParaRPr lang="en-US"/>
            </a:p>
          </p:txBody>
        </p:sp>
        <p:sp>
          <p:nvSpPr>
            <p:cNvPr id="314439" name="Freeform 66"/>
            <p:cNvSpPr>
              <a:spLocks/>
            </p:cNvSpPr>
            <p:nvPr/>
          </p:nvSpPr>
          <p:spPr bwMode="auto">
            <a:xfrm>
              <a:off x="1586" y="2425"/>
              <a:ext cx="11" cy="20"/>
            </a:xfrm>
            <a:custGeom>
              <a:avLst/>
              <a:gdLst>
                <a:gd name="T0" fmla="*/ 0 w 11"/>
                <a:gd name="T1" fmla="*/ 0 h 20"/>
                <a:gd name="T2" fmla="*/ 3 w 11"/>
                <a:gd name="T3" fmla="*/ 8 h 20"/>
                <a:gd name="T4" fmla="*/ 5 w 11"/>
                <a:gd name="T5" fmla="*/ 13 h 20"/>
                <a:gd name="T6" fmla="*/ 10 w 11"/>
                <a:gd name="T7" fmla="*/ 19 h 20"/>
                <a:gd name="T8" fmla="*/ 0 60000 65536"/>
                <a:gd name="T9" fmla="*/ 0 60000 65536"/>
                <a:gd name="T10" fmla="*/ 0 60000 65536"/>
                <a:gd name="T11" fmla="*/ 0 60000 65536"/>
                <a:gd name="T12" fmla="*/ 0 w 11"/>
                <a:gd name="T13" fmla="*/ 0 h 20"/>
                <a:gd name="T14" fmla="*/ 11 w 11"/>
                <a:gd name="T15" fmla="*/ 20 h 20"/>
              </a:gdLst>
              <a:ahLst/>
              <a:cxnLst>
                <a:cxn ang="T8">
                  <a:pos x="T0" y="T1"/>
                </a:cxn>
                <a:cxn ang="T9">
                  <a:pos x="T2" y="T3"/>
                </a:cxn>
                <a:cxn ang="T10">
                  <a:pos x="T4" y="T5"/>
                </a:cxn>
                <a:cxn ang="T11">
                  <a:pos x="T6" y="T7"/>
                </a:cxn>
              </a:cxnLst>
              <a:rect l="T12" t="T13" r="T14" b="T15"/>
              <a:pathLst>
                <a:path w="11" h="20">
                  <a:moveTo>
                    <a:pt x="0" y="0"/>
                  </a:moveTo>
                  <a:lnTo>
                    <a:pt x="3" y="8"/>
                  </a:lnTo>
                  <a:lnTo>
                    <a:pt x="5" y="13"/>
                  </a:lnTo>
                  <a:lnTo>
                    <a:pt x="10" y="19"/>
                  </a:lnTo>
                </a:path>
              </a:pathLst>
            </a:custGeom>
            <a:noFill/>
            <a:ln w="9445">
              <a:solidFill>
                <a:srgbClr val="008000"/>
              </a:solidFill>
              <a:round/>
              <a:headEnd/>
              <a:tailEnd/>
            </a:ln>
          </p:spPr>
          <p:txBody>
            <a:bodyPr/>
            <a:lstStyle/>
            <a:p>
              <a:endParaRPr lang="en-US"/>
            </a:p>
          </p:txBody>
        </p:sp>
        <p:sp>
          <p:nvSpPr>
            <p:cNvPr id="314440" name="Freeform 67"/>
            <p:cNvSpPr>
              <a:spLocks/>
            </p:cNvSpPr>
            <p:nvPr/>
          </p:nvSpPr>
          <p:spPr bwMode="auto">
            <a:xfrm>
              <a:off x="1605" y="2423"/>
              <a:ext cx="14" cy="13"/>
            </a:xfrm>
            <a:custGeom>
              <a:avLst/>
              <a:gdLst>
                <a:gd name="T0" fmla="*/ 0 w 14"/>
                <a:gd name="T1" fmla="*/ 0 h 13"/>
                <a:gd name="T2" fmla="*/ 6 w 14"/>
                <a:gd name="T3" fmla="*/ 9 h 13"/>
                <a:gd name="T4" fmla="*/ 13 w 14"/>
                <a:gd name="T5" fmla="*/ 12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0"/>
                  </a:moveTo>
                  <a:lnTo>
                    <a:pt x="6" y="9"/>
                  </a:lnTo>
                  <a:lnTo>
                    <a:pt x="13" y="12"/>
                  </a:lnTo>
                </a:path>
              </a:pathLst>
            </a:custGeom>
            <a:noFill/>
            <a:ln w="9445">
              <a:solidFill>
                <a:srgbClr val="008000"/>
              </a:solidFill>
              <a:round/>
              <a:headEnd/>
              <a:tailEnd/>
            </a:ln>
          </p:spPr>
          <p:txBody>
            <a:bodyPr/>
            <a:lstStyle/>
            <a:p>
              <a:endParaRPr lang="en-US"/>
            </a:p>
          </p:txBody>
        </p:sp>
        <p:sp>
          <p:nvSpPr>
            <p:cNvPr id="314441" name="Freeform 68"/>
            <p:cNvSpPr>
              <a:spLocks/>
            </p:cNvSpPr>
            <p:nvPr/>
          </p:nvSpPr>
          <p:spPr bwMode="auto">
            <a:xfrm>
              <a:off x="1586" y="2435"/>
              <a:ext cx="64" cy="68"/>
            </a:xfrm>
            <a:custGeom>
              <a:avLst/>
              <a:gdLst>
                <a:gd name="T0" fmla="*/ 0 w 64"/>
                <a:gd name="T1" fmla="*/ 17 h 68"/>
                <a:gd name="T2" fmla="*/ 39 w 64"/>
                <a:gd name="T3" fmla="*/ 67 h 68"/>
                <a:gd name="T4" fmla="*/ 63 w 64"/>
                <a:gd name="T5" fmla="*/ 52 h 68"/>
                <a:gd name="T6" fmla="*/ 36 w 64"/>
                <a:gd name="T7" fmla="*/ 0 h 68"/>
                <a:gd name="T8" fmla="*/ 0 60000 65536"/>
                <a:gd name="T9" fmla="*/ 0 60000 65536"/>
                <a:gd name="T10" fmla="*/ 0 60000 65536"/>
                <a:gd name="T11" fmla="*/ 0 60000 65536"/>
                <a:gd name="T12" fmla="*/ 0 w 64"/>
                <a:gd name="T13" fmla="*/ 0 h 68"/>
                <a:gd name="T14" fmla="*/ 64 w 64"/>
                <a:gd name="T15" fmla="*/ 68 h 68"/>
              </a:gdLst>
              <a:ahLst/>
              <a:cxnLst>
                <a:cxn ang="T8">
                  <a:pos x="T0" y="T1"/>
                </a:cxn>
                <a:cxn ang="T9">
                  <a:pos x="T2" y="T3"/>
                </a:cxn>
                <a:cxn ang="T10">
                  <a:pos x="T4" y="T5"/>
                </a:cxn>
                <a:cxn ang="T11">
                  <a:pos x="T6" y="T7"/>
                </a:cxn>
              </a:cxnLst>
              <a:rect l="T12" t="T13" r="T14" b="T15"/>
              <a:pathLst>
                <a:path w="64" h="68">
                  <a:moveTo>
                    <a:pt x="0" y="17"/>
                  </a:moveTo>
                  <a:lnTo>
                    <a:pt x="39" y="67"/>
                  </a:lnTo>
                  <a:lnTo>
                    <a:pt x="63" y="52"/>
                  </a:lnTo>
                  <a:lnTo>
                    <a:pt x="36" y="0"/>
                  </a:lnTo>
                </a:path>
              </a:pathLst>
            </a:custGeom>
            <a:noFill/>
            <a:ln w="9445">
              <a:solidFill>
                <a:srgbClr val="008000"/>
              </a:solidFill>
              <a:round/>
              <a:headEnd/>
              <a:tailEnd/>
            </a:ln>
          </p:spPr>
          <p:txBody>
            <a:bodyPr/>
            <a:lstStyle/>
            <a:p>
              <a:endParaRPr lang="en-US"/>
            </a:p>
          </p:txBody>
        </p:sp>
        <p:sp>
          <p:nvSpPr>
            <p:cNvPr id="314442" name="Freeform 69"/>
            <p:cNvSpPr>
              <a:spLocks/>
            </p:cNvSpPr>
            <p:nvPr/>
          </p:nvSpPr>
          <p:spPr bwMode="auto">
            <a:xfrm>
              <a:off x="1117" y="2433"/>
              <a:ext cx="63" cy="109"/>
            </a:xfrm>
            <a:custGeom>
              <a:avLst/>
              <a:gdLst>
                <a:gd name="T0" fmla="*/ 1 w 63"/>
                <a:gd name="T1" fmla="*/ 108 h 109"/>
                <a:gd name="T2" fmla="*/ 0 w 63"/>
                <a:gd name="T3" fmla="*/ 88 h 109"/>
                <a:gd name="T4" fmla="*/ 2 w 63"/>
                <a:gd name="T5" fmla="*/ 79 h 109"/>
                <a:gd name="T6" fmla="*/ 6 w 63"/>
                <a:gd name="T7" fmla="*/ 59 h 109"/>
                <a:gd name="T8" fmla="*/ 10 w 63"/>
                <a:gd name="T9" fmla="*/ 45 h 109"/>
                <a:gd name="T10" fmla="*/ 18 w 63"/>
                <a:gd name="T11" fmla="*/ 25 h 109"/>
                <a:gd name="T12" fmla="*/ 24 w 63"/>
                <a:gd name="T13" fmla="*/ 12 h 109"/>
                <a:gd name="T14" fmla="*/ 29 w 63"/>
                <a:gd name="T15" fmla="*/ 6 h 109"/>
                <a:gd name="T16" fmla="*/ 34 w 63"/>
                <a:gd name="T17" fmla="*/ 4 h 109"/>
                <a:gd name="T18" fmla="*/ 38 w 63"/>
                <a:gd name="T19" fmla="*/ 1 h 109"/>
                <a:gd name="T20" fmla="*/ 43 w 63"/>
                <a:gd name="T21" fmla="*/ 0 h 109"/>
                <a:gd name="T22" fmla="*/ 52 w 63"/>
                <a:gd name="T23" fmla="*/ 1 h 109"/>
                <a:gd name="T24" fmla="*/ 59 w 63"/>
                <a:gd name="T25" fmla="*/ 6 h 109"/>
                <a:gd name="T26" fmla="*/ 62 w 63"/>
                <a:gd name="T27" fmla="*/ 15 h 109"/>
                <a:gd name="T28" fmla="*/ 62 w 63"/>
                <a:gd name="T29" fmla="*/ 21 h 109"/>
                <a:gd name="T30" fmla="*/ 62 w 63"/>
                <a:gd name="T31" fmla="*/ 26 h 109"/>
                <a:gd name="T32" fmla="*/ 55 w 63"/>
                <a:gd name="T33" fmla="*/ 40 h 109"/>
                <a:gd name="T34" fmla="*/ 52 w 63"/>
                <a:gd name="T35" fmla="*/ 50 h 109"/>
                <a:gd name="T36" fmla="*/ 49 w 63"/>
                <a:gd name="T37" fmla="*/ 59 h 109"/>
                <a:gd name="T38" fmla="*/ 47 w 63"/>
                <a:gd name="T39" fmla="*/ 69 h 109"/>
                <a:gd name="T40" fmla="*/ 46 w 63"/>
                <a:gd name="T41" fmla="*/ 72 h 10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109"/>
                <a:gd name="T65" fmla="*/ 63 w 63"/>
                <a:gd name="T66" fmla="*/ 109 h 10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109">
                  <a:moveTo>
                    <a:pt x="1" y="108"/>
                  </a:moveTo>
                  <a:lnTo>
                    <a:pt x="0" y="88"/>
                  </a:lnTo>
                  <a:lnTo>
                    <a:pt x="2" y="79"/>
                  </a:lnTo>
                  <a:lnTo>
                    <a:pt x="6" y="59"/>
                  </a:lnTo>
                  <a:lnTo>
                    <a:pt x="10" y="45"/>
                  </a:lnTo>
                  <a:lnTo>
                    <a:pt x="18" y="25"/>
                  </a:lnTo>
                  <a:lnTo>
                    <a:pt x="24" y="12"/>
                  </a:lnTo>
                  <a:lnTo>
                    <a:pt x="29" y="6"/>
                  </a:lnTo>
                  <a:lnTo>
                    <a:pt x="34" y="4"/>
                  </a:lnTo>
                  <a:lnTo>
                    <a:pt x="38" y="1"/>
                  </a:lnTo>
                  <a:lnTo>
                    <a:pt x="43" y="0"/>
                  </a:lnTo>
                  <a:lnTo>
                    <a:pt x="52" y="1"/>
                  </a:lnTo>
                  <a:lnTo>
                    <a:pt x="59" y="6"/>
                  </a:lnTo>
                  <a:lnTo>
                    <a:pt x="62" y="15"/>
                  </a:lnTo>
                  <a:lnTo>
                    <a:pt x="62" y="21"/>
                  </a:lnTo>
                  <a:lnTo>
                    <a:pt x="62" y="26"/>
                  </a:lnTo>
                  <a:lnTo>
                    <a:pt x="55" y="40"/>
                  </a:lnTo>
                  <a:lnTo>
                    <a:pt x="52" y="50"/>
                  </a:lnTo>
                  <a:lnTo>
                    <a:pt x="49" y="59"/>
                  </a:lnTo>
                  <a:lnTo>
                    <a:pt x="47" y="69"/>
                  </a:lnTo>
                  <a:lnTo>
                    <a:pt x="46" y="72"/>
                  </a:lnTo>
                </a:path>
              </a:pathLst>
            </a:custGeom>
            <a:noFill/>
            <a:ln w="9445">
              <a:solidFill>
                <a:srgbClr val="008000"/>
              </a:solidFill>
              <a:round/>
              <a:headEnd/>
              <a:tailEnd/>
            </a:ln>
          </p:spPr>
          <p:txBody>
            <a:bodyPr/>
            <a:lstStyle/>
            <a:p>
              <a:endParaRPr lang="en-US"/>
            </a:p>
          </p:txBody>
        </p:sp>
        <p:sp>
          <p:nvSpPr>
            <p:cNvPr id="314443" name="Freeform 70"/>
            <p:cNvSpPr>
              <a:spLocks/>
            </p:cNvSpPr>
            <p:nvPr/>
          </p:nvSpPr>
          <p:spPr bwMode="auto">
            <a:xfrm>
              <a:off x="1121" y="2370"/>
              <a:ext cx="138" cy="111"/>
            </a:xfrm>
            <a:custGeom>
              <a:avLst/>
              <a:gdLst>
                <a:gd name="T0" fmla="*/ 27 w 138"/>
                <a:gd name="T1" fmla="*/ 67 h 111"/>
                <a:gd name="T2" fmla="*/ 20 w 138"/>
                <a:gd name="T3" fmla="*/ 65 h 111"/>
                <a:gd name="T4" fmla="*/ 15 w 138"/>
                <a:gd name="T5" fmla="*/ 65 h 111"/>
                <a:gd name="T6" fmla="*/ 12 w 138"/>
                <a:gd name="T7" fmla="*/ 65 h 111"/>
                <a:gd name="T8" fmla="*/ 0 w 138"/>
                <a:gd name="T9" fmla="*/ 66 h 111"/>
                <a:gd name="T10" fmla="*/ 8 w 138"/>
                <a:gd name="T11" fmla="*/ 58 h 111"/>
                <a:gd name="T12" fmla="*/ 14 w 138"/>
                <a:gd name="T13" fmla="*/ 51 h 111"/>
                <a:gd name="T14" fmla="*/ 19 w 138"/>
                <a:gd name="T15" fmla="*/ 45 h 111"/>
                <a:gd name="T16" fmla="*/ 29 w 138"/>
                <a:gd name="T17" fmla="*/ 35 h 111"/>
                <a:gd name="T18" fmla="*/ 38 w 138"/>
                <a:gd name="T19" fmla="*/ 28 h 111"/>
                <a:gd name="T20" fmla="*/ 50 w 138"/>
                <a:gd name="T21" fmla="*/ 21 h 111"/>
                <a:gd name="T22" fmla="*/ 59 w 138"/>
                <a:gd name="T23" fmla="*/ 17 h 111"/>
                <a:gd name="T24" fmla="*/ 70 w 138"/>
                <a:gd name="T25" fmla="*/ 12 h 111"/>
                <a:gd name="T26" fmla="*/ 78 w 138"/>
                <a:gd name="T27" fmla="*/ 9 h 111"/>
                <a:gd name="T28" fmla="*/ 88 w 138"/>
                <a:gd name="T29" fmla="*/ 6 h 111"/>
                <a:gd name="T30" fmla="*/ 96 w 138"/>
                <a:gd name="T31" fmla="*/ 4 h 111"/>
                <a:gd name="T32" fmla="*/ 107 w 138"/>
                <a:gd name="T33" fmla="*/ 1 h 111"/>
                <a:gd name="T34" fmla="*/ 118 w 138"/>
                <a:gd name="T35" fmla="*/ 0 h 111"/>
                <a:gd name="T36" fmla="*/ 123 w 138"/>
                <a:gd name="T37" fmla="*/ 0 h 111"/>
                <a:gd name="T38" fmla="*/ 137 w 138"/>
                <a:gd name="T39" fmla="*/ 4 h 111"/>
                <a:gd name="T40" fmla="*/ 125 w 138"/>
                <a:gd name="T41" fmla="*/ 13 h 111"/>
                <a:gd name="T42" fmla="*/ 119 w 138"/>
                <a:gd name="T43" fmla="*/ 21 h 111"/>
                <a:gd name="T44" fmla="*/ 115 w 138"/>
                <a:gd name="T45" fmla="*/ 26 h 111"/>
                <a:gd name="T46" fmla="*/ 109 w 138"/>
                <a:gd name="T47" fmla="*/ 34 h 111"/>
                <a:gd name="T48" fmla="*/ 105 w 138"/>
                <a:gd name="T49" fmla="*/ 42 h 111"/>
                <a:gd name="T50" fmla="*/ 101 w 138"/>
                <a:gd name="T51" fmla="*/ 49 h 111"/>
                <a:gd name="T52" fmla="*/ 95 w 138"/>
                <a:gd name="T53" fmla="*/ 60 h 111"/>
                <a:gd name="T54" fmla="*/ 90 w 138"/>
                <a:gd name="T55" fmla="*/ 73 h 111"/>
                <a:gd name="T56" fmla="*/ 88 w 138"/>
                <a:gd name="T57" fmla="*/ 84 h 111"/>
                <a:gd name="T58" fmla="*/ 86 w 138"/>
                <a:gd name="T59" fmla="*/ 92 h 111"/>
                <a:gd name="T60" fmla="*/ 84 w 138"/>
                <a:gd name="T61" fmla="*/ 100 h 111"/>
                <a:gd name="T62" fmla="*/ 83 w 138"/>
                <a:gd name="T63" fmla="*/ 110 h 111"/>
                <a:gd name="T64" fmla="*/ 79 w 138"/>
                <a:gd name="T65" fmla="*/ 104 h 111"/>
                <a:gd name="T66" fmla="*/ 75 w 138"/>
                <a:gd name="T67" fmla="*/ 97 h 111"/>
                <a:gd name="T68" fmla="*/ 68 w 138"/>
                <a:gd name="T69" fmla="*/ 91 h 111"/>
                <a:gd name="T70" fmla="*/ 58 w 138"/>
                <a:gd name="T71" fmla="*/ 89 h 11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8"/>
                <a:gd name="T109" fmla="*/ 0 h 111"/>
                <a:gd name="T110" fmla="*/ 138 w 138"/>
                <a:gd name="T111" fmla="*/ 111 h 11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8" h="111">
                  <a:moveTo>
                    <a:pt x="27" y="67"/>
                  </a:moveTo>
                  <a:lnTo>
                    <a:pt x="20" y="65"/>
                  </a:lnTo>
                  <a:lnTo>
                    <a:pt x="15" y="65"/>
                  </a:lnTo>
                  <a:lnTo>
                    <a:pt x="12" y="65"/>
                  </a:lnTo>
                  <a:lnTo>
                    <a:pt x="0" y="66"/>
                  </a:lnTo>
                  <a:lnTo>
                    <a:pt x="8" y="58"/>
                  </a:lnTo>
                  <a:lnTo>
                    <a:pt x="14" y="51"/>
                  </a:lnTo>
                  <a:lnTo>
                    <a:pt x="19" y="45"/>
                  </a:lnTo>
                  <a:lnTo>
                    <a:pt x="29" y="35"/>
                  </a:lnTo>
                  <a:lnTo>
                    <a:pt x="38" y="28"/>
                  </a:lnTo>
                  <a:lnTo>
                    <a:pt x="50" y="21"/>
                  </a:lnTo>
                  <a:lnTo>
                    <a:pt x="59" y="17"/>
                  </a:lnTo>
                  <a:lnTo>
                    <a:pt x="70" y="12"/>
                  </a:lnTo>
                  <a:lnTo>
                    <a:pt x="78" y="9"/>
                  </a:lnTo>
                  <a:lnTo>
                    <a:pt x="88" y="6"/>
                  </a:lnTo>
                  <a:lnTo>
                    <a:pt x="96" y="4"/>
                  </a:lnTo>
                  <a:lnTo>
                    <a:pt x="107" y="1"/>
                  </a:lnTo>
                  <a:lnTo>
                    <a:pt x="118" y="0"/>
                  </a:lnTo>
                  <a:lnTo>
                    <a:pt x="123" y="0"/>
                  </a:lnTo>
                  <a:lnTo>
                    <a:pt x="137" y="4"/>
                  </a:lnTo>
                  <a:lnTo>
                    <a:pt x="125" y="13"/>
                  </a:lnTo>
                  <a:lnTo>
                    <a:pt x="119" y="21"/>
                  </a:lnTo>
                  <a:lnTo>
                    <a:pt x="115" y="26"/>
                  </a:lnTo>
                  <a:lnTo>
                    <a:pt x="109" y="34"/>
                  </a:lnTo>
                  <a:lnTo>
                    <a:pt x="105" y="42"/>
                  </a:lnTo>
                  <a:lnTo>
                    <a:pt x="101" y="49"/>
                  </a:lnTo>
                  <a:lnTo>
                    <a:pt x="95" y="60"/>
                  </a:lnTo>
                  <a:lnTo>
                    <a:pt x="90" y="73"/>
                  </a:lnTo>
                  <a:lnTo>
                    <a:pt x="88" y="84"/>
                  </a:lnTo>
                  <a:lnTo>
                    <a:pt x="86" y="92"/>
                  </a:lnTo>
                  <a:lnTo>
                    <a:pt x="84" y="100"/>
                  </a:lnTo>
                  <a:lnTo>
                    <a:pt x="83" y="110"/>
                  </a:lnTo>
                  <a:lnTo>
                    <a:pt x="79" y="104"/>
                  </a:lnTo>
                  <a:lnTo>
                    <a:pt x="75" y="97"/>
                  </a:lnTo>
                  <a:lnTo>
                    <a:pt x="68" y="91"/>
                  </a:lnTo>
                  <a:lnTo>
                    <a:pt x="58" y="89"/>
                  </a:lnTo>
                </a:path>
              </a:pathLst>
            </a:custGeom>
            <a:noFill/>
            <a:ln w="9445">
              <a:solidFill>
                <a:srgbClr val="008000"/>
              </a:solidFill>
              <a:round/>
              <a:headEnd/>
              <a:tailEnd/>
            </a:ln>
          </p:spPr>
          <p:txBody>
            <a:bodyPr/>
            <a:lstStyle/>
            <a:p>
              <a:endParaRPr lang="en-US"/>
            </a:p>
          </p:txBody>
        </p:sp>
        <p:sp>
          <p:nvSpPr>
            <p:cNvPr id="314444" name="Freeform 71"/>
            <p:cNvSpPr>
              <a:spLocks/>
            </p:cNvSpPr>
            <p:nvPr/>
          </p:nvSpPr>
          <p:spPr bwMode="auto">
            <a:xfrm>
              <a:off x="1094" y="2640"/>
              <a:ext cx="13" cy="13"/>
            </a:xfrm>
            <a:custGeom>
              <a:avLst/>
              <a:gdLst>
                <a:gd name="T0" fmla="*/ 4 w 13"/>
                <a:gd name="T1" fmla="*/ 0 h 13"/>
                <a:gd name="T2" fmla="*/ 0 w 13"/>
                <a:gd name="T3" fmla="*/ 12 h 13"/>
                <a:gd name="T4" fmla="*/ 12 w 13"/>
                <a:gd name="T5" fmla="*/ 12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4" y="0"/>
                  </a:moveTo>
                  <a:lnTo>
                    <a:pt x="0" y="12"/>
                  </a:lnTo>
                  <a:lnTo>
                    <a:pt x="12" y="12"/>
                  </a:lnTo>
                </a:path>
              </a:pathLst>
            </a:custGeom>
            <a:noFill/>
            <a:ln w="9445">
              <a:solidFill>
                <a:srgbClr val="008000"/>
              </a:solidFill>
              <a:round/>
              <a:headEnd/>
              <a:tailEnd/>
            </a:ln>
          </p:spPr>
          <p:txBody>
            <a:bodyPr/>
            <a:lstStyle/>
            <a:p>
              <a:endParaRPr lang="en-US"/>
            </a:p>
          </p:txBody>
        </p:sp>
        <p:sp>
          <p:nvSpPr>
            <p:cNvPr id="314445" name="Freeform 72"/>
            <p:cNvSpPr>
              <a:spLocks/>
            </p:cNvSpPr>
            <p:nvPr/>
          </p:nvSpPr>
          <p:spPr bwMode="auto">
            <a:xfrm>
              <a:off x="1137" y="2642"/>
              <a:ext cx="284" cy="102"/>
            </a:xfrm>
            <a:custGeom>
              <a:avLst/>
              <a:gdLst>
                <a:gd name="T0" fmla="*/ 0 w 284"/>
                <a:gd name="T1" fmla="*/ 10 h 102"/>
                <a:gd name="T2" fmla="*/ 5 w 284"/>
                <a:gd name="T3" fmla="*/ 10 h 102"/>
                <a:gd name="T4" fmla="*/ 23 w 284"/>
                <a:gd name="T5" fmla="*/ 15 h 102"/>
                <a:gd name="T6" fmla="*/ 32 w 284"/>
                <a:gd name="T7" fmla="*/ 19 h 102"/>
                <a:gd name="T8" fmla="*/ 42 w 284"/>
                <a:gd name="T9" fmla="*/ 26 h 102"/>
                <a:gd name="T10" fmla="*/ 52 w 284"/>
                <a:gd name="T11" fmla="*/ 33 h 102"/>
                <a:gd name="T12" fmla="*/ 62 w 284"/>
                <a:gd name="T13" fmla="*/ 39 h 102"/>
                <a:gd name="T14" fmla="*/ 70 w 284"/>
                <a:gd name="T15" fmla="*/ 45 h 102"/>
                <a:gd name="T16" fmla="*/ 87 w 284"/>
                <a:gd name="T17" fmla="*/ 56 h 102"/>
                <a:gd name="T18" fmla="*/ 98 w 284"/>
                <a:gd name="T19" fmla="*/ 62 h 102"/>
                <a:gd name="T20" fmla="*/ 104 w 284"/>
                <a:gd name="T21" fmla="*/ 66 h 102"/>
                <a:gd name="T22" fmla="*/ 115 w 284"/>
                <a:gd name="T23" fmla="*/ 69 h 102"/>
                <a:gd name="T24" fmla="*/ 127 w 284"/>
                <a:gd name="T25" fmla="*/ 74 h 102"/>
                <a:gd name="T26" fmla="*/ 144 w 284"/>
                <a:gd name="T27" fmla="*/ 75 h 102"/>
                <a:gd name="T28" fmla="*/ 156 w 284"/>
                <a:gd name="T29" fmla="*/ 73 h 102"/>
                <a:gd name="T30" fmla="*/ 165 w 284"/>
                <a:gd name="T31" fmla="*/ 71 h 102"/>
                <a:gd name="T32" fmla="*/ 184 w 284"/>
                <a:gd name="T33" fmla="*/ 68 h 102"/>
                <a:gd name="T34" fmla="*/ 183 w 284"/>
                <a:gd name="T35" fmla="*/ 76 h 102"/>
                <a:gd name="T36" fmla="*/ 181 w 284"/>
                <a:gd name="T37" fmla="*/ 81 h 102"/>
                <a:gd name="T38" fmla="*/ 176 w 284"/>
                <a:gd name="T39" fmla="*/ 90 h 102"/>
                <a:gd name="T40" fmla="*/ 170 w 284"/>
                <a:gd name="T41" fmla="*/ 101 h 102"/>
                <a:gd name="T42" fmla="*/ 186 w 284"/>
                <a:gd name="T43" fmla="*/ 95 h 102"/>
                <a:gd name="T44" fmla="*/ 196 w 284"/>
                <a:gd name="T45" fmla="*/ 94 h 102"/>
                <a:gd name="T46" fmla="*/ 210 w 284"/>
                <a:gd name="T47" fmla="*/ 88 h 102"/>
                <a:gd name="T48" fmla="*/ 221 w 284"/>
                <a:gd name="T49" fmla="*/ 84 h 102"/>
                <a:gd name="T50" fmla="*/ 235 w 284"/>
                <a:gd name="T51" fmla="*/ 76 h 102"/>
                <a:gd name="T52" fmla="*/ 246 w 284"/>
                <a:gd name="T53" fmla="*/ 69 h 102"/>
                <a:gd name="T54" fmla="*/ 255 w 284"/>
                <a:gd name="T55" fmla="*/ 63 h 102"/>
                <a:gd name="T56" fmla="*/ 263 w 284"/>
                <a:gd name="T57" fmla="*/ 53 h 102"/>
                <a:gd name="T58" fmla="*/ 270 w 284"/>
                <a:gd name="T59" fmla="*/ 43 h 102"/>
                <a:gd name="T60" fmla="*/ 273 w 284"/>
                <a:gd name="T61" fmla="*/ 38 h 102"/>
                <a:gd name="T62" fmla="*/ 277 w 284"/>
                <a:gd name="T63" fmla="*/ 30 h 102"/>
                <a:gd name="T64" fmla="*/ 283 w 284"/>
                <a:gd name="T65" fmla="*/ 13 h 102"/>
                <a:gd name="T66" fmla="*/ 270 w 284"/>
                <a:gd name="T67" fmla="*/ 19 h 102"/>
                <a:gd name="T68" fmla="*/ 256 w 284"/>
                <a:gd name="T69" fmla="*/ 21 h 102"/>
                <a:gd name="T70" fmla="*/ 248 w 284"/>
                <a:gd name="T71" fmla="*/ 22 h 102"/>
                <a:gd name="T72" fmla="*/ 241 w 284"/>
                <a:gd name="T73" fmla="*/ 22 h 102"/>
                <a:gd name="T74" fmla="*/ 227 w 284"/>
                <a:gd name="T75" fmla="*/ 21 h 102"/>
                <a:gd name="T76" fmla="*/ 218 w 284"/>
                <a:gd name="T77" fmla="*/ 20 h 102"/>
                <a:gd name="T78" fmla="*/ 208 w 284"/>
                <a:gd name="T79" fmla="*/ 19 h 102"/>
                <a:gd name="T80" fmla="*/ 198 w 284"/>
                <a:gd name="T81" fmla="*/ 17 h 102"/>
                <a:gd name="T82" fmla="*/ 189 w 284"/>
                <a:gd name="T83" fmla="*/ 15 h 102"/>
                <a:gd name="T84" fmla="*/ 174 w 284"/>
                <a:gd name="T85" fmla="*/ 10 h 102"/>
                <a:gd name="T86" fmla="*/ 169 w 284"/>
                <a:gd name="T87" fmla="*/ 6 h 102"/>
                <a:gd name="T88" fmla="*/ 155 w 284"/>
                <a:gd name="T89" fmla="*/ 0 h 102"/>
                <a:gd name="T90" fmla="*/ 160 w 284"/>
                <a:gd name="T91" fmla="*/ 15 h 102"/>
                <a:gd name="T92" fmla="*/ 165 w 284"/>
                <a:gd name="T93" fmla="*/ 24 h 102"/>
                <a:gd name="T94" fmla="*/ 170 w 284"/>
                <a:gd name="T95" fmla="*/ 34 h 102"/>
                <a:gd name="T96" fmla="*/ 174 w 284"/>
                <a:gd name="T97" fmla="*/ 43 h 10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4"/>
                <a:gd name="T148" fmla="*/ 0 h 102"/>
                <a:gd name="T149" fmla="*/ 284 w 284"/>
                <a:gd name="T150" fmla="*/ 102 h 10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4" h="102">
                  <a:moveTo>
                    <a:pt x="0" y="10"/>
                  </a:moveTo>
                  <a:lnTo>
                    <a:pt x="5" y="10"/>
                  </a:lnTo>
                  <a:lnTo>
                    <a:pt x="23" y="15"/>
                  </a:lnTo>
                  <a:lnTo>
                    <a:pt x="32" y="19"/>
                  </a:lnTo>
                  <a:lnTo>
                    <a:pt x="42" y="26"/>
                  </a:lnTo>
                  <a:lnTo>
                    <a:pt x="52" y="33"/>
                  </a:lnTo>
                  <a:lnTo>
                    <a:pt x="62" y="39"/>
                  </a:lnTo>
                  <a:lnTo>
                    <a:pt x="70" y="45"/>
                  </a:lnTo>
                  <a:lnTo>
                    <a:pt x="87" y="56"/>
                  </a:lnTo>
                  <a:lnTo>
                    <a:pt x="98" y="62"/>
                  </a:lnTo>
                  <a:lnTo>
                    <a:pt x="104" y="66"/>
                  </a:lnTo>
                  <a:lnTo>
                    <a:pt x="115" y="69"/>
                  </a:lnTo>
                  <a:lnTo>
                    <a:pt x="127" y="74"/>
                  </a:lnTo>
                  <a:lnTo>
                    <a:pt x="144" y="75"/>
                  </a:lnTo>
                  <a:lnTo>
                    <a:pt x="156" y="73"/>
                  </a:lnTo>
                  <a:lnTo>
                    <a:pt x="165" y="71"/>
                  </a:lnTo>
                  <a:lnTo>
                    <a:pt x="184" y="68"/>
                  </a:lnTo>
                  <a:lnTo>
                    <a:pt x="183" y="76"/>
                  </a:lnTo>
                  <a:lnTo>
                    <a:pt x="181" y="81"/>
                  </a:lnTo>
                  <a:lnTo>
                    <a:pt x="176" y="90"/>
                  </a:lnTo>
                  <a:lnTo>
                    <a:pt x="170" y="101"/>
                  </a:lnTo>
                  <a:lnTo>
                    <a:pt x="186" y="95"/>
                  </a:lnTo>
                  <a:lnTo>
                    <a:pt x="196" y="94"/>
                  </a:lnTo>
                  <a:lnTo>
                    <a:pt x="210" y="88"/>
                  </a:lnTo>
                  <a:lnTo>
                    <a:pt x="221" y="84"/>
                  </a:lnTo>
                  <a:lnTo>
                    <a:pt x="235" y="76"/>
                  </a:lnTo>
                  <a:lnTo>
                    <a:pt x="246" y="69"/>
                  </a:lnTo>
                  <a:lnTo>
                    <a:pt x="255" y="63"/>
                  </a:lnTo>
                  <a:lnTo>
                    <a:pt x="263" y="53"/>
                  </a:lnTo>
                  <a:lnTo>
                    <a:pt x="270" y="43"/>
                  </a:lnTo>
                  <a:lnTo>
                    <a:pt x="273" y="38"/>
                  </a:lnTo>
                  <a:lnTo>
                    <a:pt x="277" y="30"/>
                  </a:lnTo>
                  <a:lnTo>
                    <a:pt x="283" y="13"/>
                  </a:lnTo>
                  <a:lnTo>
                    <a:pt x="270" y="19"/>
                  </a:lnTo>
                  <a:lnTo>
                    <a:pt x="256" y="21"/>
                  </a:lnTo>
                  <a:lnTo>
                    <a:pt x="248" y="22"/>
                  </a:lnTo>
                  <a:lnTo>
                    <a:pt x="241" y="22"/>
                  </a:lnTo>
                  <a:lnTo>
                    <a:pt x="227" y="21"/>
                  </a:lnTo>
                  <a:lnTo>
                    <a:pt x="218" y="20"/>
                  </a:lnTo>
                  <a:lnTo>
                    <a:pt x="208" y="19"/>
                  </a:lnTo>
                  <a:lnTo>
                    <a:pt x="198" y="17"/>
                  </a:lnTo>
                  <a:lnTo>
                    <a:pt x="189" y="15"/>
                  </a:lnTo>
                  <a:lnTo>
                    <a:pt x="174" y="10"/>
                  </a:lnTo>
                  <a:lnTo>
                    <a:pt x="169" y="6"/>
                  </a:lnTo>
                  <a:lnTo>
                    <a:pt x="155" y="0"/>
                  </a:lnTo>
                  <a:lnTo>
                    <a:pt x="160" y="15"/>
                  </a:lnTo>
                  <a:lnTo>
                    <a:pt x="165" y="24"/>
                  </a:lnTo>
                  <a:lnTo>
                    <a:pt x="170" y="34"/>
                  </a:lnTo>
                  <a:lnTo>
                    <a:pt x="174" y="43"/>
                  </a:lnTo>
                </a:path>
              </a:pathLst>
            </a:custGeom>
            <a:noFill/>
            <a:ln w="9445">
              <a:solidFill>
                <a:srgbClr val="008000"/>
              </a:solidFill>
              <a:round/>
              <a:headEnd/>
              <a:tailEnd/>
            </a:ln>
          </p:spPr>
          <p:txBody>
            <a:bodyPr/>
            <a:lstStyle/>
            <a:p>
              <a:endParaRPr lang="en-US"/>
            </a:p>
          </p:txBody>
        </p:sp>
        <p:sp>
          <p:nvSpPr>
            <p:cNvPr id="314446" name="Freeform 73"/>
            <p:cNvSpPr>
              <a:spLocks/>
            </p:cNvSpPr>
            <p:nvPr/>
          </p:nvSpPr>
          <p:spPr bwMode="auto">
            <a:xfrm>
              <a:off x="1221" y="2618"/>
              <a:ext cx="93" cy="68"/>
            </a:xfrm>
            <a:custGeom>
              <a:avLst/>
              <a:gdLst>
                <a:gd name="T0" fmla="*/ 92 w 93"/>
                <a:gd name="T1" fmla="*/ 67 h 68"/>
                <a:gd name="T2" fmla="*/ 81 w 93"/>
                <a:gd name="T3" fmla="*/ 67 h 68"/>
                <a:gd name="T4" fmla="*/ 71 w 93"/>
                <a:gd name="T5" fmla="*/ 67 h 68"/>
                <a:gd name="T6" fmla="*/ 62 w 93"/>
                <a:gd name="T7" fmla="*/ 66 h 68"/>
                <a:gd name="T8" fmla="*/ 48 w 93"/>
                <a:gd name="T9" fmla="*/ 63 h 68"/>
                <a:gd name="T10" fmla="*/ 35 w 93"/>
                <a:gd name="T11" fmla="*/ 58 h 68"/>
                <a:gd name="T12" fmla="*/ 25 w 93"/>
                <a:gd name="T13" fmla="*/ 53 h 68"/>
                <a:gd name="T14" fmla="*/ 15 w 93"/>
                <a:gd name="T15" fmla="*/ 43 h 68"/>
                <a:gd name="T16" fmla="*/ 10 w 93"/>
                <a:gd name="T17" fmla="*/ 39 h 68"/>
                <a:gd name="T18" fmla="*/ 4 w 93"/>
                <a:gd name="T19" fmla="*/ 29 h 68"/>
                <a:gd name="T20" fmla="*/ 1 w 93"/>
                <a:gd name="T21" fmla="*/ 20 h 68"/>
                <a:gd name="T22" fmla="*/ 0 w 93"/>
                <a:gd name="T23" fmla="*/ 14 h 68"/>
                <a:gd name="T24" fmla="*/ 2 w 93"/>
                <a:gd name="T25" fmla="*/ 8 h 68"/>
                <a:gd name="T26" fmla="*/ 6 w 93"/>
                <a:gd name="T27" fmla="*/ 0 h 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3"/>
                <a:gd name="T43" fmla="*/ 0 h 68"/>
                <a:gd name="T44" fmla="*/ 93 w 93"/>
                <a:gd name="T45" fmla="*/ 68 h 6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3" h="68">
                  <a:moveTo>
                    <a:pt x="92" y="67"/>
                  </a:moveTo>
                  <a:lnTo>
                    <a:pt x="81" y="67"/>
                  </a:lnTo>
                  <a:lnTo>
                    <a:pt x="71" y="67"/>
                  </a:lnTo>
                  <a:lnTo>
                    <a:pt x="62" y="66"/>
                  </a:lnTo>
                  <a:lnTo>
                    <a:pt x="48" y="63"/>
                  </a:lnTo>
                  <a:lnTo>
                    <a:pt x="35" y="58"/>
                  </a:lnTo>
                  <a:lnTo>
                    <a:pt x="25" y="53"/>
                  </a:lnTo>
                  <a:lnTo>
                    <a:pt x="15" y="43"/>
                  </a:lnTo>
                  <a:lnTo>
                    <a:pt x="10" y="39"/>
                  </a:lnTo>
                  <a:lnTo>
                    <a:pt x="4" y="29"/>
                  </a:lnTo>
                  <a:lnTo>
                    <a:pt x="1" y="20"/>
                  </a:lnTo>
                  <a:lnTo>
                    <a:pt x="0" y="14"/>
                  </a:lnTo>
                  <a:lnTo>
                    <a:pt x="2" y="8"/>
                  </a:lnTo>
                  <a:lnTo>
                    <a:pt x="6" y="0"/>
                  </a:lnTo>
                </a:path>
              </a:pathLst>
            </a:custGeom>
            <a:noFill/>
            <a:ln w="9445">
              <a:solidFill>
                <a:srgbClr val="008000"/>
              </a:solidFill>
              <a:round/>
              <a:headEnd/>
              <a:tailEnd/>
            </a:ln>
          </p:spPr>
          <p:txBody>
            <a:bodyPr/>
            <a:lstStyle/>
            <a:p>
              <a:endParaRPr lang="en-US"/>
            </a:p>
          </p:txBody>
        </p:sp>
        <p:sp>
          <p:nvSpPr>
            <p:cNvPr id="314447" name="Freeform 74"/>
            <p:cNvSpPr>
              <a:spLocks/>
            </p:cNvSpPr>
            <p:nvPr/>
          </p:nvSpPr>
          <p:spPr bwMode="auto">
            <a:xfrm>
              <a:off x="1246" y="2584"/>
              <a:ext cx="16" cy="10"/>
            </a:xfrm>
            <a:custGeom>
              <a:avLst/>
              <a:gdLst>
                <a:gd name="T0" fmla="*/ 0 w 16"/>
                <a:gd name="T1" fmla="*/ 9 h 10"/>
                <a:gd name="T2" fmla="*/ 3 w 16"/>
                <a:gd name="T3" fmla="*/ 5 h 10"/>
                <a:gd name="T4" fmla="*/ 15 w 16"/>
                <a:gd name="T5" fmla="*/ 0 h 10"/>
                <a:gd name="T6" fmla="*/ 13 w 16"/>
                <a:gd name="T7" fmla="*/ 0 h 10"/>
                <a:gd name="T8" fmla="*/ 0 60000 65536"/>
                <a:gd name="T9" fmla="*/ 0 60000 65536"/>
                <a:gd name="T10" fmla="*/ 0 60000 65536"/>
                <a:gd name="T11" fmla="*/ 0 60000 65536"/>
                <a:gd name="T12" fmla="*/ 0 w 16"/>
                <a:gd name="T13" fmla="*/ 0 h 10"/>
                <a:gd name="T14" fmla="*/ 16 w 16"/>
                <a:gd name="T15" fmla="*/ 10 h 10"/>
              </a:gdLst>
              <a:ahLst/>
              <a:cxnLst>
                <a:cxn ang="T8">
                  <a:pos x="T0" y="T1"/>
                </a:cxn>
                <a:cxn ang="T9">
                  <a:pos x="T2" y="T3"/>
                </a:cxn>
                <a:cxn ang="T10">
                  <a:pos x="T4" y="T5"/>
                </a:cxn>
                <a:cxn ang="T11">
                  <a:pos x="T6" y="T7"/>
                </a:cxn>
              </a:cxnLst>
              <a:rect l="T12" t="T13" r="T14" b="T15"/>
              <a:pathLst>
                <a:path w="16" h="10">
                  <a:moveTo>
                    <a:pt x="0" y="9"/>
                  </a:moveTo>
                  <a:lnTo>
                    <a:pt x="3" y="5"/>
                  </a:lnTo>
                  <a:lnTo>
                    <a:pt x="15" y="0"/>
                  </a:lnTo>
                  <a:lnTo>
                    <a:pt x="13" y="0"/>
                  </a:lnTo>
                </a:path>
              </a:pathLst>
            </a:custGeom>
            <a:noFill/>
            <a:ln w="9445">
              <a:solidFill>
                <a:srgbClr val="008000"/>
              </a:solidFill>
              <a:round/>
              <a:headEnd/>
              <a:tailEnd/>
            </a:ln>
          </p:spPr>
          <p:txBody>
            <a:bodyPr/>
            <a:lstStyle/>
            <a:p>
              <a:endParaRPr lang="en-US"/>
            </a:p>
          </p:txBody>
        </p:sp>
        <p:sp>
          <p:nvSpPr>
            <p:cNvPr id="314448" name="Line 75"/>
            <p:cNvSpPr>
              <a:spLocks noChangeShapeType="1"/>
            </p:cNvSpPr>
            <p:nvPr/>
          </p:nvSpPr>
          <p:spPr bwMode="auto">
            <a:xfrm flipV="1">
              <a:off x="1225" y="2545"/>
              <a:ext cx="16" cy="9"/>
            </a:xfrm>
            <a:prstGeom prst="line">
              <a:avLst/>
            </a:prstGeom>
            <a:noFill/>
            <a:ln w="9445">
              <a:solidFill>
                <a:srgbClr val="008000"/>
              </a:solidFill>
              <a:round/>
              <a:headEnd/>
              <a:tailEnd/>
            </a:ln>
          </p:spPr>
          <p:txBody>
            <a:bodyPr wrap="none" anchor="ctr"/>
            <a:lstStyle/>
            <a:p>
              <a:endParaRPr lang="en-US"/>
            </a:p>
          </p:txBody>
        </p:sp>
        <p:sp>
          <p:nvSpPr>
            <p:cNvPr id="314449" name="Freeform 76"/>
            <p:cNvSpPr>
              <a:spLocks/>
            </p:cNvSpPr>
            <p:nvPr/>
          </p:nvSpPr>
          <p:spPr bwMode="auto">
            <a:xfrm>
              <a:off x="1526" y="2399"/>
              <a:ext cx="124" cy="56"/>
            </a:xfrm>
            <a:custGeom>
              <a:avLst/>
              <a:gdLst>
                <a:gd name="T0" fmla="*/ 122 w 124"/>
                <a:gd name="T1" fmla="*/ 0 h 56"/>
                <a:gd name="T2" fmla="*/ 123 w 124"/>
                <a:gd name="T3" fmla="*/ 8 h 56"/>
                <a:gd name="T4" fmla="*/ 121 w 124"/>
                <a:gd name="T5" fmla="*/ 13 h 56"/>
                <a:gd name="T6" fmla="*/ 116 w 124"/>
                <a:gd name="T7" fmla="*/ 17 h 56"/>
                <a:gd name="T8" fmla="*/ 110 w 124"/>
                <a:gd name="T9" fmla="*/ 18 h 56"/>
                <a:gd name="T10" fmla="*/ 112 w 124"/>
                <a:gd name="T11" fmla="*/ 22 h 56"/>
                <a:gd name="T12" fmla="*/ 112 w 124"/>
                <a:gd name="T13" fmla="*/ 28 h 56"/>
                <a:gd name="T14" fmla="*/ 108 w 124"/>
                <a:gd name="T15" fmla="*/ 34 h 56"/>
                <a:gd name="T16" fmla="*/ 98 w 124"/>
                <a:gd name="T17" fmla="*/ 38 h 56"/>
                <a:gd name="T18" fmla="*/ 92 w 124"/>
                <a:gd name="T19" fmla="*/ 36 h 56"/>
                <a:gd name="T20" fmla="*/ 90 w 124"/>
                <a:gd name="T21" fmla="*/ 44 h 56"/>
                <a:gd name="T22" fmla="*/ 84 w 124"/>
                <a:gd name="T23" fmla="*/ 49 h 56"/>
                <a:gd name="T24" fmla="*/ 75 w 124"/>
                <a:gd name="T25" fmla="*/ 49 h 56"/>
                <a:gd name="T26" fmla="*/ 70 w 124"/>
                <a:gd name="T27" fmla="*/ 45 h 56"/>
                <a:gd name="T28" fmla="*/ 66 w 124"/>
                <a:gd name="T29" fmla="*/ 50 h 56"/>
                <a:gd name="T30" fmla="*/ 60 w 124"/>
                <a:gd name="T31" fmla="*/ 55 h 56"/>
                <a:gd name="T32" fmla="*/ 55 w 124"/>
                <a:gd name="T33" fmla="*/ 55 h 56"/>
                <a:gd name="T34" fmla="*/ 53 w 124"/>
                <a:gd name="T35" fmla="*/ 53 h 56"/>
                <a:gd name="T36" fmla="*/ 48 w 124"/>
                <a:gd name="T37" fmla="*/ 50 h 56"/>
                <a:gd name="T38" fmla="*/ 46 w 124"/>
                <a:gd name="T39" fmla="*/ 53 h 56"/>
                <a:gd name="T40" fmla="*/ 40 w 124"/>
                <a:gd name="T41" fmla="*/ 55 h 56"/>
                <a:gd name="T42" fmla="*/ 32 w 124"/>
                <a:gd name="T43" fmla="*/ 53 h 56"/>
                <a:gd name="T44" fmla="*/ 37 w 124"/>
                <a:gd name="T45" fmla="*/ 55 h 56"/>
                <a:gd name="T46" fmla="*/ 27 w 124"/>
                <a:gd name="T47" fmla="*/ 50 h 56"/>
                <a:gd name="T48" fmla="*/ 25 w 124"/>
                <a:gd name="T49" fmla="*/ 43 h 56"/>
                <a:gd name="T50" fmla="*/ 17 w 124"/>
                <a:gd name="T51" fmla="*/ 44 h 56"/>
                <a:gd name="T52" fmla="*/ 16 w 124"/>
                <a:gd name="T53" fmla="*/ 47 h 56"/>
                <a:gd name="T54" fmla="*/ 12 w 124"/>
                <a:gd name="T55" fmla="*/ 45 h 56"/>
                <a:gd name="T56" fmla="*/ 8 w 124"/>
                <a:gd name="T57" fmla="*/ 40 h 56"/>
                <a:gd name="T58" fmla="*/ 0 w 124"/>
                <a:gd name="T59" fmla="*/ 36 h 5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4"/>
                <a:gd name="T91" fmla="*/ 0 h 56"/>
                <a:gd name="T92" fmla="*/ 124 w 124"/>
                <a:gd name="T93" fmla="*/ 56 h 5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4" h="56">
                  <a:moveTo>
                    <a:pt x="122" y="0"/>
                  </a:moveTo>
                  <a:lnTo>
                    <a:pt x="123" y="8"/>
                  </a:lnTo>
                  <a:lnTo>
                    <a:pt x="121" y="13"/>
                  </a:lnTo>
                  <a:lnTo>
                    <a:pt x="116" y="17"/>
                  </a:lnTo>
                  <a:lnTo>
                    <a:pt x="110" y="18"/>
                  </a:lnTo>
                  <a:lnTo>
                    <a:pt x="112" y="22"/>
                  </a:lnTo>
                  <a:lnTo>
                    <a:pt x="112" y="28"/>
                  </a:lnTo>
                  <a:lnTo>
                    <a:pt x="108" y="34"/>
                  </a:lnTo>
                  <a:lnTo>
                    <a:pt x="98" y="38"/>
                  </a:lnTo>
                  <a:lnTo>
                    <a:pt x="92" y="36"/>
                  </a:lnTo>
                  <a:lnTo>
                    <a:pt x="90" y="44"/>
                  </a:lnTo>
                  <a:lnTo>
                    <a:pt x="84" y="49"/>
                  </a:lnTo>
                  <a:lnTo>
                    <a:pt x="75" y="49"/>
                  </a:lnTo>
                  <a:lnTo>
                    <a:pt x="70" y="45"/>
                  </a:lnTo>
                  <a:lnTo>
                    <a:pt x="66" y="50"/>
                  </a:lnTo>
                  <a:lnTo>
                    <a:pt x="60" y="55"/>
                  </a:lnTo>
                  <a:lnTo>
                    <a:pt x="55" y="55"/>
                  </a:lnTo>
                  <a:lnTo>
                    <a:pt x="53" y="53"/>
                  </a:lnTo>
                  <a:lnTo>
                    <a:pt x="48" y="50"/>
                  </a:lnTo>
                  <a:lnTo>
                    <a:pt x="46" y="53"/>
                  </a:lnTo>
                  <a:lnTo>
                    <a:pt x="40" y="55"/>
                  </a:lnTo>
                  <a:lnTo>
                    <a:pt x="32" y="53"/>
                  </a:lnTo>
                  <a:lnTo>
                    <a:pt x="37" y="55"/>
                  </a:lnTo>
                  <a:lnTo>
                    <a:pt x="27" y="50"/>
                  </a:lnTo>
                  <a:lnTo>
                    <a:pt x="25" y="43"/>
                  </a:lnTo>
                  <a:lnTo>
                    <a:pt x="17" y="44"/>
                  </a:lnTo>
                  <a:lnTo>
                    <a:pt x="16" y="47"/>
                  </a:lnTo>
                  <a:lnTo>
                    <a:pt x="12" y="45"/>
                  </a:lnTo>
                  <a:lnTo>
                    <a:pt x="8" y="40"/>
                  </a:lnTo>
                  <a:lnTo>
                    <a:pt x="0" y="36"/>
                  </a:lnTo>
                </a:path>
              </a:pathLst>
            </a:custGeom>
            <a:noFill/>
            <a:ln w="9445">
              <a:solidFill>
                <a:srgbClr val="008000"/>
              </a:solidFill>
              <a:round/>
              <a:headEnd/>
              <a:tailEnd/>
            </a:ln>
          </p:spPr>
          <p:txBody>
            <a:bodyPr/>
            <a:lstStyle/>
            <a:p>
              <a:endParaRPr lang="en-US"/>
            </a:p>
          </p:txBody>
        </p:sp>
        <p:sp>
          <p:nvSpPr>
            <p:cNvPr id="314450" name="Freeform 77"/>
            <p:cNvSpPr>
              <a:spLocks/>
            </p:cNvSpPr>
            <p:nvPr/>
          </p:nvSpPr>
          <p:spPr bwMode="auto">
            <a:xfrm>
              <a:off x="1534" y="2407"/>
              <a:ext cx="12" cy="31"/>
            </a:xfrm>
            <a:custGeom>
              <a:avLst/>
              <a:gdLst>
                <a:gd name="T0" fmla="*/ 11 w 12"/>
                <a:gd name="T1" fmla="*/ 0 h 31"/>
                <a:gd name="T2" fmla="*/ 8 w 12"/>
                <a:gd name="T3" fmla="*/ 11 h 31"/>
                <a:gd name="T4" fmla="*/ 4 w 12"/>
                <a:gd name="T5" fmla="*/ 23 h 31"/>
                <a:gd name="T6" fmla="*/ 0 w 12"/>
                <a:gd name="T7" fmla="*/ 30 h 31"/>
                <a:gd name="T8" fmla="*/ 0 60000 65536"/>
                <a:gd name="T9" fmla="*/ 0 60000 65536"/>
                <a:gd name="T10" fmla="*/ 0 60000 65536"/>
                <a:gd name="T11" fmla="*/ 0 60000 65536"/>
                <a:gd name="T12" fmla="*/ 0 w 12"/>
                <a:gd name="T13" fmla="*/ 0 h 31"/>
                <a:gd name="T14" fmla="*/ 12 w 12"/>
                <a:gd name="T15" fmla="*/ 31 h 31"/>
              </a:gdLst>
              <a:ahLst/>
              <a:cxnLst>
                <a:cxn ang="T8">
                  <a:pos x="T0" y="T1"/>
                </a:cxn>
                <a:cxn ang="T9">
                  <a:pos x="T2" y="T3"/>
                </a:cxn>
                <a:cxn ang="T10">
                  <a:pos x="T4" y="T5"/>
                </a:cxn>
                <a:cxn ang="T11">
                  <a:pos x="T6" y="T7"/>
                </a:cxn>
              </a:cxnLst>
              <a:rect l="T12" t="T13" r="T14" b="T15"/>
              <a:pathLst>
                <a:path w="12" h="31">
                  <a:moveTo>
                    <a:pt x="11" y="0"/>
                  </a:moveTo>
                  <a:lnTo>
                    <a:pt x="8" y="11"/>
                  </a:lnTo>
                  <a:lnTo>
                    <a:pt x="4" y="23"/>
                  </a:lnTo>
                  <a:lnTo>
                    <a:pt x="0" y="30"/>
                  </a:lnTo>
                </a:path>
              </a:pathLst>
            </a:custGeom>
            <a:noFill/>
            <a:ln w="9445">
              <a:solidFill>
                <a:srgbClr val="008000"/>
              </a:solidFill>
              <a:round/>
              <a:headEnd/>
              <a:tailEnd/>
            </a:ln>
          </p:spPr>
          <p:txBody>
            <a:bodyPr/>
            <a:lstStyle/>
            <a:p>
              <a:endParaRPr lang="en-US"/>
            </a:p>
          </p:txBody>
        </p:sp>
        <p:sp>
          <p:nvSpPr>
            <p:cNvPr id="314451" name="Freeform 78"/>
            <p:cNvSpPr>
              <a:spLocks/>
            </p:cNvSpPr>
            <p:nvPr/>
          </p:nvSpPr>
          <p:spPr bwMode="auto">
            <a:xfrm>
              <a:off x="1160" y="2533"/>
              <a:ext cx="39" cy="34"/>
            </a:xfrm>
            <a:custGeom>
              <a:avLst/>
              <a:gdLst>
                <a:gd name="T0" fmla="*/ 2 w 39"/>
                <a:gd name="T1" fmla="*/ 0 h 34"/>
                <a:gd name="T2" fmla="*/ 0 w 39"/>
                <a:gd name="T3" fmla="*/ 11 h 34"/>
                <a:gd name="T4" fmla="*/ 7 w 39"/>
                <a:gd name="T5" fmla="*/ 21 h 34"/>
                <a:gd name="T6" fmla="*/ 11 w 39"/>
                <a:gd name="T7" fmla="*/ 25 h 34"/>
                <a:gd name="T8" fmla="*/ 20 w 39"/>
                <a:gd name="T9" fmla="*/ 30 h 34"/>
                <a:gd name="T10" fmla="*/ 29 w 39"/>
                <a:gd name="T11" fmla="*/ 33 h 34"/>
                <a:gd name="T12" fmla="*/ 36 w 39"/>
                <a:gd name="T13" fmla="*/ 33 h 34"/>
                <a:gd name="T14" fmla="*/ 38 w 39"/>
                <a:gd name="T15" fmla="*/ 30 h 34"/>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34"/>
                <a:gd name="T26" fmla="*/ 39 w 39"/>
                <a:gd name="T27" fmla="*/ 34 h 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34">
                  <a:moveTo>
                    <a:pt x="2" y="0"/>
                  </a:moveTo>
                  <a:lnTo>
                    <a:pt x="0" y="11"/>
                  </a:lnTo>
                  <a:lnTo>
                    <a:pt x="7" y="21"/>
                  </a:lnTo>
                  <a:lnTo>
                    <a:pt x="11" y="25"/>
                  </a:lnTo>
                  <a:lnTo>
                    <a:pt x="20" y="30"/>
                  </a:lnTo>
                  <a:lnTo>
                    <a:pt x="29" y="33"/>
                  </a:lnTo>
                  <a:lnTo>
                    <a:pt x="36" y="33"/>
                  </a:lnTo>
                  <a:lnTo>
                    <a:pt x="38" y="30"/>
                  </a:lnTo>
                </a:path>
              </a:pathLst>
            </a:custGeom>
            <a:noFill/>
            <a:ln w="9445">
              <a:solidFill>
                <a:srgbClr val="008000"/>
              </a:solidFill>
              <a:round/>
              <a:headEnd/>
              <a:tailEnd/>
            </a:ln>
          </p:spPr>
          <p:txBody>
            <a:bodyPr/>
            <a:lstStyle/>
            <a:p>
              <a:endParaRPr lang="en-US"/>
            </a:p>
          </p:txBody>
        </p:sp>
        <p:sp>
          <p:nvSpPr>
            <p:cNvPr id="314452" name="Freeform 79"/>
            <p:cNvSpPr>
              <a:spLocks/>
            </p:cNvSpPr>
            <p:nvPr/>
          </p:nvSpPr>
          <p:spPr bwMode="auto">
            <a:xfrm>
              <a:off x="1288" y="2348"/>
              <a:ext cx="213" cy="281"/>
            </a:xfrm>
            <a:custGeom>
              <a:avLst/>
              <a:gdLst>
                <a:gd name="T0" fmla="*/ 146 w 213"/>
                <a:gd name="T1" fmla="*/ 269 h 281"/>
                <a:gd name="T2" fmla="*/ 156 w 213"/>
                <a:gd name="T3" fmla="*/ 241 h 281"/>
                <a:gd name="T4" fmla="*/ 170 w 213"/>
                <a:gd name="T5" fmla="*/ 236 h 281"/>
                <a:gd name="T6" fmla="*/ 180 w 213"/>
                <a:gd name="T7" fmla="*/ 222 h 281"/>
                <a:gd name="T8" fmla="*/ 198 w 213"/>
                <a:gd name="T9" fmla="*/ 203 h 281"/>
                <a:gd name="T10" fmla="*/ 208 w 213"/>
                <a:gd name="T11" fmla="*/ 178 h 281"/>
                <a:gd name="T12" fmla="*/ 209 w 213"/>
                <a:gd name="T13" fmla="*/ 168 h 281"/>
                <a:gd name="T14" fmla="*/ 189 w 213"/>
                <a:gd name="T15" fmla="*/ 154 h 281"/>
                <a:gd name="T16" fmla="*/ 170 w 213"/>
                <a:gd name="T17" fmla="*/ 145 h 281"/>
                <a:gd name="T18" fmla="*/ 156 w 213"/>
                <a:gd name="T19" fmla="*/ 135 h 281"/>
                <a:gd name="T20" fmla="*/ 137 w 213"/>
                <a:gd name="T21" fmla="*/ 131 h 281"/>
                <a:gd name="T22" fmla="*/ 113 w 213"/>
                <a:gd name="T23" fmla="*/ 131 h 281"/>
                <a:gd name="T24" fmla="*/ 97 w 213"/>
                <a:gd name="T25" fmla="*/ 119 h 281"/>
                <a:gd name="T26" fmla="*/ 85 w 213"/>
                <a:gd name="T27" fmla="*/ 110 h 281"/>
                <a:gd name="T28" fmla="*/ 66 w 213"/>
                <a:gd name="T29" fmla="*/ 106 h 281"/>
                <a:gd name="T30" fmla="*/ 76 w 213"/>
                <a:gd name="T31" fmla="*/ 97 h 281"/>
                <a:gd name="T32" fmla="*/ 99 w 213"/>
                <a:gd name="T33" fmla="*/ 91 h 281"/>
                <a:gd name="T34" fmla="*/ 108 w 213"/>
                <a:gd name="T35" fmla="*/ 106 h 281"/>
                <a:gd name="T36" fmla="*/ 108 w 213"/>
                <a:gd name="T37" fmla="*/ 101 h 281"/>
                <a:gd name="T38" fmla="*/ 99 w 213"/>
                <a:gd name="T39" fmla="*/ 82 h 281"/>
                <a:gd name="T40" fmla="*/ 104 w 213"/>
                <a:gd name="T41" fmla="*/ 68 h 281"/>
                <a:gd name="T42" fmla="*/ 115 w 213"/>
                <a:gd name="T43" fmla="*/ 48 h 281"/>
                <a:gd name="T44" fmla="*/ 132 w 213"/>
                <a:gd name="T45" fmla="*/ 35 h 281"/>
                <a:gd name="T46" fmla="*/ 108 w 213"/>
                <a:gd name="T47" fmla="*/ 20 h 281"/>
                <a:gd name="T48" fmla="*/ 104 w 213"/>
                <a:gd name="T49" fmla="*/ 24 h 281"/>
                <a:gd name="T50" fmla="*/ 89 w 213"/>
                <a:gd name="T51" fmla="*/ 35 h 281"/>
                <a:gd name="T52" fmla="*/ 76 w 213"/>
                <a:gd name="T53" fmla="*/ 29 h 281"/>
                <a:gd name="T54" fmla="*/ 76 w 213"/>
                <a:gd name="T55" fmla="*/ 14 h 281"/>
                <a:gd name="T56" fmla="*/ 47 w 213"/>
                <a:gd name="T57" fmla="*/ 0 h 281"/>
                <a:gd name="T58" fmla="*/ 14 w 213"/>
                <a:gd name="T59" fmla="*/ 10 h 281"/>
                <a:gd name="T60" fmla="*/ 4 w 213"/>
                <a:gd name="T61" fmla="*/ 24 h 281"/>
                <a:gd name="T62" fmla="*/ 4 w 213"/>
                <a:gd name="T63" fmla="*/ 48 h 281"/>
                <a:gd name="T64" fmla="*/ 0 w 213"/>
                <a:gd name="T65" fmla="*/ 68 h 281"/>
                <a:gd name="T66" fmla="*/ 14 w 213"/>
                <a:gd name="T67" fmla="*/ 97 h 281"/>
                <a:gd name="T68" fmla="*/ 25 w 213"/>
                <a:gd name="T69" fmla="*/ 96 h 281"/>
                <a:gd name="T70" fmla="*/ 23 w 213"/>
                <a:gd name="T71" fmla="*/ 87 h 281"/>
                <a:gd name="T72" fmla="*/ 43 w 213"/>
                <a:gd name="T73" fmla="*/ 101 h 281"/>
                <a:gd name="T74" fmla="*/ 52 w 213"/>
                <a:gd name="T75" fmla="*/ 121 h 281"/>
                <a:gd name="T76" fmla="*/ 80 w 213"/>
                <a:gd name="T77" fmla="*/ 121 h 281"/>
                <a:gd name="T78" fmla="*/ 101 w 213"/>
                <a:gd name="T79" fmla="*/ 134 h 281"/>
                <a:gd name="T80" fmla="*/ 118 w 213"/>
                <a:gd name="T81" fmla="*/ 140 h 281"/>
                <a:gd name="T82" fmla="*/ 108 w 213"/>
                <a:gd name="T83" fmla="*/ 159 h 281"/>
                <a:gd name="T84" fmla="*/ 113 w 213"/>
                <a:gd name="T85" fmla="*/ 174 h 281"/>
                <a:gd name="T86" fmla="*/ 128 w 213"/>
                <a:gd name="T87" fmla="*/ 193 h 281"/>
                <a:gd name="T88" fmla="*/ 139 w 213"/>
                <a:gd name="T89" fmla="*/ 218 h 281"/>
                <a:gd name="T90" fmla="*/ 132 w 213"/>
                <a:gd name="T91" fmla="*/ 236 h 281"/>
                <a:gd name="T92" fmla="*/ 138 w 213"/>
                <a:gd name="T93" fmla="*/ 260 h 281"/>
                <a:gd name="T94" fmla="*/ 144 w 213"/>
                <a:gd name="T95" fmla="*/ 277 h 28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13"/>
                <a:gd name="T145" fmla="*/ 0 h 281"/>
                <a:gd name="T146" fmla="*/ 213 w 213"/>
                <a:gd name="T147" fmla="*/ 281 h 28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13" h="281">
                  <a:moveTo>
                    <a:pt x="151" y="280"/>
                  </a:moveTo>
                  <a:lnTo>
                    <a:pt x="158" y="275"/>
                  </a:lnTo>
                  <a:lnTo>
                    <a:pt x="146" y="269"/>
                  </a:lnTo>
                  <a:lnTo>
                    <a:pt x="148" y="255"/>
                  </a:lnTo>
                  <a:lnTo>
                    <a:pt x="151" y="246"/>
                  </a:lnTo>
                  <a:lnTo>
                    <a:pt x="156" y="241"/>
                  </a:lnTo>
                  <a:lnTo>
                    <a:pt x="160" y="236"/>
                  </a:lnTo>
                  <a:lnTo>
                    <a:pt x="166" y="236"/>
                  </a:lnTo>
                  <a:lnTo>
                    <a:pt x="170" y="236"/>
                  </a:lnTo>
                  <a:lnTo>
                    <a:pt x="176" y="230"/>
                  </a:lnTo>
                  <a:lnTo>
                    <a:pt x="174" y="222"/>
                  </a:lnTo>
                  <a:lnTo>
                    <a:pt x="180" y="222"/>
                  </a:lnTo>
                  <a:lnTo>
                    <a:pt x="186" y="216"/>
                  </a:lnTo>
                  <a:lnTo>
                    <a:pt x="195" y="208"/>
                  </a:lnTo>
                  <a:lnTo>
                    <a:pt x="198" y="203"/>
                  </a:lnTo>
                  <a:lnTo>
                    <a:pt x="198" y="193"/>
                  </a:lnTo>
                  <a:lnTo>
                    <a:pt x="203" y="183"/>
                  </a:lnTo>
                  <a:lnTo>
                    <a:pt x="208" y="178"/>
                  </a:lnTo>
                  <a:lnTo>
                    <a:pt x="212" y="178"/>
                  </a:lnTo>
                  <a:lnTo>
                    <a:pt x="212" y="173"/>
                  </a:lnTo>
                  <a:lnTo>
                    <a:pt x="209" y="168"/>
                  </a:lnTo>
                  <a:lnTo>
                    <a:pt x="203" y="163"/>
                  </a:lnTo>
                  <a:lnTo>
                    <a:pt x="198" y="158"/>
                  </a:lnTo>
                  <a:lnTo>
                    <a:pt x="189" y="154"/>
                  </a:lnTo>
                  <a:lnTo>
                    <a:pt x="184" y="150"/>
                  </a:lnTo>
                  <a:lnTo>
                    <a:pt x="174" y="145"/>
                  </a:lnTo>
                  <a:lnTo>
                    <a:pt x="170" y="145"/>
                  </a:lnTo>
                  <a:lnTo>
                    <a:pt x="165" y="140"/>
                  </a:lnTo>
                  <a:lnTo>
                    <a:pt x="160" y="140"/>
                  </a:lnTo>
                  <a:lnTo>
                    <a:pt x="156" y="135"/>
                  </a:lnTo>
                  <a:lnTo>
                    <a:pt x="151" y="131"/>
                  </a:lnTo>
                  <a:lnTo>
                    <a:pt x="141" y="127"/>
                  </a:lnTo>
                  <a:lnTo>
                    <a:pt x="137" y="131"/>
                  </a:lnTo>
                  <a:lnTo>
                    <a:pt x="128" y="129"/>
                  </a:lnTo>
                  <a:lnTo>
                    <a:pt x="118" y="131"/>
                  </a:lnTo>
                  <a:lnTo>
                    <a:pt x="113" y="131"/>
                  </a:lnTo>
                  <a:lnTo>
                    <a:pt x="104" y="126"/>
                  </a:lnTo>
                  <a:lnTo>
                    <a:pt x="104" y="121"/>
                  </a:lnTo>
                  <a:lnTo>
                    <a:pt x="97" y="119"/>
                  </a:lnTo>
                  <a:lnTo>
                    <a:pt x="92" y="118"/>
                  </a:lnTo>
                  <a:lnTo>
                    <a:pt x="89" y="111"/>
                  </a:lnTo>
                  <a:lnTo>
                    <a:pt x="85" y="110"/>
                  </a:lnTo>
                  <a:lnTo>
                    <a:pt x="80" y="111"/>
                  </a:lnTo>
                  <a:lnTo>
                    <a:pt x="70" y="114"/>
                  </a:lnTo>
                  <a:lnTo>
                    <a:pt x="66" y="106"/>
                  </a:lnTo>
                  <a:lnTo>
                    <a:pt x="66" y="101"/>
                  </a:lnTo>
                  <a:lnTo>
                    <a:pt x="70" y="97"/>
                  </a:lnTo>
                  <a:lnTo>
                    <a:pt x="76" y="97"/>
                  </a:lnTo>
                  <a:lnTo>
                    <a:pt x="85" y="91"/>
                  </a:lnTo>
                  <a:lnTo>
                    <a:pt x="89" y="87"/>
                  </a:lnTo>
                  <a:lnTo>
                    <a:pt x="99" y="91"/>
                  </a:lnTo>
                  <a:lnTo>
                    <a:pt x="99" y="101"/>
                  </a:lnTo>
                  <a:lnTo>
                    <a:pt x="103" y="104"/>
                  </a:lnTo>
                  <a:lnTo>
                    <a:pt x="108" y="106"/>
                  </a:lnTo>
                  <a:lnTo>
                    <a:pt x="113" y="106"/>
                  </a:lnTo>
                  <a:lnTo>
                    <a:pt x="113" y="101"/>
                  </a:lnTo>
                  <a:lnTo>
                    <a:pt x="108" y="101"/>
                  </a:lnTo>
                  <a:lnTo>
                    <a:pt x="104" y="97"/>
                  </a:lnTo>
                  <a:lnTo>
                    <a:pt x="104" y="87"/>
                  </a:lnTo>
                  <a:lnTo>
                    <a:pt x="99" y="82"/>
                  </a:lnTo>
                  <a:lnTo>
                    <a:pt x="99" y="78"/>
                  </a:lnTo>
                  <a:lnTo>
                    <a:pt x="104" y="73"/>
                  </a:lnTo>
                  <a:lnTo>
                    <a:pt x="104" y="68"/>
                  </a:lnTo>
                  <a:lnTo>
                    <a:pt x="108" y="64"/>
                  </a:lnTo>
                  <a:lnTo>
                    <a:pt x="108" y="53"/>
                  </a:lnTo>
                  <a:lnTo>
                    <a:pt x="115" y="48"/>
                  </a:lnTo>
                  <a:lnTo>
                    <a:pt x="118" y="39"/>
                  </a:lnTo>
                  <a:lnTo>
                    <a:pt x="128" y="39"/>
                  </a:lnTo>
                  <a:lnTo>
                    <a:pt x="132" y="35"/>
                  </a:lnTo>
                  <a:lnTo>
                    <a:pt x="120" y="29"/>
                  </a:lnTo>
                  <a:lnTo>
                    <a:pt x="118" y="24"/>
                  </a:lnTo>
                  <a:lnTo>
                    <a:pt x="108" y="20"/>
                  </a:lnTo>
                  <a:lnTo>
                    <a:pt x="104" y="18"/>
                  </a:lnTo>
                  <a:lnTo>
                    <a:pt x="99" y="20"/>
                  </a:lnTo>
                  <a:lnTo>
                    <a:pt x="104" y="24"/>
                  </a:lnTo>
                  <a:lnTo>
                    <a:pt x="104" y="29"/>
                  </a:lnTo>
                  <a:lnTo>
                    <a:pt x="99" y="35"/>
                  </a:lnTo>
                  <a:lnTo>
                    <a:pt x="89" y="35"/>
                  </a:lnTo>
                  <a:lnTo>
                    <a:pt x="89" y="29"/>
                  </a:lnTo>
                  <a:lnTo>
                    <a:pt x="84" y="28"/>
                  </a:lnTo>
                  <a:lnTo>
                    <a:pt x="76" y="29"/>
                  </a:lnTo>
                  <a:lnTo>
                    <a:pt x="70" y="24"/>
                  </a:lnTo>
                  <a:lnTo>
                    <a:pt x="70" y="20"/>
                  </a:lnTo>
                  <a:lnTo>
                    <a:pt x="76" y="14"/>
                  </a:lnTo>
                  <a:lnTo>
                    <a:pt x="68" y="5"/>
                  </a:lnTo>
                  <a:lnTo>
                    <a:pt x="56" y="5"/>
                  </a:lnTo>
                  <a:lnTo>
                    <a:pt x="47" y="0"/>
                  </a:lnTo>
                  <a:lnTo>
                    <a:pt x="37" y="0"/>
                  </a:lnTo>
                  <a:lnTo>
                    <a:pt x="23" y="5"/>
                  </a:lnTo>
                  <a:lnTo>
                    <a:pt x="14" y="10"/>
                  </a:lnTo>
                  <a:lnTo>
                    <a:pt x="4" y="15"/>
                  </a:lnTo>
                  <a:lnTo>
                    <a:pt x="0" y="24"/>
                  </a:lnTo>
                  <a:lnTo>
                    <a:pt x="4" y="24"/>
                  </a:lnTo>
                  <a:lnTo>
                    <a:pt x="10" y="30"/>
                  </a:lnTo>
                  <a:lnTo>
                    <a:pt x="10" y="38"/>
                  </a:lnTo>
                  <a:lnTo>
                    <a:pt x="4" y="48"/>
                  </a:lnTo>
                  <a:lnTo>
                    <a:pt x="0" y="59"/>
                  </a:lnTo>
                  <a:lnTo>
                    <a:pt x="0" y="64"/>
                  </a:lnTo>
                  <a:lnTo>
                    <a:pt x="0" y="68"/>
                  </a:lnTo>
                  <a:lnTo>
                    <a:pt x="4" y="82"/>
                  </a:lnTo>
                  <a:lnTo>
                    <a:pt x="9" y="87"/>
                  </a:lnTo>
                  <a:lnTo>
                    <a:pt x="14" y="97"/>
                  </a:lnTo>
                  <a:lnTo>
                    <a:pt x="19" y="101"/>
                  </a:lnTo>
                  <a:lnTo>
                    <a:pt x="23" y="101"/>
                  </a:lnTo>
                  <a:lnTo>
                    <a:pt x="25" y="96"/>
                  </a:lnTo>
                  <a:lnTo>
                    <a:pt x="19" y="91"/>
                  </a:lnTo>
                  <a:lnTo>
                    <a:pt x="19" y="87"/>
                  </a:lnTo>
                  <a:lnTo>
                    <a:pt x="23" y="87"/>
                  </a:lnTo>
                  <a:lnTo>
                    <a:pt x="33" y="97"/>
                  </a:lnTo>
                  <a:lnTo>
                    <a:pt x="39" y="97"/>
                  </a:lnTo>
                  <a:lnTo>
                    <a:pt x="43" y="101"/>
                  </a:lnTo>
                  <a:lnTo>
                    <a:pt x="42" y="110"/>
                  </a:lnTo>
                  <a:lnTo>
                    <a:pt x="47" y="116"/>
                  </a:lnTo>
                  <a:lnTo>
                    <a:pt x="52" y="121"/>
                  </a:lnTo>
                  <a:lnTo>
                    <a:pt x="64" y="122"/>
                  </a:lnTo>
                  <a:lnTo>
                    <a:pt x="72" y="121"/>
                  </a:lnTo>
                  <a:lnTo>
                    <a:pt x="80" y="121"/>
                  </a:lnTo>
                  <a:lnTo>
                    <a:pt x="85" y="121"/>
                  </a:lnTo>
                  <a:lnTo>
                    <a:pt x="95" y="126"/>
                  </a:lnTo>
                  <a:lnTo>
                    <a:pt x="101" y="134"/>
                  </a:lnTo>
                  <a:lnTo>
                    <a:pt x="107" y="135"/>
                  </a:lnTo>
                  <a:lnTo>
                    <a:pt x="113" y="135"/>
                  </a:lnTo>
                  <a:lnTo>
                    <a:pt x="118" y="140"/>
                  </a:lnTo>
                  <a:lnTo>
                    <a:pt x="120" y="147"/>
                  </a:lnTo>
                  <a:lnTo>
                    <a:pt x="114" y="152"/>
                  </a:lnTo>
                  <a:lnTo>
                    <a:pt x="108" y="159"/>
                  </a:lnTo>
                  <a:lnTo>
                    <a:pt x="108" y="164"/>
                  </a:lnTo>
                  <a:lnTo>
                    <a:pt x="114" y="169"/>
                  </a:lnTo>
                  <a:lnTo>
                    <a:pt x="113" y="174"/>
                  </a:lnTo>
                  <a:lnTo>
                    <a:pt x="114" y="182"/>
                  </a:lnTo>
                  <a:lnTo>
                    <a:pt x="122" y="189"/>
                  </a:lnTo>
                  <a:lnTo>
                    <a:pt x="128" y="193"/>
                  </a:lnTo>
                  <a:lnTo>
                    <a:pt x="132" y="203"/>
                  </a:lnTo>
                  <a:lnTo>
                    <a:pt x="137" y="207"/>
                  </a:lnTo>
                  <a:lnTo>
                    <a:pt x="139" y="218"/>
                  </a:lnTo>
                  <a:lnTo>
                    <a:pt x="137" y="222"/>
                  </a:lnTo>
                  <a:lnTo>
                    <a:pt x="138" y="230"/>
                  </a:lnTo>
                  <a:lnTo>
                    <a:pt x="132" y="236"/>
                  </a:lnTo>
                  <a:lnTo>
                    <a:pt x="132" y="241"/>
                  </a:lnTo>
                  <a:lnTo>
                    <a:pt x="137" y="251"/>
                  </a:lnTo>
                  <a:lnTo>
                    <a:pt x="138" y="260"/>
                  </a:lnTo>
                  <a:lnTo>
                    <a:pt x="140" y="273"/>
                  </a:lnTo>
                  <a:lnTo>
                    <a:pt x="143" y="275"/>
                  </a:lnTo>
                  <a:lnTo>
                    <a:pt x="144" y="277"/>
                  </a:lnTo>
                  <a:lnTo>
                    <a:pt x="151" y="280"/>
                  </a:lnTo>
                </a:path>
              </a:pathLst>
            </a:custGeom>
            <a:solidFill>
              <a:srgbClr val="008000"/>
            </a:solidFill>
            <a:ln w="9445">
              <a:solidFill>
                <a:srgbClr val="008000"/>
              </a:solidFill>
              <a:round/>
              <a:headEnd/>
              <a:tailEnd/>
            </a:ln>
          </p:spPr>
          <p:txBody>
            <a:bodyPr/>
            <a:lstStyle/>
            <a:p>
              <a:endParaRPr lang="en-US"/>
            </a:p>
          </p:txBody>
        </p:sp>
        <p:sp>
          <p:nvSpPr>
            <p:cNvPr id="314453" name="Freeform 80"/>
            <p:cNvSpPr>
              <a:spLocks/>
            </p:cNvSpPr>
            <p:nvPr/>
          </p:nvSpPr>
          <p:spPr bwMode="auto">
            <a:xfrm>
              <a:off x="1599" y="2306"/>
              <a:ext cx="82" cy="96"/>
            </a:xfrm>
            <a:custGeom>
              <a:avLst/>
              <a:gdLst>
                <a:gd name="T0" fmla="*/ 0 w 82"/>
                <a:gd name="T1" fmla="*/ 81 h 96"/>
                <a:gd name="T2" fmla="*/ 4 w 82"/>
                <a:gd name="T3" fmla="*/ 84 h 96"/>
                <a:gd name="T4" fmla="*/ 7 w 82"/>
                <a:gd name="T5" fmla="*/ 87 h 96"/>
                <a:gd name="T6" fmla="*/ 10 w 82"/>
                <a:gd name="T7" fmla="*/ 88 h 96"/>
                <a:gd name="T8" fmla="*/ 14 w 82"/>
                <a:gd name="T9" fmla="*/ 91 h 96"/>
                <a:gd name="T10" fmla="*/ 18 w 82"/>
                <a:gd name="T11" fmla="*/ 92 h 96"/>
                <a:gd name="T12" fmla="*/ 22 w 82"/>
                <a:gd name="T13" fmla="*/ 93 h 96"/>
                <a:gd name="T14" fmla="*/ 26 w 82"/>
                <a:gd name="T15" fmla="*/ 94 h 96"/>
                <a:gd name="T16" fmla="*/ 29 w 82"/>
                <a:gd name="T17" fmla="*/ 94 h 96"/>
                <a:gd name="T18" fmla="*/ 34 w 82"/>
                <a:gd name="T19" fmla="*/ 95 h 96"/>
                <a:gd name="T20" fmla="*/ 37 w 82"/>
                <a:gd name="T21" fmla="*/ 94 h 96"/>
                <a:gd name="T22" fmla="*/ 42 w 82"/>
                <a:gd name="T23" fmla="*/ 94 h 96"/>
                <a:gd name="T24" fmla="*/ 46 w 82"/>
                <a:gd name="T25" fmla="*/ 93 h 96"/>
                <a:gd name="T26" fmla="*/ 50 w 82"/>
                <a:gd name="T27" fmla="*/ 92 h 96"/>
                <a:gd name="T28" fmla="*/ 54 w 82"/>
                <a:gd name="T29" fmla="*/ 91 h 96"/>
                <a:gd name="T30" fmla="*/ 57 w 82"/>
                <a:gd name="T31" fmla="*/ 88 h 96"/>
                <a:gd name="T32" fmla="*/ 61 w 82"/>
                <a:gd name="T33" fmla="*/ 87 h 96"/>
                <a:gd name="T34" fmla="*/ 64 w 82"/>
                <a:gd name="T35" fmla="*/ 84 h 96"/>
                <a:gd name="T36" fmla="*/ 67 w 82"/>
                <a:gd name="T37" fmla="*/ 81 h 96"/>
                <a:gd name="T38" fmla="*/ 70 w 82"/>
                <a:gd name="T39" fmla="*/ 78 h 96"/>
                <a:gd name="T40" fmla="*/ 72 w 82"/>
                <a:gd name="T41" fmla="*/ 74 h 96"/>
                <a:gd name="T42" fmla="*/ 75 w 82"/>
                <a:gd name="T43" fmla="*/ 71 h 96"/>
                <a:gd name="T44" fmla="*/ 77 w 82"/>
                <a:gd name="T45" fmla="*/ 67 h 96"/>
                <a:gd name="T46" fmla="*/ 78 w 82"/>
                <a:gd name="T47" fmla="*/ 64 h 96"/>
                <a:gd name="T48" fmla="*/ 79 w 82"/>
                <a:gd name="T49" fmla="*/ 60 h 96"/>
                <a:gd name="T50" fmla="*/ 80 w 82"/>
                <a:gd name="T51" fmla="*/ 56 h 96"/>
                <a:gd name="T52" fmla="*/ 81 w 82"/>
                <a:gd name="T53" fmla="*/ 52 h 96"/>
                <a:gd name="T54" fmla="*/ 81 w 82"/>
                <a:gd name="T55" fmla="*/ 47 h 96"/>
                <a:gd name="T56" fmla="*/ 81 w 82"/>
                <a:gd name="T57" fmla="*/ 43 h 96"/>
                <a:gd name="T58" fmla="*/ 80 w 82"/>
                <a:gd name="T59" fmla="*/ 39 h 96"/>
                <a:gd name="T60" fmla="*/ 79 w 82"/>
                <a:gd name="T61" fmla="*/ 35 h 96"/>
                <a:gd name="T62" fmla="*/ 78 w 82"/>
                <a:gd name="T63" fmla="*/ 31 h 96"/>
                <a:gd name="T64" fmla="*/ 77 w 82"/>
                <a:gd name="T65" fmla="*/ 27 h 96"/>
                <a:gd name="T66" fmla="*/ 75 w 82"/>
                <a:gd name="T67" fmla="*/ 24 h 96"/>
                <a:gd name="T68" fmla="*/ 72 w 82"/>
                <a:gd name="T69" fmla="*/ 19 h 96"/>
                <a:gd name="T70" fmla="*/ 70 w 82"/>
                <a:gd name="T71" fmla="*/ 16 h 96"/>
                <a:gd name="T72" fmla="*/ 67 w 82"/>
                <a:gd name="T73" fmla="*/ 13 h 96"/>
                <a:gd name="T74" fmla="*/ 64 w 82"/>
                <a:gd name="T75" fmla="*/ 11 h 96"/>
                <a:gd name="T76" fmla="*/ 61 w 82"/>
                <a:gd name="T77" fmla="*/ 8 h 96"/>
                <a:gd name="T78" fmla="*/ 57 w 82"/>
                <a:gd name="T79" fmla="*/ 6 h 96"/>
                <a:gd name="T80" fmla="*/ 54 w 82"/>
                <a:gd name="T81" fmla="*/ 4 h 96"/>
                <a:gd name="T82" fmla="*/ 50 w 82"/>
                <a:gd name="T83" fmla="*/ 2 h 96"/>
                <a:gd name="T84" fmla="*/ 46 w 82"/>
                <a:gd name="T85" fmla="*/ 1 h 96"/>
                <a:gd name="T86" fmla="*/ 42 w 82"/>
                <a:gd name="T87" fmla="*/ 0 h 96"/>
                <a:gd name="T88" fmla="*/ 37 w 82"/>
                <a:gd name="T89" fmla="*/ 0 h 96"/>
                <a:gd name="T90" fmla="*/ 34 w 82"/>
                <a:gd name="T91" fmla="*/ 0 h 96"/>
                <a:gd name="T92" fmla="*/ 29 w 82"/>
                <a:gd name="T93" fmla="*/ 0 h 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2"/>
                <a:gd name="T142" fmla="*/ 0 h 96"/>
                <a:gd name="T143" fmla="*/ 82 w 82"/>
                <a:gd name="T144" fmla="*/ 96 h 9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2" h="96">
                  <a:moveTo>
                    <a:pt x="0" y="81"/>
                  </a:moveTo>
                  <a:lnTo>
                    <a:pt x="4" y="84"/>
                  </a:lnTo>
                  <a:lnTo>
                    <a:pt x="7" y="87"/>
                  </a:lnTo>
                  <a:lnTo>
                    <a:pt x="10" y="88"/>
                  </a:lnTo>
                  <a:lnTo>
                    <a:pt x="14" y="91"/>
                  </a:lnTo>
                  <a:lnTo>
                    <a:pt x="18" y="92"/>
                  </a:lnTo>
                  <a:lnTo>
                    <a:pt x="22" y="93"/>
                  </a:lnTo>
                  <a:lnTo>
                    <a:pt x="26" y="94"/>
                  </a:lnTo>
                  <a:lnTo>
                    <a:pt x="29" y="94"/>
                  </a:lnTo>
                  <a:lnTo>
                    <a:pt x="34" y="95"/>
                  </a:lnTo>
                  <a:lnTo>
                    <a:pt x="37" y="94"/>
                  </a:lnTo>
                  <a:lnTo>
                    <a:pt x="42" y="94"/>
                  </a:lnTo>
                  <a:lnTo>
                    <a:pt x="46" y="93"/>
                  </a:lnTo>
                  <a:lnTo>
                    <a:pt x="50" y="92"/>
                  </a:lnTo>
                  <a:lnTo>
                    <a:pt x="54" y="91"/>
                  </a:lnTo>
                  <a:lnTo>
                    <a:pt x="57" y="88"/>
                  </a:lnTo>
                  <a:lnTo>
                    <a:pt x="61" y="87"/>
                  </a:lnTo>
                  <a:lnTo>
                    <a:pt x="64" y="84"/>
                  </a:lnTo>
                  <a:lnTo>
                    <a:pt x="67" y="81"/>
                  </a:lnTo>
                  <a:lnTo>
                    <a:pt x="70" y="78"/>
                  </a:lnTo>
                  <a:lnTo>
                    <a:pt x="72" y="74"/>
                  </a:lnTo>
                  <a:lnTo>
                    <a:pt x="75" y="71"/>
                  </a:lnTo>
                  <a:lnTo>
                    <a:pt x="77" y="67"/>
                  </a:lnTo>
                  <a:lnTo>
                    <a:pt x="78" y="64"/>
                  </a:lnTo>
                  <a:lnTo>
                    <a:pt x="79" y="60"/>
                  </a:lnTo>
                  <a:lnTo>
                    <a:pt x="80" y="56"/>
                  </a:lnTo>
                  <a:lnTo>
                    <a:pt x="81" y="52"/>
                  </a:lnTo>
                  <a:lnTo>
                    <a:pt x="81" y="47"/>
                  </a:lnTo>
                  <a:lnTo>
                    <a:pt x="81" y="43"/>
                  </a:lnTo>
                  <a:lnTo>
                    <a:pt x="80" y="39"/>
                  </a:lnTo>
                  <a:lnTo>
                    <a:pt x="79" y="35"/>
                  </a:lnTo>
                  <a:lnTo>
                    <a:pt x="78" y="31"/>
                  </a:lnTo>
                  <a:lnTo>
                    <a:pt x="77" y="27"/>
                  </a:lnTo>
                  <a:lnTo>
                    <a:pt x="75" y="24"/>
                  </a:lnTo>
                  <a:lnTo>
                    <a:pt x="72" y="19"/>
                  </a:lnTo>
                  <a:lnTo>
                    <a:pt x="70" y="16"/>
                  </a:lnTo>
                  <a:lnTo>
                    <a:pt x="67" y="13"/>
                  </a:lnTo>
                  <a:lnTo>
                    <a:pt x="64" y="11"/>
                  </a:lnTo>
                  <a:lnTo>
                    <a:pt x="61" y="8"/>
                  </a:lnTo>
                  <a:lnTo>
                    <a:pt x="57" y="6"/>
                  </a:lnTo>
                  <a:lnTo>
                    <a:pt x="54" y="4"/>
                  </a:lnTo>
                  <a:lnTo>
                    <a:pt x="50" y="2"/>
                  </a:lnTo>
                  <a:lnTo>
                    <a:pt x="46" y="1"/>
                  </a:lnTo>
                  <a:lnTo>
                    <a:pt x="42" y="0"/>
                  </a:lnTo>
                  <a:lnTo>
                    <a:pt x="37" y="0"/>
                  </a:lnTo>
                  <a:lnTo>
                    <a:pt x="34" y="0"/>
                  </a:lnTo>
                  <a:lnTo>
                    <a:pt x="29" y="0"/>
                  </a:lnTo>
                </a:path>
              </a:pathLst>
            </a:custGeom>
            <a:noFill/>
            <a:ln w="9445">
              <a:solidFill>
                <a:srgbClr val="008000"/>
              </a:solidFill>
              <a:round/>
              <a:headEnd/>
              <a:tailEnd/>
            </a:ln>
          </p:spPr>
          <p:txBody>
            <a:bodyPr/>
            <a:lstStyle/>
            <a:p>
              <a:endParaRPr lang="en-US"/>
            </a:p>
          </p:txBody>
        </p:sp>
        <p:sp>
          <p:nvSpPr>
            <p:cNvPr id="314454" name="Freeform 81"/>
            <p:cNvSpPr>
              <a:spLocks/>
            </p:cNvSpPr>
            <p:nvPr/>
          </p:nvSpPr>
          <p:spPr bwMode="auto">
            <a:xfrm>
              <a:off x="1586" y="2325"/>
              <a:ext cx="9" cy="38"/>
            </a:xfrm>
            <a:custGeom>
              <a:avLst/>
              <a:gdLst>
                <a:gd name="T0" fmla="*/ 8 w 9"/>
                <a:gd name="T1" fmla="*/ 0 h 38"/>
                <a:gd name="T2" fmla="*/ 7 w 9"/>
                <a:gd name="T3" fmla="*/ 5 h 38"/>
                <a:gd name="T4" fmla="*/ 4 w 9"/>
                <a:gd name="T5" fmla="*/ 8 h 38"/>
                <a:gd name="T6" fmla="*/ 2 w 9"/>
                <a:gd name="T7" fmla="*/ 12 h 38"/>
                <a:gd name="T8" fmla="*/ 1 w 9"/>
                <a:gd name="T9" fmla="*/ 16 h 38"/>
                <a:gd name="T10" fmla="*/ 0 w 9"/>
                <a:gd name="T11" fmla="*/ 20 h 38"/>
                <a:gd name="T12" fmla="*/ 0 w 9"/>
                <a:gd name="T13" fmla="*/ 24 h 38"/>
                <a:gd name="T14" fmla="*/ 0 w 9"/>
                <a:gd name="T15" fmla="*/ 28 h 38"/>
                <a:gd name="T16" fmla="*/ 0 w 9"/>
                <a:gd name="T17" fmla="*/ 33 h 38"/>
                <a:gd name="T18" fmla="*/ 0 w 9"/>
                <a:gd name="T19" fmla="*/ 37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38"/>
                <a:gd name="T32" fmla="*/ 9 w 9"/>
                <a:gd name="T33" fmla="*/ 38 h 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38">
                  <a:moveTo>
                    <a:pt x="8" y="0"/>
                  </a:moveTo>
                  <a:lnTo>
                    <a:pt x="7" y="5"/>
                  </a:lnTo>
                  <a:lnTo>
                    <a:pt x="4" y="8"/>
                  </a:lnTo>
                  <a:lnTo>
                    <a:pt x="2" y="12"/>
                  </a:lnTo>
                  <a:lnTo>
                    <a:pt x="1" y="16"/>
                  </a:lnTo>
                  <a:lnTo>
                    <a:pt x="0" y="20"/>
                  </a:lnTo>
                  <a:lnTo>
                    <a:pt x="0" y="24"/>
                  </a:lnTo>
                  <a:lnTo>
                    <a:pt x="0" y="28"/>
                  </a:lnTo>
                  <a:lnTo>
                    <a:pt x="0" y="33"/>
                  </a:lnTo>
                  <a:lnTo>
                    <a:pt x="0" y="37"/>
                  </a:lnTo>
                </a:path>
              </a:pathLst>
            </a:custGeom>
            <a:noFill/>
            <a:ln w="9445">
              <a:solidFill>
                <a:srgbClr val="008000"/>
              </a:solidFill>
              <a:round/>
              <a:headEnd/>
              <a:tailEnd/>
            </a:ln>
          </p:spPr>
          <p:txBody>
            <a:bodyPr/>
            <a:lstStyle/>
            <a:p>
              <a:endParaRPr lang="en-US"/>
            </a:p>
          </p:txBody>
        </p:sp>
        <p:sp>
          <p:nvSpPr>
            <p:cNvPr id="314455" name="Freeform 82"/>
            <p:cNvSpPr>
              <a:spLocks/>
            </p:cNvSpPr>
            <p:nvPr/>
          </p:nvSpPr>
          <p:spPr bwMode="auto">
            <a:xfrm>
              <a:off x="1625" y="2327"/>
              <a:ext cx="39" cy="53"/>
            </a:xfrm>
            <a:custGeom>
              <a:avLst/>
              <a:gdLst>
                <a:gd name="T0" fmla="*/ 0 w 39"/>
                <a:gd name="T1" fmla="*/ 51 h 53"/>
                <a:gd name="T2" fmla="*/ 2 w 39"/>
                <a:gd name="T3" fmla="*/ 51 h 53"/>
                <a:gd name="T4" fmla="*/ 5 w 39"/>
                <a:gd name="T5" fmla="*/ 51 h 53"/>
                <a:gd name="T6" fmla="*/ 8 w 39"/>
                <a:gd name="T7" fmla="*/ 52 h 53"/>
                <a:gd name="T8" fmla="*/ 10 w 39"/>
                <a:gd name="T9" fmla="*/ 52 h 53"/>
                <a:gd name="T10" fmla="*/ 13 w 39"/>
                <a:gd name="T11" fmla="*/ 51 h 53"/>
                <a:gd name="T12" fmla="*/ 16 w 39"/>
                <a:gd name="T13" fmla="*/ 51 h 53"/>
                <a:gd name="T14" fmla="*/ 18 w 39"/>
                <a:gd name="T15" fmla="*/ 50 h 53"/>
                <a:gd name="T16" fmla="*/ 20 w 39"/>
                <a:gd name="T17" fmla="*/ 49 h 53"/>
                <a:gd name="T18" fmla="*/ 23 w 39"/>
                <a:gd name="T19" fmla="*/ 48 h 53"/>
                <a:gd name="T20" fmla="*/ 25 w 39"/>
                <a:gd name="T21" fmla="*/ 46 h 53"/>
                <a:gd name="T22" fmla="*/ 27 w 39"/>
                <a:gd name="T23" fmla="*/ 45 h 53"/>
                <a:gd name="T24" fmla="*/ 29 w 39"/>
                <a:gd name="T25" fmla="*/ 43 h 53"/>
                <a:gd name="T26" fmla="*/ 31 w 39"/>
                <a:gd name="T27" fmla="*/ 41 h 53"/>
                <a:gd name="T28" fmla="*/ 32 w 39"/>
                <a:gd name="T29" fmla="*/ 39 h 53"/>
                <a:gd name="T30" fmla="*/ 34 w 39"/>
                <a:gd name="T31" fmla="*/ 37 h 53"/>
                <a:gd name="T32" fmla="*/ 35 w 39"/>
                <a:gd name="T33" fmla="*/ 35 h 53"/>
                <a:gd name="T34" fmla="*/ 36 w 39"/>
                <a:gd name="T35" fmla="*/ 31 h 53"/>
                <a:gd name="T36" fmla="*/ 37 w 39"/>
                <a:gd name="T37" fmla="*/ 29 h 53"/>
                <a:gd name="T38" fmla="*/ 38 w 39"/>
                <a:gd name="T39" fmla="*/ 27 h 53"/>
                <a:gd name="T40" fmla="*/ 38 w 39"/>
                <a:gd name="T41" fmla="*/ 24 h 53"/>
                <a:gd name="T42" fmla="*/ 38 w 39"/>
                <a:gd name="T43" fmla="*/ 21 h 53"/>
                <a:gd name="T44" fmla="*/ 38 w 39"/>
                <a:gd name="T45" fmla="*/ 19 h 53"/>
                <a:gd name="T46" fmla="*/ 38 w 39"/>
                <a:gd name="T47" fmla="*/ 16 h 53"/>
                <a:gd name="T48" fmla="*/ 37 w 39"/>
                <a:gd name="T49" fmla="*/ 14 h 53"/>
                <a:gd name="T50" fmla="*/ 36 w 39"/>
                <a:gd name="T51" fmla="*/ 11 h 53"/>
                <a:gd name="T52" fmla="*/ 35 w 39"/>
                <a:gd name="T53" fmla="*/ 8 h 53"/>
                <a:gd name="T54" fmla="*/ 34 w 39"/>
                <a:gd name="T55" fmla="*/ 6 h 53"/>
                <a:gd name="T56" fmla="*/ 32 w 39"/>
                <a:gd name="T57" fmla="*/ 4 h 53"/>
                <a:gd name="T58" fmla="*/ 31 w 39"/>
                <a:gd name="T59" fmla="*/ 2 h 53"/>
                <a:gd name="T60" fmla="*/ 29 w 39"/>
                <a:gd name="T61" fmla="*/ 0 h 5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9"/>
                <a:gd name="T94" fmla="*/ 0 h 53"/>
                <a:gd name="T95" fmla="*/ 39 w 39"/>
                <a:gd name="T96" fmla="*/ 53 h 5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9" h="53">
                  <a:moveTo>
                    <a:pt x="0" y="51"/>
                  </a:moveTo>
                  <a:lnTo>
                    <a:pt x="2" y="51"/>
                  </a:lnTo>
                  <a:lnTo>
                    <a:pt x="5" y="51"/>
                  </a:lnTo>
                  <a:lnTo>
                    <a:pt x="8" y="52"/>
                  </a:lnTo>
                  <a:lnTo>
                    <a:pt x="10" y="52"/>
                  </a:lnTo>
                  <a:lnTo>
                    <a:pt x="13" y="51"/>
                  </a:lnTo>
                  <a:lnTo>
                    <a:pt x="16" y="51"/>
                  </a:lnTo>
                  <a:lnTo>
                    <a:pt x="18" y="50"/>
                  </a:lnTo>
                  <a:lnTo>
                    <a:pt x="20" y="49"/>
                  </a:lnTo>
                  <a:lnTo>
                    <a:pt x="23" y="48"/>
                  </a:lnTo>
                  <a:lnTo>
                    <a:pt x="25" y="46"/>
                  </a:lnTo>
                  <a:lnTo>
                    <a:pt x="27" y="45"/>
                  </a:lnTo>
                  <a:lnTo>
                    <a:pt x="29" y="43"/>
                  </a:lnTo>
                  <a:lnTo>
                    <a:pt x="31" y="41"/>
                  </a:lnTo>
                  <a:lnTo>
                    <a:pt x="32" y="39"/>
                  </a:lnTo>
                  <a:lnTo>
                    <a:pt x="34" y="37"/>
                  </a:lnTo>
                  <a:lnTo>
                    <a:pt x="35" y="35"/>
                  </a:lnTo>
                  <a:lnTo>
                    <a:pt x="36" y="31"/>
                  </a:lnTo>
                  <a:lnTo>
                    <a:pt x="37" y="29"/>
                  </a:lnTo>
                  <a:lnTo>
                    <a:pt x="38" y="27"/>
                  </a:lnTo>
                  <a:lnTo>
                    <a:pt x="38" y="24"/>
                  </a:lnTo>
                  <a:lnTo>
                    <a:pt x="38" y="21"/>
                  </a:lnTo>
                  <a:lnTo>
                    <a:pt x="38" y="19"/>
                  </a:lnTo>
                  <a:lnTo>
                    <a:pt x="38" y="16"/>
                  </a:lnTo>
                  <a:lnTo>
                    <a:pt x="37" y="14"/>
                  </a:lnTo>
                  <a:lnTo>
                    <a:pt x="36" y="11"/>
                  </a:lnTo>
                  <a:lnTo>
                    <a:pt x="35" y="8"/>
                  </a:lnTo>
                  <a:lnTo>
                    <a:pt x="34" y="6"/>
                  </a:lnTo>
                  <a:lnTo>
                    <a:pt x="32" y="4"/>
                  </a:lnTo>
                  <a:lnTo>
                    <a:pt x="31" y="2"/>
                  </a:lnTo>
                  <a:lnTo>
                    <a:pt x="29" y="0"/>
                  </a:lnTo>
                </a:path>
              </a:pathLst>
            </a:custGeom>
            <a:noFill/>
            <a:ln w="9445">
              <a:solidFill>
                <a:srgbClr val="008000"/>
              </a:solidFill>
              <a:round/>
              <a:headEnd/>
              <a:tailEnd/>
            </a:ln>
          </p:spPr>
          <p:txBody>
            <a:bodyPr/>
            <a:lstStyle/>
            <a:p>
              <a:endParaRPr lang="en-US"/>
            </a:p>
          </p:txBody>
        </p:sp>
        <p:sp>
          <p:nvSpPr>
            <p:cNvPr id="314456" name="Freeform 83"/>
            <p:cNvSpPr>
              <a:spLocks/>
            </p:cNvSpPr>
            <p:nvPr/>
          </p:nvSpPr>
          <p:spPr bwMode="auto">
            <a:xfrm>
              <a:off x="1514" y="2223"/>
              <a:ext cx="111" cy="19"/>
            </a:xfrm>
            <a:custGeom>
              <a:avLst/>
              <a:gdLst>
                <a:gd name="T0" fmla="*/ 110 w 111"/>
                <a:gd name="T1" fmla="*/ 0 h 19"/>
                <a:gd name="T2" fmla="*/ 102 w 111"/>
                <a:gd name="T3" fmla="*/ 8 h 19"/>
                <a:gd name="T4" fmla="*/ 89 w 111"/>
                <a:gd name="T5" fmla="*/ 11 h 19"/>
                <a:gd name="T6" fmla="*/ 73 w 111"/>
                <a:gd name="T7" fmla="*/ 6 h 19"/>
                <a:gd name="T8" fmla="*/ 70 w 111"/>
                <a:gd name="T9" fmla="*/ 14 h 19"/>
                <a:gd name="T10" fmla="*/ 64 w 111"/>
                <a:gd name="T11" fmla="*/ 18 h 19"/>
                <a:gd name="T12" fmla="*/ 51 w 111"/>
                <a:gd name="T13" fmla="*/ 17 h 19"/>
                <a:gd name="T14" fmla="*/ 34 w 111"/>
                <a:gd name="T15" fmla="*/ 12 h 19"/>
                <a:gd name="T16" fmla="*/ 0 w 111"/>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1"/>
                <a:gd name="T28" fmla="*/ 0 h 19"/>
                <a:gd name="T29" fmla="*/ 111 w 111"/>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1" h="19">
                  <a:moveTo>
                    <a:pt x="110" y="0"/>
                  </a:moveTo>
                  <a:lnTo>
                    <a:pt x="102" y="8"/>
                  </a:lnTo>
                  <a:lnTo>
                    <a:pt x="89" y="11"/>
                  </a:lnTo>
                  <a:lnTo>
                    <a:pt x="73" y="6"/>
                  </a:lnTo>
                  <a:lnTo>
                    <a:pt x="70" y="14"/>
                  </a:lnTo>
                  <a:lnTo>
                    <a:pt x="64" y="18"/>
                  </a:lnTo>
                  <a:lnTo>
                    <a:pt x="51" y="17"/>
                  </a:lnTo>
                  <a:lnTo>
                    <a:pt x="34" y="12"/>
                  </a:lnTo>
                  <a:lnTo>
                    <a:pt x="0" y="0"/>
                  </a:lnTo>
                </a:path>
              </a:pathLst>
            </a:custGeom>
            <a:noFill/>
            <a:ln w="9445">
              <a:solidFill>
                <a:srgbClr val="008000"/>
              </a:solidFill>
              <a:round/>
              <a:headEnd/>
              <a:tailEnd/>
            </a:ln>
          </p:spPr>
          <p:txBody>
            <a:bodyPr/>
            <a:lstStyle/>
            <a:p>
              <a:endParaRPr lang="en-US"/>
            </a:p>
          </p:txBody>
        </p:sp>
        <p:sp>
          <p:nvSpPr>
            <p:cNvPr id="314457" name="Line 84"/>
            <p:cNvSpPr>
              <a:spLocks noChangeShapeType="1"/>
            </p:cNvSpPr>
            <p:nvPr/>
          </p:nvSpPr>
          <p:spPr bwMode="auto">
            <a:xfrm>
              <a:off x="1259" y="2396"/>
              <a:ext cx="245" cy="0"/>
            </a:xfrm>
            <a:prstGeom prst="line">
              <a:avLst/>
            </a:prstGeom>
            <a:noFill/>
            <a:ln w="9445">
              <a:solidFill>
                <a:srgbClr val="008000"/>
              </a:solidFill>
              <a:round/>
              <a:headEnd/>
              <a:tailEnd/>
            </a:ln>
          </p:spPr>
          <p:txBody>
            <a:bodyPr wrap="none" anchor="ctr"/>
            <a:lstStyle/>
            <a:p>
              <a:endParaRPr lang="en-US"/>
            </a:p>
          </p:txBody>
        </p:sp>
        <p:sp>
          <p:nvSpPr>
            <p:cNvPr id="314458" name="Line 85"/>
            <p:cNvSpPr>
              <a:spLocks noChangeShapeType="1"/>
            </p:cNvSpPr>
            <p:nvPr/>
          </p:nvSpPr>
          <p:spPr bwMode="auto">
            <a:xfrm flipH="1">
              <a:off x="1302" y="2358"/>
              <a:ext cx="160" cy="0"/>
            </a:xfrm>
            <a:prstGeom prst="line">
              <a:avLst/>
            </a:prstGeom>
            <a:noFill/>
            <a:ln w="9445">
              <a:solidFill>
                <a:srgbClr val="008000"/>
              </a:solidFill>
              <a:round/>
              <a:headEnd/>
              <a:tailEnd/>
            </a:ln>
          </p:spPr>
          <p:txBody>
            <a:bodyPr wrap="none" anchor="ctr"/>
            <a:lstStyle/>
            <a:p>
              <a:endParaRPr lang="en-US"/>
            </a:p>
          </p:txBody>
        </p:sp>
        <p:sp>
          <p:nvSpPr>
            <p:cNvPr id="314459" name="Freeform 86"/>
            <p:cNvSpPr>
              <a:spLocks/>
            </p:cNvSpPr>
            <p:nvPr/>
          </p:nvSpPr>
          <p:spPr bwMode="auto">
            <a:xfrm>
              <a:off x="1574" y="2346"/>
              <a:ext cx="57" cy="47"/>
            </a:xfrm>
            <a:custGeom>
              <a:avLst/>
              <a:gdLst>
                <a:gd name="T0" fmla="*/ 0 w 57"/>
                <a:gd name="T1" fmla="*/ 23 h 47"/>
                <a:gd name="T2" fmla="*/ 12 w 57"/>
                <a:gd name="T3" fmla="*/ 16 h 47"/>
                <a:gd name="T4" fmla="*/ 14 w 57"/>
                <a:gd name="T5" fmla="*/ 14 h 47"/>
                <a:gd name="T6" fmla="*/ 16 w 57"/>
                <a:gd name="T7" fmla="*/ 9 h 47"/>
                <a:gd name="T8" fmla="*/ 21 w 57"/>
                <a:gd name="T9" fmla="*/ 4 h 47"/>
                <a:gd name="T10" fmla="*/ 26 w 57"/>
                <a:gd name="T11" fmla="*/ 1 h 47"/>
                <a:gd name="T12" fmla="*/ 35 w 57"/>
                <a:gd name="T13" fmla="*/ 0 h 47"/>
                <a:gd name="T14" fmla="*/ 46 w 57"/>
                <a:gd name="T15" fmla="*/ 2 h 47"/>
                <a:gd name="T16" fmla="*/ 51 w 57"/>
                <a:gd name="T17" fmla="*/ 6 h 47"/>
                <a:gd name="T18" fmla="*/ 54 w 57"/>
                <a:gd name="T19" fmla="*/ 14 h 47"/>
                <a:gd name="T20" fmla="*/ 56 w 57"/>
                <a:gd name="T21" fmla="*/ 17 h 47"/>
                <a:gd name="T22" fmla="*/ 54 w 57"/>
                <a:gd name="T23" fmla="*/ 27 h 47"/>
                <a:gd name="T24" fmla="*/ 51 w 57"/>
                <a:gd name="T25" fmla="*/ 31 h 47"/>
                <a:gd name="T26" fmla="*/ 50 w 57"/>
                <a:gd name="T27" fmla="*/ 34 h 47"/>
                <a:gd name="T28" fmla="*/ 45 w 57"/>
                <a:gd name="T29" fmla="*/ 37 h 47"/>
                <a:gd name="T30" fmla="*/ 33 w 57"/>
                <a:gd name="T31" fmla="*/ 39 h 47"/>
                <a:gd name="T32" fmla="*/ 27 w 57"/>
                <a:gd name="T33" fmla="*/ 37 h 47"/>
                <a:gd name="T34" fmla="*/ 15 w 57"/>
                <a:gd name="T35" fmla="*/ 46 h 47"/>
                <a:gd name="T36" fmla="*/ 0 w 57"/>
                <a:gd name="T37" fmla="*/ 23 h 47"/>
                <a:gd name="T38" fmla="*/ 0 w 57"/>
                <a:gd name="T39" fmla="*/ 23 h 4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7"/>
                <a:gd name="T61" fmla="*/ 0 h 47"/>
                <a:gd name="T62" fmla="*/ 57 w 57"/>
                <a:gd name="T63" fmla="*/ 47 h 4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7" h="47">
                  <a:moveTo>
                    <a:pt x="0" y="23"/>
                  </a:moveTo>
                  <a:lnTo>
                    <a:pt x="12" y="16"/>
                  </a:lnTo>
                  <a:lnTo>
                    <a:pt x="14" y="14"/>
                  </a:lnTo>
                  <a:lnTo>
                    <a:pt x="16" y="9"/>
                  </a:lnTo>
                  <a:lnTo>
                    <a:pt x="21" y="4"/>
                  </a:lnTo>
                  <a:lnTo>
                    <a:pt x="26" y="1"/>
                  </a:lnTo>
                  <a:lnTo>
                    <a:pt x="35" y="0"/>
                  </a:lnTo>
                  <a:lnTo>
                    <a:pt x="46" y="2"/>
                  </a:lnTo>
                  <a:lnTo>
                    <a:pt x="51" y="6"/>
                  </a:lnTo>
                  <a:lnTo>
                    <a:pt x="54" y="14"/>
                  </a:lnTo>
                  <a:lnTo>
                    <a:pt x="56" y="17"/>
                  </a:lnTo>
                  <a:lnTo>
                    <a:pt x="54" y="27"/>
                  </a:lnTo>
                  <a:lnTo>
                    <a:pt x="51" y="31"/>
                  </a:lnTo>
                  <a:lnTo>
                    <a:pt x="50" y="34"/>
                  </a:lnTo>
                  <a:lnTo>
                    <a:pt x="45" y="37"/>
                  </a:lnTo>
                  <a:lnTo>
                    <a:pt x="33" y="39"/>
                  </a:lnTo>
                  <a:lnTo>
                    <a:pt x="27" y="37"/>
                  </a:lnTo>
                  <a:lnTo>
                    <a:pt x="15" y="46"/>
                  </a:lnTo>
                  <a:lnTo>
                    <a:pt x="0" y="23"/>
                  </a:lnTo>
                </a:path>
              </a:pathLst>
            </a:custGeom>
            <a:solidFill>
              <a:srgbClr val="008000"/>
            </a:solidFill>
            <a:ln w="9445">
              <a:solidFill>
                <a:srgbClr val="008000"/>
              </a:solidFill>
              <a:round/>
              <a:headEnd/>
              <a:tailEnd/>
            </a:ln>
          </p:spPr>
          <p:txBody>
            <a:bodyPr/>
            <a:lstStyle/>
            <a:p>
              <a:endParaRPr lang="en-US"/>
            </a:p>
          </p:txBody>
        </p:sp>
        <p:sp>
          <p:nvSpPr>
            <p:cNvPr id="314460" name="Freeform 87"/>
            <p:cNvSpPr>
              <a:spLocks/>
            </p:cNvSpPr>
            <p:nvPr/>
          </p:nvSpPr>
          <p:spPr bwMode="auto">
            <a:xfrm>
              <a:off x="1344" y="2151"/>
              <a:ext cx="21" cy="49"/>
            </a:xfrm>
            <a:custGeom>
              <a:avLst/>
              <a:gdLst>
                <a:gd name="T0" fmla="*/ 5 w 21"/>
                <a:gd name="T1" fmla="*/ 48 h 49"/>
                <a:gd name="T2" fmla="*/ 0 w 21"/>
                <a:gd name="T3" fmla="*/ 43 h 49"/>
                <a:gd name="T4" fmla="*/ 0 w 21"/>
                <a:gd name="T5" fmla="*/ 34 h 49"/>
                <a:gd name="T6" fmla="*/ 0 w 21"/>
                <a:gd name="T7" fmla="*/ 24 h 49"/>
                <a:gd name="T8" fmla="*/ 5 w 21"/>
                <a:gd name="T9" fmla="*/ 19 h 49"/>
                <a:gd name="T10" fmla="*/ 5 w 21"/>
                <a:gd name="T11" fmla="*/ 14 h 49"/>
                <a:gd name="T12" fmla="*/ 5 w 21"/>
                <a:gd name="T13" fmla="*/ 10 h 49"/>
                <a:gd name="T14" fmla="*/ 10 w 21"/>
                <a:gd name="T15" fmla="*/ 0 h 49"/>
                <a:gd name="T16" fmla="*/ 20 w 21"/>
                <a:gd name="T17" fmla="*/ 5 h 49"/>
                <a:gd name="T18" fmla="*/ 14 w 21"/>
                <a:gd name="T19" fmla="*/ 14 h 49"/>
                <a:gd name="T20" fmla="*/ 10 w 21"/>
                <a:gd name="T21" fmla="*/ 19 h 49"/>
                <a:gd name="T22" fmla="*/ 10 w 21"/>
                <a:gd name="T23" fmla="*/ 24 h 49"/>
                <a:gd name="T24" fmla="*/ 10 w 21"/>
                <a:gd name="T25" fmla="*/ 34 h 49"/>
                <a:gd name="T26" fmla="*/ 10 w 21"/>
                <a:gd name="T27" fmla="*/ 39 h 49"/>
                <a:gd name="T28" fmla="*/ 10 w 21"/>
                <a:gd name="T29" fmla="*/ 48 h 49"/>
                <a:gd name="T30" fmla="*/ 5 w 21"/>
                <a:gd name="T31" fmla="*/ 48 h 49"/>
                <a:gd name="T32" fmla="*/ 5 w 21"/>
                <a:gd name="T33" fmla="*/ 48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49"/>
                <a:gd name="T53" fmla="*/ 21 w 21"/>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49">
                  <a:moveTo>
                    <a:pt x="5" y="48"/>
                  </a:moveTo>
                  <a:lnTo>
                    <a:pt x="0" y="43"/>
                  </a:lnTo>
                  <a:lnTo>
                    <a:pt x="0" y="34"/>
                  </a:lnTo>
                  <a:lnTo>
                    <a:pt x="0" y="24"/>
                  </a:lnTo>
                  <a:lnTo>
                    <a:pt x="5" y="19"/>
                  </a:lnTo>
                  <a:lnTo>
                    <a:pt x="5" y="14"/>
                  </a:lnTo>
                  <a:lnTo>
                    <a:pt x="5" y="10"/>
                  </a:lnTo>
                  <a:lnTo>
                    <a:pt x="10" y="0"/>
                  </a:lnTo>
                  <a:lnTo>
                    <a:pt x="20" y="5"/>
                  </a:lnTo>
                  <a:lnTo>
                    <a:pt x="14" y="14"/>
                  </a:lnTo>
                  <a:lnTo>
                    <a:pt x="10" y="19"/>
                  </a:lnTo>
                  <a:lnTo>
                    <a:pt x="10" y="24"/>
                  </a:lnTo>
                  <a:lnTo>
                    <a:pt x="10" y="34"/>
                  </a:lnTo>
                  <a:lnTo>
                    <a:pt x="10" y="39"/>
                  </a:lnTo>
                  <a:lnTo>
                    <a:pt x="10" y="48"/>
                  </a:lnTo>
                  <a:lnTo>
                    <a:pt x="5" y="48"/>
                  </a:lnTo>
                </a:path>
              </a:pathLst>
            </a:custGeom>
            <a:solidFill>
              <a:srgbClr val="008000"/>
            </a:solidFill>
            <a:ln w="9445">
              <a:solidFill>
                <a:srgbClr val="008000"/>
              </a:solidFill>
              <a:round/>
              <a:headEnd/>
              <a:tailEnd/>
            </a:ln>
          </p:spPr>
          <p:txBody>
            <a:bodyPr/>
            <a:lstStyle/>
            <a:p>
              <a:endParaRPr lang="en-US"/>
            </a:p>
          </p:txBody>
        </p:sp>
        <p:sp>
          <p:nvSpPr>
            <p:cNvPr id="314461" name="Freeform 88"/>
            <p:cNvSpPr>
              <a:spLocks/>
            </p:cNvSpPr>
            <p:nvPr/>
          </p:nvSpPr>
          <p:spPr bwMode="auto">
            <a:xfrm>
              <a:off x="1293" y="2073"/>
              <a:ext cx="201" cy="84"/>
            </a:xfrm>
            <a:custGeom>
              <a:avLst/>
              <a:gdLst>
                <a:gd name="T0" fmla="*/ 47 w 201"/>
                <a:gd name="T1" fmla="*/ 78 h 84"/>
                <a:gd name="T2" fmla="*/ 38 w 201"/>
                <a:gd name="T3" fmla="*/ 73 h 84"/>
                <a:gd name="T4" fmla="*/ 23 w 201"/>
                <a:gd name="T5" fmla="*/ 69 h 84"/>
                <a:gd name="T6" fmla="*/ 9 w 201"/>
                <a:gd name="T7" fmla="*/ 59 h 84"/>
                <a:gd name="T8" fmla="*/ 2 w 201"/>
                <a:gd name="T9" fmla="*/ 44 h 84"/>
                <a:gd name="T10" fmla="*/ 3 w 201"/>
                <a:gd name="T11" fmla="*/ 26 h 84"/>
                <a:gd name="T12" fmla="*/ 20 w 201"/>
                <a:gd name="T13" fmla="*/ 11 h 84"/>
                <a:gd name="T14" fmla="*/ 37 w 201"/>
                <a:gd name="T15" fmla="*/ 7 h 84"/>
                <a:gd name="T16" fmla="*/ 52 w 201"/>
                <a:gd name="T17" fmla="*/ 6 h 84"/>
                <a:gd name="T18" fmla="*/ 72 w 201"/>
                <a:gd name="T19" fmla="*/ 10 h 84"/>
                <a:gd name="T20" fmla="*/ 84 w 201"/>
                <a:gd name="T21" fmla="*/ 15 h 84"/>
                <a:gd name="T22" fmla="*/ 104 w 201"/>
                <a:gd name="T23" fmla="*/ 19 h 84"/>
                <a:gd name="T24" fmla="*/ 119 w 201"/>
                <a:gd name="T25" fmla="*/ 19 h 84"/>
                <a:gd name="T26" fmla="*/ 132 w 201"/>
                <a:gd name="T27" fmla="*/ 15 h 84"/>
                <a:gd name="T28" fmla="*/ 146 w 201"/>
                <a:gd name="T29" fmla="*/ 9 h 84"/>
                <a:gd name="T30" fmla="*/ 161 w 201"/>
                <a:gd name="T31" fmla="*/ 5 h 84"/>
                <a:gd name="T32" fmla="*/ 171 w 201"/>
                <a:gd name="T33" fmla="*/ 10 h 84"/>
                <a:gd name="T34" fmla="*/ 181 w 201"/>
                <a:gd name="T35" fmla="*/ 15 h 84"/>
                <a:gd name="T36" fmla="*/ 185 w 201"/>
                <a:gd name="T37" fmla="*/ 0 h 84"/>
                <a:gd name="T38" fmla="*/ 200 w 201"/>
                <a:gd name="T39" fmla="*/ 8 h 84"/>
                <a:gd name="T40" fmla="*/ 196 w 201"/>
                <a:gd name="T41" fmla="*/ 24 h 84"/>
                <a:gd name="T42" fmla="*/ 191 w 201"/>
                <a:gd name="T43" fmla="*/ 37 h 84"/>
                <a:gd name="T44" fmla="*/ 179 w 201"/>
                <a:gd name="T45" fmla="*/ 44 h 84"/>
                <a:gd name="T46" fmla="*/ 166 w 201"/>
                <a:gd name="T47" fmla="*/ 38 h 84"/>
                <a:gd name="T48" fmla="*/ 156 w 201"/>
                <a:gd name="T49" fmla="*/ 36 h 84"/>
                <a:gd name="T50" fmla="*/ 142 w 201"/>
                <a:gd name="T51" fmla="*/ 40 h 84"/>
                <a:gd name="T52" fmla="*/ 124 w 201"/>
                <a:gd name="T53" fmla="*/ 46 h 84"/>
                <a:gd name="T54" fmla="*/ 104 w 201"/>
                <a:gd name="T55" fmla="*/ 46 h 84"/>
                <a:gd name="T56" fmla="*/ 92 w 201"/>
                <a:gd name="T57" fmla="*/ 44 h 84"/>
                <a:gd name="T58" fmla="*/ 81 w 201"/>
                <a:gd name="T59" fmla="*/ 42 h 84"/>
                <a:gd name="T60" fmla="*/ 59 w 201"/>
                <a:gd name="T61" fmla="*/ 35 h 84"/>
                <a:gd name="T62" fmla="*/ 44 w 201"/>
                <a:gd name="T63" fmla="*/ 33 h 84"/>
                <a:gd name="T64" fmla="*/ 30 w 201"/>
                <a:gd name="T65" fmla="*/ 40 h 84"/>
                <a:gd name="T66" fmla="*/ 28 w 201"/>
                <a:gd name="T67" fmla="*/ 52 h 84"/>
                <a:gd name="T68" fmla="*/ 36 w 201"/>
                <a:gd name="T69" fmla="*/ 60 h 84"/>
                <a:gd name="T70" fmla="*/ 47 w 201"/>
                <a:gd name="T71" fmla="*/ 63 h 84"/>
                <a:gd name="T72" fmla="*/ 51 w 201"/>
                <a:gd name="T73" fmla="*/ 83 h 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1"/>
                <a:gd name="T112" fmla="*/ 0 h 84"/>
                <a:gd name="T113" fmla="*/ 201 w 201"/>
                <a:gd name="T114" fmla="*/ 84 h 8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1" h="84">
                  <a:moveTo>
                    <a:pt x="51" y="83"/>
                  </a:moveTo>
                  <a:lnTo>
                    <a:pt x="47" y="78"/>
                  </a:lnTo>
                  <a:lnTo>
                    <a:pt x="41" y="75"/>
                  </a:lnTo>
                  <a:lnTo>
                    <a:pt x="38" y="73"/>
                  </a:lnTo>
                  <a:lnTo>
                    <a:pt x="28" y="70"/>
                  </a:lnTo>
                  <a:lnTo>
                    <a:pt x="23" y="69"/>
                  </a:lnTo>
                  <a:lnTo>
                    <a:pt x="14" y="63"/>
                  </a:lnTo>
                  <a:lnTo>
                    <a:pt x="9" y="59"/>
                  </a:lnTo>
                  <a:lnTo>
                    <a:pt x="3" y="49"/>
                  </a:lnTo>
                  <a:lnTo>
                    <a:pt x="2" y="44"/>
                  </a:lnTo>
                  <a:lnTo>
                    <a:pt x="0" y="34"/>
                  </a:lnTo>
                  <a:lnTo>
                    <a:pt x="3" y="26"/>
                  </a:lnTo>
                  <a:lnTo>
                    <a:pt x="11" y="17"/>
                  </a:lnTo>
                  <a:lnTo>
                    <a:pt x="20" y="11"/>
                  </a:lnTo>
                  <a:lnTo>
                    <a:pt x="25" y="10"/>
                  </a:lnTo>
                  <a:lnTo>
                    <a:pt x="37" y="7"/>
                  </a:lnTo>
                  <a:lnTo>
                    <a:pt x="47" y="6"/>
                  </a:lnTo>
                  <a:lnTo>
                    <a:pt x="52" y="6"/>
                  </a:lnTo>
                  <a:lnTo>
                    <a:pt x="62" y="7"/>
                  </a:lnTo>
                  <a:lnTo>
                    <a:pt x="72" y="10"/>
                  </a:lnTo>
                  <a:lnTo>
                    <a:pt x="74" y="10"/>
                  </a:lnTo>
                  <a:lnTo>
                    <a:pt x="84" y="15"/>
                  </a:lnTo>
                  <a:lnTo>
                    <a:pt x="93" y="18"/>
                  </a:lnTo>
                  <a:lnTo>
                    <a:pt x="104" y="19"/>
                  </a:lnTo>
                  <a:lnTo>
                    <a:pt x="114" y="19"/>
                  </a:lnTo>
                  <a:lnTo>
                    <a:pt x="119" y="19"/>
                  </a:lnTo>
                  <a:lnTo>
                    <a:pt x="126" y="17"/>
                  </a:lnTo>
                  <a:lnTo>
                    <a:pt x="132" y="15"/>
                  </a:lnTo>
                  <a:lnTo>
                    <a:pt x="140" y="11"/>
                  </a:lnTo>
                  <a:lnTo>
                    <a:pt x="146" y="9"/>
                  </a:lnTo>
                  <a:lnTo>
                    <a:pt x="153" y="6"/>
                  </a:lnTo>
                  <a:lnTo>
                    <a:pt x="161" y="5"/>
                  </a:lnTo>
                  <a:lnTo>
                    <a:pt x="166" y="7"/>
                  </a:lnTo>
                  <a:lnTo>
                    <a:pt x="171" y="10"/>
                  </a:lnTo>
                  <a:lnTo>
                    <a:pt x="175" y="20"/>
                  </a:lnTo>
                  <a:lnTo>
                    <a:pt x="181" y="15"/>
                  </a:lnTo>
                  <a:lnTo>
                    <a:pt x="183" y="10"/>
                  </a:lnTo>
                  <a:lnTo>
                    <a:pt x="185" y="0"/>
                  </a:lnTo>
                  <a:lnTo>
                    <a:pt x="188" y="15"/>
                  </a:lnTo>
                  <a:lnTo>
                    <a:pt x="200" y="8"/>
                  </a:lnTo>
                  <a:lnTo>
                    <a:pt x="198" y="19"/>
                  </a:lnTo>
                  <a:lnTo>
                    <a:pt x="196" y="24"/>
                  </a:lnTo>
                  <a:lnTo>
                    <a:pt x="195" y="30"/>
                  </a:lnTo>
                  <a:lnTo>
                    <a:pt x="191" y="37"/>
                  </a:lnTo>
                  <a:lnTo>
                    <a:pt x="186" y="42"/>
                  </a:lnTo>
                  <a:lnTo>
                    <a:pt x="179" y="44"/>
                  </a:lnTo>
                  <a:lnTo>
                    <a:pt x="171" y="42"/>
                  </a:lnTo>
                  <a:lnTo>
                    <a:pt x="166" y="38"/>
                  </a:lnTo>
                  <a:lnTo>
                    <a:pt x="161" y="36"/>
                  </a:lnTo>
                  <a:lnTo>
                    <a:pt x="156" y="36"/>
                  </a:lnTo>
                  <a:lnTo>
                    <a:pt x="146" y="38"/>
                  </a:lnTo>
                  <a:lnTo>
                    <a:pt x="142" y="40"/>
                  </a:lnTo>
                  <a:lnTo>
                    <a:pt x="133" y="44"/>
                  </a:lnTo>
                  <a:lnTo>
                    <a:pt x="124" y="46"/>
                  </a:lnTo>
                  <a:lnTo>
                    <a:pt x="114" y="48"/>
                  </a:lnTo>
                  <a:lnTo>
                    <a:pt x="104" y="46"/>
                  </a:lnTo>
                  <a:lnTo>
                    <a:pt x="99" y="46"/>
                  </a:lnTo>
                  <a:lnTo>
                    <a:pt x="92" y="44"/>
                  </a:lnTo>
                  <a:lnTo>
                    <a:pt x="84" y="44"/>
                  </a:lnTo>
                  <a:lnTo>
                    <a:pt x="81" y="42"/>
                  </a:lnTo>
                  <a:lnTo>
                    <a:pt x="66" y="38"/>
                  </a:lnTo>
                  <a:lnTo>
                    <a:pt x="59" y="35"/>
                  </a:lnTo>
                  <a:lnTo>
                    <a:pt x="52" y="33"/>
                  </a:lnTo>
                  <a:lnTo>
                    <a:pt x="44" y="33"/>
                  </a:lnTo>
                  <a:lnTo>
                    <a:pt x="37" y="35"/>
                  </a:lnTo>
                  <a:lnTo>
                    <a:pt x="30" y="40"/>
                  </a:lnTo>
                  <a:lnTo>
                    <a:pt x="28" y="44"/>
                  </a:lnTo>
                  <a:lnTo>
                    <a:pt x="28" y="52"/>
                  </a:lnTo>
                  <a:lnTo>
                    <a:pt x="31" y="57"/>
                  </a:lnTo>
                  <a:lnTo>
                    <a:pt x="36" y="60"/>
                  </a:lnTo>
                  <a:lnTo>
                    <a:pt x="42" y="63"/>
                  </a:lnTo>
                  <a:lnTo>
                    <a:pt x="47" y="63"/>
                  </a:lnTo>
                  <a:lnTo>
                    <a:pt x="47" y="69"/>
                  </a:lnTo>
                  <a:lnTo>
                    <a:pt x="51" y="83"/>
                  </a:lnTo>
                </a:path>
              </a:pathLst>
            </a:custGeom>
            <a:solidFill>
              <a:srgbClr val="008000"/>
            </a:solidFill>
            <a:ln w="9445">
              <a:solidFill>
                <a:srgbClr val="008000"/>
              </a:solidFill>
              <a:round/>
              <a:headEnd/>
              <a:tailEnd/>
            </a:ln>
          </p:spPr>
          <p:txBody>
            <a:bodyPr/>
            <a:lstStyle/>
            <a:p>
              <a:endParaRPr lang="en-US"/>
            </a:p>
          </p:txBody>
        </p:sp>
        <p:sp>
          <p:nvSpPr>
            <p:cNvPr id="314462" name="Freeform 89"/>
            <p:cNvSpPr>
              <a:spLocks/>
            </p:cNvSpPr>
            <p:nvPr/>
          </p:nvSpPr>
          <p:spPr bwMode="auto">
            <a:xfrm>
              <a:off x="1581" y="2308"/>
              <a:ext cx="82" cy="71"/>
            </a:xfrm>
            <a:custGeom>
              <a:avLst/>
              <a:gdLst>
                <a:gd name="T0" fmla="*/ 81 w 82"/>
                <a:gd name="T1" fmla="*/ 47 h 71"/>
                <a:gd name="T2" fmla="*/ 70 w 82"/>
                <a:gd name="T3" fmla="*/ 45 h 71"/>
                <a:gd name="T4" fmla="*/ 64 w 82"/>
                <a:gd name="T5" fmla="*/ 40 h 71"/>
                <a:gd name="T6" fmla="*/ 61 w 82"/>
                <a:gd name="T7" fmla="*/ 34 h 71"/>
                <a:gd name="T8" fmla="*/ 58 w 82"/>
                <a:gd name="T9" fmla="*/ 29 h 71"/>
                <a:gd name="T10" fmla="*/ 54 w 82"/>
                <a:gd name="T11" fmla="*/ 27 h 71"/>
                <a:gd name="T12" fmla="*/ 48 w 82"/>
                <a:gd name="T13" fmla="*/ 27 h 71"/>
                <a:gd name="T14" fmla="*/ 46 w 82"/>
                <a:gd name="T15" fmla="*/ 24 h 71"/>
                <a:gd name="T16" fmla="*/ 45 w 82"/>
                <a:gd name="T17" fmla="*/ 18 h 71"/>
                <a:gd name="T18" fmla="*/ 43 w 82"/>
                <a:gd name="T19" fmla="*/ 13 h 71"/>
                <a:gd name="T20" fmla="*/ 36 w 82"/>
                <a:gd name="T21" fmla="*/ 11 h 71"/>
                <a:gd name="T22" fmla="*/ 31 w 82"/>
                <a:gd name="T23" fmla="*/ 13 h 71"/>
                <a:gd name="T24" fmla="*/ 31 w 82"/>
                <a:gd name="T25" fmla="*/ 6 h 71"/>
                <a:gd name="T26" fmla="*/ 25 w 82"/>
                <a:gd name="T27" fmla="*/ 2 h 71"/>
                <a:gd name="T28" fmla="*/ 20 w 82"/>
                <a:gd name="T29" fmla="*/ 4 h 71"/>
                <a:gd name="T30" fmla="*/ 16 w 82"/>
                <a:gd name="T31" fmla="*/ 6 h 71"/>
                <a:gd name="T32" fmla="*/ 14 w 82"/>
                <a:gd name="T33" fmla="*/ 2 h 71"/>
                <a:gd name="T34" fmla="*/ 10 w 82"/>
                <a:gd name="T35" fmla="*/ 0 h 71"/>
                <a:gd name="T36" fmla="*/ 5 w 82"/>
                <a:gd name="T37" fmla="*/ 2 h 71"/>
                <a:gd name="T38" fmla="*/ 1 w 82"/>
                <a:gd name="T39" fmla="*/ 8 h 71"/>
                <a:gd name="T40" fmla="*/ 0 w 82"/>
                <a:gd name="T41" fmla="*/ 11 h 71"/>
                <a:gd name="T42" fmla="*/ 2 w 82"/>
                <a:gd name="T43" fmla="*/ 17 h 71"/>
                <a:gd name="T44" fmla="*/ 5 w 82"/>
                <a:gd name="T45" fmla="*/ 22 h 71"/>
                <a:gd name="T46" fmla="*/ 10 w 82"/>
                <a:gd name="T47" fmla="*/ 27 h 71"/>
                <a:gd name="T48" fmla="*/ 6 w 82"/>
                <a:gd name="T49" fmla="*/ 25 h 71"/>
                <a:gd name="T50" fmla="*/ 16 w 82"/>
                <a:gd name="T51" fmla="*/ 27 h 71"/>
                <a:gd name="T52" fmla="*/ 20 w 82"/>
                <a:gd name="T53" fmla="*/ 32 h 71"/>
                <a:gd name="T54" fmla="*/ 23 w 82"/>
                <a:gd name="T55" fmla="*/ 33 h 71"/>
                <a:gd name="T56" fmla="*/ 36 w 82"/>
                <a:gd name="T57" fmla="*/ 38 h 71"/>
                <a:gd name="T58" fmla="*/ 45 w 82"/>
                <a:gd name="T59" fmla="*/ 45 h 71"/>
                <a:gd name="T60" fmla="*/ 49 w 82"/>
                <a:gd name="T61" fmla="*/ 54 h 71"/>
                <a:gd name="T62" fmla="*/ 49 w 82"/>
                <a:gd name="T63" fmla="*/ 58 h 71"/>
                <a:gd name="T64" fmla="*/ 49 w 82"/>
                <a:gd name="T65" fmla="*/ 70 h 71"/>
                <a:gd name="T66" fmla="*/ 59 w 82"/>
                <a:gd name="T67" fmla="*/ 70 h 71"/>
                <a:gd name="T68" fmla="*/ 67 w 82"/>
                <a:gd name="T69" fmla="*/ 66 h 71"/>
                <a:gd name="T70" fmla="*/ 75 w 82"/>
                <a:gd name="T71" fmla="*/ 60 h 71"/>
                <a:gd name="T72" fmla="*/ 78 w 82"/>
                <a:gd name="T73" fmla="*/ 57 h 71"/>
                <a:gd name="T74" fmla="*/ 81 w 82"/>
                <a:gd name="T75" fmla="*/ 47 h 71"/>
                <a:gd name="T76" fmla="*/ 81 w 82"/>
                <a:gd name="T77" fmla="*/ 47 h 7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2"/>
                <a:gd name="T118" fmla="*/ 0 h 71"/>
                <a:gd name="T119" fmla="*/ 82 w 82"/>
                <a:gd name="T120" fmla="*/ 71 h 7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2" h="71">
                  <a:moveTo>
                    <a:pt x="81" y="47"/>
                  </a:moveTo>
                  <a:lnTo>
                    <a:pt x="70" y="45"/>
                  </a:lnTo>
                  <a:lnTo>
                    <a:pt x="64" y="40"/>
                  </a:lnTo>
                  <a:lnTo>
                    <a:pt x="61" y="34"/>
                  </a:lnTo>
                  <a:lnTo>
                    <a:pt x="58" y="29"/>
                  </a:lnTo>
                  <a:lnTo>
                    <a:pt x="54" y="27"/>
                  </a:lnTo>
                  <a:lnTo>
                    <a:pt x="48" y="27"/>
                  </a:lnTo>
                  <a:lnTo>
                    <a:pt x="46" y="24"/>
                  </a:lnTo>
                  <a:lnTo>
                    <a:pt x="45" y="18"/>
                  </a:lnTo>
                  <a:lnTo>
                    <a:pt x="43" y="13"/>
                  </a:lnTo>
                  <a:lnTo>
                    <a:pt x="36" y="11"/>
                  </a:lnTo>
                  <a:lnTo>
                    <a:pt x="31" y="13"/>
                  </a:lnTo>
                  <a:lnTo>
                    <a:pt x="31" y="6"/>
                  </a:lnTo>
                  <a:lnTo>
                    <a:pt x="25" y="2"/>
                  </a:lnTo>
                  <a:lnTo>
                    <a:pt x="20" y="4"/>
                  </a:lnTo>
                  <a:lnTo>
                    <a:pt x="16" y="6"/>
                  </a:lnTo>
                  <a:lnTo>
                    <a:pt x="14" y="2"/>
                  </a:lnTo>
                  <a:lnTo>
                    <a:pt x="10" y="0"/>
                  </a:lnTo>
                  <a:lnTo>
                    <a:pt x="5" y="2"/>
                  </a:lnTo>
                  <a:lnTo>
                    <a:pt x="1" y="8"/>
                  </a:lnTo>
                  <a:lnTo>
                    <a:pt x="0" y="11"/>
                  </a:lnTo>
                  <a:lnTo>
                    <a:pt x="2" y="17"/>
                  </a:lnTo>
                  <a:lnTo>
                    <a:pt x="5" y="22"/>
                  </a:lnTo>
                  <a:lnTo>
                    <a:pt x="10" y="27"/>
                  </a:lnTo>
                  <a:lnTo>
                    <a:pt x="6" y="25"/>
                  </a:lnTo>
                  <a:lnTo>
                    <a:pt x="16" y="27"/>
                  </a:lnTo>
                  <a:lnTo>
                    <a:pt x="20" y="32"/>
                  </a:lnTo>
                  <a:lnTo>
                    <a:pt x="23" y="33"/>
                  </a:lnTo>
                  <a:lnTo>
                    <a:pt x="36" y="38"/>
                  </a:lnTo>
                  <a:lnTo>
                    <a:pt x="45" y="45"/>
                  </a:lnTo>
                  <a:lnTo>
                    <a:pt x="49" y="54"/>
                  </a:lnTo>
                  <a:lnTo>
                    <a:pt x="49" y="58"/>
                  </a:lnTo>
                  <a:lnTo>
                    <a:pt x="49" y="70"/>
                  </a:lnTo>
                  <a:lnTo>
                    <a:pt x="59" y="70"/>
                  </a:lnTo>
                  <a:lnTo>
                    <a:pt x="67" y="66"/>
                  </a:lnTo>
                  <a:lnTo>
                    <a:pt x="75" y="60"/>
                  </a:lnTo>
                  <a:lnTo>
                    <a:pt x="78" y="57"/>
                  </a:lnTo>
                  <a:lnTo>
                    <a:pt x="81" y="47"/>
                  </a:lnTo>
                </a:path>
              </a:pathLst>
            </a:custGeom>
            <a:solidFill>
              <a:srgbClr val="008000"/>
            </a:solidFill>
            <a:ln w="9445">
              <a:solidFill>
                <a:srgbClr val="008000"/>
              </a:solidFill>
              <a:round/>
              <a:headEnd/>
              <a:tailEnd/>
            </a:ln>
          </p:spPr>
          <p:txBody>
            <a:bodyPr/>
            <a:lstStyle/>
            <a:p>
              <a:endParaRPr lang="en-US"/>
            </a:p>
          </p:txBody>
        </p:sp>
        <p:sp>
          <p:nvSpPr>
            <p:cNvPr id="314463" name="Freeform 90"/>
            <p:cNvSpPr>
              <a:spLocks/>
            </p:cNvSpPr>
            <p:nvPr/>
          </p:nvSpPr>
          <p:spPr bwMode="auto">
            <a:xfrm>
              <a:off x="1592" y="2300"/>
              <a:ext cx="72" cy="56"/>
            </a:xfrm>
            <a:custGeom>
              <a:avLst/>
              <a:gdLst>
                <a:gd name="T0" fmla="*/ 70 w 72"/>
                <a:gd name="T1" fmla="*/ 55 h 56"/>
                <a:gd name="T2" fmla="*/ 71 w 72"/>
                <a:gd name="T3" fmla="*/ 45 h 56"/>
                <a:gd name="T4" fmla="*/ 65 w 72"/>
                <a:gd name="T5" fmla="*/ 42 h 56"/>
                <a:gd name="T6" fmla="*/ 66 w 72"/>
                <a:gd name="T7" fmla="*/ 36 h 56"/>
                <a:gd name="T8" fmla="*/ 63 w 72"/>
                <a:gd name="T9" fmla="*/ 27 h 56"/>
                <a:gd name="T10" fmla="*/ 61 w 72"/>
                <a:gd name="T11" fmla="*/ 22 h 56"/>
                <a:gd name="T12" fmla="*/ 55 w 72"/>
                <a:gd name="T13" fmla="*/ 25 h 56"/>
                <a:gd name="T14" fmla="*/ 54 w 72"/>
                <a:gd name="T15" fmla="*/ 17 h 56"/>
                <a:gd name="T16" fmla="*/ 49 w 72"/>
                <a:gd name="T17" fmla="*/ 12 h 56"/>
                <a:gd name="T18" fmla="*/ 42 w 72"/>
                <a:gd name="T19" fmla="*/ 13 h 56"/>
                <a:gd name="T20" fmla="*/ 40 w 72"/>
                <a:gd name="T21" fmla="*/ 8 h 56"/>
                <a:gd name="T22" fmla="*/ 36 w 72"/>
                <a:gd name="T23" fmla="*/ 6 h 56"/>
                <a:gd name="T24" fmla="*/ 30 w 72"/>
                <a:gd name="T25" fmla="*/ 3 h 56"/>
                <a:gd name="T26" fmla="*/ 23 w 72"/>
                <a:gd name="T27" fmla="*/ 5 h 56"/>
                <a:gd name="T28" fmla="*/ 20 w 72"/>
                <a:gd name="T29" fmla="*/ 6 h 56"/>
                <a:gd name="T30" fmla="*/ 13 w 72"/>
                <a:gd name="T31" fmla="*/ 0 h 56"/>
                <a:gd name="T32" fmla="*/ 9 w 72"/>
                <a:gd name="T33" fmla="*/ 0 h 56"/>
                <a:gd name="T34" fmla="*/ 0 w 72"/>
                <a:gd name="T35" fmla="*/ 8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6"/>
                <a:gd name="T56" fmla="*/ 72 w 72"/>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6">
                  <a:moveTo>
                    <a:pt x="70" y="55"/>
                  </a:moveTo>
                  <a:lnTo>
                    <a:pt x="71" y="45"/>
                  </a:lnTo>
                  <a:lnTo>
                    <a:pt x="65" y="42"/>
                  </a:lnTo>
                  <a:lnTo>
                    <a:pt x="66" y="36"/>
                  </a:lnTo>
                  <a:lnTo>
                    <a:pt x="63" y="27"/>
                  </a:lnTo>
                  <a:lnTo>
                    <a:pt x="61" y="22"/>
                  </a:lnTo>
                  <a:lnTo>
                    <a:pt x="55" y="25"/>
                  </a:lnTo>
                  <a:lnTo>
                    <a:pt x="54" y="17"/>
                  </a:lnTo>
                  <a:lnTo>
                    <a:pt x="49" y="12"/>
                  </a:lnTo>
                  <a:lnTo>
                    <a:pt x="42" y="13"/>
                  </a:lnTo>
                  <a:lnTo>
                    <a:pt x="40" y="8"/>
                  </a:lnTo>
                  <a:lnTo>
                    <a:pt x="36" y="6"/>
                  </a:lnTo>
                  <a:lnTo>
                    <a:pt x="30" y="3"/>
                  </a:lnTo>
                  <a:lnTo>
                    <a:pt x="23" y="5"/>
                  </a:lnTo>
                  <a:lnTo>
                    <a:pt x="20" y="6"/>
                  </a:lnTo>
                  <a:lnTo>
                    <a:pt x="13" y="0"/>
                  </a:lnTo>
                  <a:lnTo>
                    <a:pt x="9" y="0"/>
                  </a:lnTo>
                  <a:lnTo>
                    <a:pt x="0" y="8"/>
                  </a:lnTo>
                </a:path>
              </a:pathLst>
            </a:custGeom>
            <a:noFill/>
            <a:ln w="9445">
              <a:solidFill>
                <a:srgbClr val="008000"/>
              </a:solidFill>
              <a:round/>
              <a:headEnd/>
              <a:tailEnd/>
            </a:ln>
          </p:spPr>
          <p:txBody>
            <a:bodyPr/>
            <a:lstStyle/>
            <a:p>
              <a:endParaRPr lang="en-US"/>
            </a:p>
          </p:txBody>
        </p:sp>
        <p:sp>
          <p:nvSpPr>
            <p:cNvPr id="314464" name="Freeform 91"/>
            <p:cNvSpPr>
              <a:spLocks/>
            </p:cNvSpPr>
            <p:nvPr/>
          </p:nvSpPr>
          <p:spPr bwMode="auto">
            <a:xfrm>
              <a:off x="1589" y="2371"/>
              <a:ext cx="36" cy="17"/>
            </a:xfrm>
            <a:custGeom>
              <a:avLst/>
              <a:gdLst>
                <a:gd name="T0" fmla="*/ 35 w 36"/>
                <a:gd name="T1" fmla="*/ 0 h 17"/>
                <a:gd name="T2" fmla="*/ 29 w 36"/>
                <a:gd name="T3" fmla="*/ 6 h 17"/>
                <a:gd name="T4" fmla="*/ 26 w 36"/>
                <a:gd name="T5" fmla="*/ 6 h 17"/>
                <a:gd name="T6" fmla="*/ 20 w 36"/>
                <a:gd name="T7" fmla="*/ 6 h 17"/>
                <a:gd name="T8" fmla="*/ 15 w 36"/>
                <a:gd name="T9" fmla="*/ 6 h 17"/>
                <a:gd name="T10" fmla="*/ 0 w 36"/>
                <a:gd name="T11" fmla="*/ 16 h 17"/>
                <a:gd name="T12" fmla="*/ 0 60000 65536"/>
                <a:gd name="T13" fmla="*/ 0 60000 65536"/>
                <a:gd name="T14" fmla="*/ 0 60000 65536"/>
                <a:gd name="T15" fmla="*/ 0 60000 65536"/>
                <a:gd name="T16" fmla="*/ 0 60000 65536"/>
                <a:gd name="T17" fmla="*/ 0 60000 65536"/>
                <a:gd name="T18" fmla="*/ 0 w 36"/>
                <a:gd name="T19" fmla="*/ 0 h 17"/>
                <a:gd name="T20" fmla="*/ 36 w 36"/>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36" h="17">
                  <a:moveTo>
                    <a:pt x="35" y="0"/>
                  </a:moveTo>
                  <a:lnTo>
                    <a:pt x="29" y="6"/>
                  </a:lnTo>
                  <a:lnTo>
                    <a:pt x="26" y="6"/>
                  </a:lnTo>
                  <a:lnTo>
                    <a:pt x="20" y="6"/>
                  </a:lnTo>
                  <a:lnTo>
                    <a:pt x="15" y="6"/>
                  </a:lnTo>
                  <a:lnTo>
                    <a:pt x="0" y="16"/>
                  </a:lnTo>
                </a:path>
              </a:pathLst>
            </a:custGeom>
            <a:noFill/>
            <a:ln w="9445">
              <a:solidFill>
                <a:srgbClr val="008000"/>
              </a:solidFill>
              <a:round/>
              <a:headEnd/>
              <a:tailEnd/>
            </a:ln>
          </p:spPr>
          <p:txBody>
            <a:bodyPr/>
            <a:lstStyle/>
            <a:p>
              <a:endParaRPr lang="en-US"/>
            </a:p>
          </p:txBody>
        </p:sp>
        <p:sp>
          <p:nvSpPr>
            <p:cNvPr id="314465" name="Freeform 92"/>
            <p:cNvSpPr>
              <a:spLocks/>
            </p:cNvSpPr>
            <p:nvPr/>
          </p:nvSpPr>
          <p:spPr bwMode="auto">
            <a:xfrm>
              <a:off x="1594" y="2311"/>
              <a:ext cx="4" cy="23"/>
            </a:xfrm>
            <a:custGeom>
              <a:avLst/>
              <a:gdLst>
                <a:gd name="T0" fmla="*/ 3 w 4"/>
                <a:gd name="T1" fmla="*/ 0 h 23"/>
                <a:gd name="T2" fmla="*/ 1 w 4"/>
                <a:gd name="T3" fmla="*/ 10 h 23"/>
                <a:gd name="T4" fmla="*/ 0 w 4"/>
                <a:gd name="T5" fmla="*/ 22 h 23"/>
                <a:gd name="T6" fmla="*/ 0 60000 65536"/>
                <a:gd name="T7" fmla="*/ 0 60000 65536"/>
                <a:gd name="T8" fmla="*/ 0 60000 65536"/>
                <a:gd name="T9" fmla="*/ 0 w 4"/>
                <a:gd name="T10" fmla="*/ 0 h 23"/>
                <a:gd name="T11" fmla="*/ 4 w 4"/>
                <a:gd name="T12" fmla="*/ 23 h 23"/>
              </a:gdLst>
              <a:ahLst/>
              <a:cxnLst>
                <a:cxn ang="T6">
                  <a:pos x="T0" y="T1"/>
                </a:cxn>
                <a:cxn ang="T7">
                  <a:pos x="T2" y="T3"/>
                </a:cxn>
                <a:cxn ang="T8">
                  <a:pos x="T4" y="T5"/>
                </a:cxn>
              </a:cxnLst>
              <a:rect l="T9" t="T10" r="T11" b="T12"/>
              <a:pathLst>
                <a:path w="4" h="23">
                  <a:moveTo>
                    <a:pt x="3" y="0"/>
                  </a:moveTo>
                  <a:lnTo>
                    <a:pt x="1" y="10"/>
                  </a:lnTo>
                  <a:lnTo>
                    <a:pt x="0" y="22"/>
                  </a:lnTo>
                </a:path>
              </a:pathLst>
            </a:custGeom>
            <a:noFill/>
            <a:ln w="9445">
              <a:solidFill>
                <a:srgbClr val="008000"/>
              </a:solidFill>
              <a:round/>
              <a:headEnd/>
              <a:tailEnd/>
            </a:ln>
          </p:spPr>
          <p:txBody>
            <a:bodyPr/>
            <a:lstStyle/>
            <a:p>
              <a:endParaRPr lang="en-US"/>
            </a:p>
          </p:txBody>
        </p:sp>
        <p:sp>
          <p:nvSpPr>
            <p:cNvPr id="314466" name="Freeform 93"/>
            <p:cNvSpPr>
              <a:spLocks/>
            </p:cNvSpPr>
            <p:nvPr/>
          </p:nvSpPr>
          <p:spPr bwMode="auto">
            <a:xfrm>
              <a:off x="1608" y="2322"/>
              <a:ext cx="5" cy="21"/>
            </a:xfrm>
            <a:custGeom>
              <a:avLst/>
              <a:gdLst>
                <a:gd name="T0" fmla="*/ 4 w 5"/>
                <a:gd name="T1" fmla="*/ 0 h 21"/>
                <a:gd name="T2" fmla="*/ 1 w 5"/>
                <a:gd name="T3" fmla="*/ 8 h 21"/>
                <a:gd name="T4" fmla="*/ 0 w 5"/>
                <a:gd name="T5" fmla="*/ 14 h 21"/>
                <a:gd name="T6" fmla="*/ 0 w 5"/>
                <a:gd name="T7" fmla="*/ 20 h 21"/>
                <a:gd name="T8" fmla="*/ 0 60000 65536"/>
                <a:gd name="T9" fmla="*/ 0 60000 65536"/>
                <a:gd name="T10" fmla="*/ 0 60000 65536"/>
                <a:gd name="T11" fmla="*/ 0 60000 65536"/>
                <a:gd name="T12" fmla="*/ 0 w 5"/>
                <a:gd name="T13" fmla="*/ 0 h 21"/>
                <a:gd name="T14" fmla="*/ 5 w 5"/>
                <a:gd name="T15" fmla="*/ 21 h 21"/>
              </a:gdLst>
              <a:ahLst/>
              <a:cxnLst>
                <a:cxn ang="T8">
                  <a:pos x="T0" y="T1"/>
                </a:cxn>
                <a:cxn ang="T9">
                  <a:pos x="T2" y="T3"/>
                </a:cxn>
                <a:cxn ang="T10">
                  <a:pos x="T4" y="T5"/>
                </a:cxn>
                <a:cxn ang="T11">
                  <a:pos x="T6" y="T7"/>
                </a:cxn>
              </a:cxnLst>
              <a:rect l="T12" t="T13" r="T14" b="T15"/>
              <a:pathLst>
                <a:path w="5" h="21">
                  <a:moveTo>
                    <a:pt x="4" y="0"/>
                  </a:moveTo>
                  <a:lnTo>
                    <a:pt x="1" y="8"/>
                  </a:lnTo>
                  <a:lnTo>
                    <a:pt x="0" y="14"/>
                  </a:lnTo>
                  <a:lnTo>
                    <a:pt x="0" y="20"/>
                  </a:lnTo>
                </a:path>
              </a:pathLst>
            </a:custGeom>
            <a:noFill/>
            <a:ln w="9445">
              <a:solidFill>
                <a:srgbClr val="008000"/>
              </a:solidFill>
              <a:round/>
              <a:headEnd/>
              <a:tailEnd/>
            </a:ln>
          </p:spPr>
          <p:txBody>
            <a:bodyPr/>
            <a:lstStyle/>
            <a:p>
              <a:endParaRPr lang="en-US"/>
            </a:p>
          </p:txBody>
        </p:sp>
        <p:sp>
          <p:nvSpPr>
            <p:cNvPr id="314467" name="Freeform 94"/>
            <p:cNvSpPr>
              <a:spLocks/>
            </p:cNvSpPr>
            <p:nvPr/>
          </p:nvSpPr>
          <p:spPr bwMode="auto">
            <a:xfrm>
              <a:off x="1620" y="2333"/>
              <a:ext cx="9" cy="14"/>
            </a:xfrm>
            <a:custGeom>
              <a:avLst/>
              <a:gdLst>
                <a:gd name="T0" fmla="*/ 8 w 9"/>
                <a:gd name="T1" fmla="*/ 0 h 14"/>
                <a:gd name="T2" fmla="*/ 6 w 9"/>
                <a:gd name="T3" fmla="*/ 5 h 14"/>
                <a:gd name="T4" fmla="*/ 4 w 9"/>
                <a:gd name="T5" fmla="*/ 9 h 14"/>
                <a:gd name="T6" fmla="*/ 0 w 9"/>
                <a:gd name="T7" fmla="*/ 13 h 14"/>
                <a:gd name="T8" fmla="*/ 0 60000 65536"/>
                <a:gd name="T9" fmla="*/ 0 60000 65536"/>
                <a:gd name="T10" fmla="*/ 0 60000 65536"/>
                <a:gd name="T11" fmla="*/ 0 60000 65536"/>
                <a:gd name="T12" fmla="*/ 0 w 9"/>
                <a:gd name="T13" fmla="*/ 0 h 14"/>
                <a:gd name="T14" fmla="*/ 9 w 9"/>
                <a:gd name="T15" fmla="*/ 14 h 14"/>
              </a:gdLst>
              <a:ahLst/>
              <a:cxnLst>
                <a:cxn ang="T8">
                  <a:pos x="T0" y="T1"/>
                </a:cxn>
                <a:cxn ang="T9">
                  <a:pos x="T2" y="T3"/>
                </a:cxn>
                <a:cxn ang="T10">
                  <a:pos x="T4" y="T5"/>
                </a:cxn>
                <a:cxn ang="T11">
                  <a:pos x="T6" y="T7"/>
                </a:cxn>
              </a:cxnLst>
              <a:rect l="T12" t="T13" r="T14" b="T15"/>
              <a:pathLst>
                <a:path w="9" h="14">
                  <a:moveTo>
                    <a:pt x="8" y="0"/>
                  </a:moveTo>
                  <a:lnTo>
                    <a:pt x="6" y="5"/>
                  </a:lnTo>
                  <a:lnTo>
                    <a:pt x="4" y="9"/>
                  </a:lnTo>
                  <a:lnTo>
                    <a:pt x="0" y="13"/>
                  </a:lnTo>
                </a:path>
              </a:pathLst>
            </a:custGeom>
            <a:noFill/>
            <a:ln w="9445">
              <a:solidFill>
                <a:srgbClr val="008000"/>
              </a:solidFill>
              <a:round/>
              <a:headEnd/>
              <a:tailEnd/>
            </a:ln>
          </p:spPr>
          <p:txBody>
            <a:bodyPr/>
            <a:lstStyle/>
            <a:p>
              <a:endParaRPr lang="en-US"/>
            </a:p>
          </p:txBody>
        </p:sp>
        <p:sp>
          <p:nvSpPr>
            <p:cNvPr id="314468" name="Freeform 95"/>
            <p:cNvSpPr>
              <a:spLocks/>
            </p:cNvSpPr>
            <p:nvPr/>
          </p:nvSpPr>
          <p:spPr bwMode="auto">
            <a:xfrm>
              <a:off x="1630" y="2350"/>
              <a:ext cx="15" cy="13"/>
            </a:xfrm>
            <a:custGeom>
              <a:avLst/>
              <a:gdLst>
                <a:gd name="T0" fmla="*/ 14 w 15"/>
                <a:gd name="T1" fmla="*/ 0 h 13"/>
                <a:gd name="T2" fmla="*/ 11 w 15"/>
                <a:gd name="T3" fmla="*/ 5 h 13"/>
                <a:gd name="T4" fmla="*/ 4 w 15"/>
                <a:gd name="T5" fmla="*/ 12 h 13"/>
                <a:gd name="T6" fmla="*/ 0 w 15"/>
                <a:gd name="T7" fmla="*/ 12 h 13"/>
                <a:gd name="T8" fmla="*/ 0 60000 65536"/>
                <a:gd name="T9" fmla="*/ 0 60000 65536"/>
                <a:gd name="T10" fmla="*/ 0 60000 65536"/>
                <a:gd name="T11" fmla="*/ 0 60000 65536"/>
                <a:gd name="T12" fmla="*/ 0 w 15"/>
                <a:gd name="T13" fmla="*/ 0 h 13"/>
                <a:gd name="T14" fmla="*/ 15 w 15"/>
                <a:gd name="T15" fmla="*/ 13 h 13"/>
              </a:gdLst>
              <a:ahLst/>
              <a:cxnLst>
                <a:cxn ang="T8">
                  <a:pos x="T0" y="T1"/>
                </a:cxn>
                <a:cxn ang="T9">
                  <a:pos x="T2" y="T3"/>
                </a:cxn>
                <a:cxn ang="T10">
                  <a:pos x="T4" y="T5"/>
                </a:cxn>
                <a:cxn ang="T11">
                  <a:pos x="T6" y="T7"/>
                </a:cxn>
              </a:cxnLst>
              <a:rect l="T12" t="T13" r="T14" b="T15"/>
              <a:pathLst>
                <a:path w="15" h="13">
                  <a:moveTo>
                    <a:pt x="14" y="0"/>
                  </a:moveTo>
                  <a:lnTo>
                    <a:pt x="11" y="5"/>
                  </a:lnTo>
                  <a:lnTo>
                    <a:pt x="4" y="12"/>
                  </a:lnTo>
                  <a:lnTo>
                    <a:pt x="0" y="12"/>
                  </a:lnTo>
                </a:path>
              </a:pathLst>
            </a:custGeom>
            <a:noFill/>
            <a:ln w="9445">
              <a:solidFill>
                <a:srgbClr val="008000"/>
              </a:solidFill>
              <a:round/>
              <a:headEnd/>
              <a:tailEnd/>
            </a:ln>
          </p:spPr>
          <p:txBody>
            <a:bodyPr/>
            <a:lstStyle/>
            <a:p>
              <a:endParaRPr lang="en-US"/>
            </a:p>
          </p:txBody>
        </p:sp>
        <p:sp>
          <p:nvSpPr>
            <p:cNvPr id="314469" name="Freeform 96"/>
            <p:cNvSpPr>
              <a:spLocks/>
            </p:cNvSpPr>
            <p:nvPr/>
          </p:nvSpPr>
          <p:spPr bwMode="auto">
            <a:xfrm>
              <a:off x="1645" y="2342"/>
              <a:ext cx="13" cy="7"/>
            </a:xfrm>
            <a:custGeom>
              <a:avLst/>
              <a:gdLst>
                <a:gd name="T0" fmla="*/ 12 w 13"/>
                <a:gd name="T1" fmla="*/ 0 h 7"/>
                <a:gd name="T2" fmla="*/ 9 w 13"/>
                <a:gd name="T3" fmla="*/ 4 h 7"/>
                <a:gd name="T4" fmla="*/ 4 w 13"/>
                <a:gd name="T5" fmla="*/ 6 h 7"/>
                <a:gd name="T6" fmla="*/ 0 w 13"/>
                <a:gd name="T7" fmla="*/ 6 h 7"/>
                <a:gd name="T8" fmla="*/ 0 60000 65536"/>
                <a:gd name="T9" fmla="*/ 0 60000 65536"/>
                <a:gd name="T10" fmla="*/ 0 60000 65536"/>
                <a:gd name="T11" fmla="*/ 0 60000 65536"/>
                <a:gd name="T12" fmla="*/ 0 w 13"/>
                <a:gd name="T13" fmla="*/ 0 h 7"/>
                <a:gd name="T14" fmla="*/ 13 w 13"/>
                <a:gd name="T15" fmla="*/ 7 h 7"/>
              </a:gdLst>
              <a:ahLst/>
              <a:cxnLst>
                <a:cxn ang="T8">
                  <a:pos x="T0" y="T1"/>
                </a:cxn>
                <a:cxn ang="T9">
                  <a:pos x="T2" y="T3"/>
                </a:cxn>
                <a:cxn ang="T10">
                  <a:pos x="T4" y="T5"/>
                </a:cxn>
                <a:cxn ang="T11">
                  <a:pos x="T6" y="T7"/>
                </a:cxn>
              </a:cxnLst>
              <a:rect l="T12" t="T13" r="T14" b="T15"/>
              <a:pathLst>
                <a:path w="13" h="7">
                  <a:moveTo>
                    <a:pt x="12" y="0"/>
                  </a:moveTo>
                  <a:lnTo>
                    <a:pt x="9" y="4"/>
                  </a:lnTo>
                  <a:lnTo>
                    <a:pt x="4" y="6"/>
                  </a:lnTo>
                  <a:lnTo>
                    <a:pt x="0" y="6"/>
                  </a:lnTo>
                </a:path>
              </a:pathLst>
            </a:custGeom>
            <a:noFill/>
            <a:ln w="9445">
              <a:solidFill>
                <a:srgbClr val="008000"/>
              </a:solidFill>
              <a:round/>
              <a:headEnd/>
              <a:tailEnd/>
            </a:ln>
          </p:spPr>
          <p:txBody>
            <a:bodyPr/>
            <a:lstStyle/>
            <a:p>
              <a:endParaRPr lang="en-US"/>
            </a:p>
          </p:txBody>
        </p:sp>
        <p:sp>
          <p:nvSpPr>
            <p:cNvPr id="314470" name="Freeform 97"/>
            <p:cNvSpPr>
              <a:spLocks/>
            </p:cNvSpPr>
            <p:nvPr/>
          </p:nvSpPr>
          <p:spPr bwMode="auto">
            <a:xfrm>
              <a:off x="1638" y="2325"/>
              <a:ext cx="10" cy="11"/>
            </a:xfrm>
            <a:custGeom>
              <a:avLst/>
              <a:gdLst>
                <a:gd name="T0" fmla="*/ 9 w 10"/>
                <a:gd name="T1" fmla="*/ 0 h 11"/>
                <a:gd name="T2" fmla="*/ 8 w 10"/>
                <a:gd name="T3" fmla="*/ 3 h 11"/>
                <a:gd name="T4" fmla="*/ 3 w 10"/>
                <a:gd name="T5" fmla="*/ 7 h 11"/>
                <a:gd name="T6" fmla="*/ 0 w 10"/>
                <a:gd name="T7" fmla="*/ 10 h 11"/>
                <a:gd name="T8" fmla="*/ 0 60000 65536"/>
                <a:gd name="T9" fmla="*/ 0 60000 65536"/>
                <a:gd name="T10" fmla="*/ 0 60000 65536"/>
                <a:gd name="T11" fmla="*/ 0 60000 65536"/>
                <a:gd name="T12" fmla="*/ 0 w 10"/>
                <a:gd name="T13" fmla="*/ 0 h 11"/>
                <a:gd name="T14" fmla="*/ 10 w 10"/>
                <a:gd name="T15" fmla="*/ 11 h 11"/>
              </a:gdLst>
              <a:ahLst/>
              <a:cxnLst>
                <a:cxn ang="T8">
                  <a:pos x="T0" y="T1"/>
                </a:cxn>
                <a:cxn ang="T9">
                  <a:pos x="T2" y="T3"/>
                </a:cxn>
                <a:cxn ang="T10">
                  <a:pos x="T4" y="T5"/>
                </a:cxn>
                <a:cxn ang="T11">
                  <a:pos x="T6" y="T7"/>
                </a:cxn>
              </a:cxnLst>
              <a:rect l="T12" t="T13" r="T14" b="T15"/>
              <a:pathLst>
                <a:path w="10" h="11">
                  <a:moveTo>
                    <a:pt x="9" y="0"/>
                  </a:moveTo>
                  <a:lnTo>
                    <a:pt x="8" y="3"/>
                  </a:lnTo>
                  <a:lnTo>
                    <a:pt x="3" y="7"/>
                  </a:lnTo>
                  <a:lnTo>
                    <a:pt x="0" y="10"/>
                  </a:lnTo>
                </a:path>
              </a:pathLst>
            </a:custGeom>
            <a:noFill/>
            <a:ln w="9445">
              <a:solidFill>
                <a:srgbClr val="008000"/>
              </a:solidFill>
              <a:round/>
              <a:headEnd/>
              <a:tailEnd/>
            </a:ln>
          </p:spPr>
          <p:txBody>
            <a:bodyPr/>
            <a:lstStyle/>
            <a:p>
              <a:endParaRPr lang="en-US"/>
            </a:p>
          </p:txBody>
        </p:sp>
        <p:sp>
          <p:nvSpPr>
            <p:cNvPr id="314471" name="Freeform 98"/>
            <p:cNvSpPr>
              <a:spLocks/>
            </p:cNvSpPr>
            <p:nvPr/>
          </p:nvSpPr>
          <p:spPr bwMode="auto">
            <a:xfrm>
              <a:off x="1629" y="2311"/>
              <a:ext cx="7" cy="23"/>
            </a:xfrm>
            <a:custGeom>
              <a:avLst/>
              <a:gdLst>
                <a:gd name="T0" fmla="*/ 5 w 7"/>
                <a:gd name="T1" fmla="*/ 0 h 23"/>
                <a:gd name="T2" fmla="*/ 6 w 7"/>
                <a:gd name="T3" fmla="*/ 6 h 23"/>
                <a:gd name="T4" fmla="*/ 4 w 7"/>
                <a:gd name="T5" fmla="*/ 17 h 23"/>
                <a:gd name="T6" fmla="*/ 0 w 7"/>
                <a:gd name="T7" fmla="*/ 22 h 23"/>
                <a:gd name="T8" fmla="*/ 0 60000 65536"/>
                <a:gd name="T9" fmla="*/ 0 60000 65536"/>
                <a:gd name="T10" fmla="*/ 0 60000 65536"/>
                <a:gd name="T11" fmla="*/ 0 60000 65536"/>
                <a:gd name="T12" fmla="*/ 0 w 7"/>
                <a:gd name="T13" fmla="*/ 0 h 23"/>
                <a:gd name="T14" fmla="*/ 7 w 7"/>
                <a:gd name="T15" fmla="*/ 23 h 23"/>
              </a:gdLst>
              <a:ahLst/>
              <a:cxnLst>
                <a:cxn ang="T8">
                  <a:pos x="T0" y="T1"/>
                </a:cxn>
                <a:cxn ang="T9">
                  <a:pos x="T2" y="T3"/>
                </a:cxn>
                <a:cxn ang="T10">
                  <a:pos x="T4" y="T5"/>
                </a:cxn>
                <a:cxn ang="T11">
                  <a:pos x="T6" y="T7"/>
                </a:cxn>
              </a:cxnLst>
              <a:rect l="T12" t="T13" r="T14" b="T15"/>
              <a:pathLst>
                <a:path w="7" h="23">
                  <a:moveTo>
                    <a:pt x="5" y="0"/>
                  </a:moveTo>
                  <a:lnTo>
                    <a:pt x="6" y="6"/>
                  </a:lnTo>
                  <a:lnTo>
                    <a:pt x="4" y="17"/>
                  </a:lnTo>
                  <a:lnTo>
                    <a:pt x="0" y="22"/>
                  </a:lnTo>
                </a:path>
              </a:pathLst>
            </a:custGeom>
            <a:noFill/>
            <a:ln w="9445">
              <a:solidFill>
                <a:srgbClr val="008000"/>
              </a:solidFill>
              <a:round/>
              <a:headEnd/>
              <a:tailEnd/>
            </a:ln>
          </p:spPr>
          <p:txBody>
            <a:bodyPr/>
            <a:lstStyle/>
            <a:p>
              <a:endParaRPr lang="en-US"/>
            </a:p>
          </p:txBody>
        </p:sp>
        <p:sp>
          <p:nvSpPr>
            <p:cNvPr id="314472" name="Freeform 99"/>
            <p:cNvSpPr>
              <a:spLocks/>
            </p:cNvSpPr>
            <p:nvPr/>
          </p:nvSpPr>
          <p:spPr bwMode="auto">
            <a:xfrm>
              <a:off x="1484" y="2351"/>
              <a:ext cx="5" cy="24"/>
            </a:xfrm>
            <a:custGeom>
              <a:avLst/>
              <a:gdLst>
                <a:gd name="T0" fmla="*/ 0 w 5"/>
                <a:gd name="T1" fmla="*/ 0 h 24"/>
                <a:gd name="T2" fmla="*/ 2 w 5"/>
                <a:gd name="T3" fmla="*/ 7 h 24"/>
                <a:gd name="T4" fmla="*/ 4 w 5"/>
                <a:gd name="T5" fmla="*/ 16 h 24"/>
                <a:gd name="T6" fmla="*/ 3 w 5"/>
                <a:gd name="T7" fmla="*/ 23 h 24"/>
                <a:gd name="T8" fmla="*/ 0 60000 65536"/>
                <a:gd name="T9" fmla="*/ 0 60000 65536"/>
                <a:gd name="T10" fmla="*/ 0 60000 65536"/>
                <a:gd name="T11" fmla="*/ 0 60000 65536"/>
                <a:gd name="T12" fmla="*/ 0 w 5"/>
                <a:gd name="T13" fmla="*/ 0 h 24"/>
                <a:gd name="T14" fmla="*/ 5 w 5"/>
                <a:gd name="T15" fmla="*/ 24 h 24"/>
              </a:gdLst>
              <a:ahLst/>
              <a:cxnLst>
                <a:cxn ang="T8">
                  <a:pos x="T0" y="T1"/>
                </a:cxn>
                <a:cxn ang="T9">
                  <a:pos x="T2" y="T3"/>
                </a:cxn>
                <a:cxn ang="T10">
                  <a:pos x="T4" y="T5"/>
                </a:cxn>
                <a:cxn ang="T11">
                  <a:pos x="T6" y="T7"/>
                </a:cxn>
              </a:cxnLst>
              <a:rect l="T12" t="T13" r="T14" b="T15"/>
              <a:pathLst>
                <a:path w="5" h="24">
                  <a:moveTo>
                    <a:pt x="0" y="0"/>
                  </a:moveTo>
                  <a:lnTo>
                    <a:pt x="2" y="7"/>
                  </a:lnTo>
                  <a:lnTo>
                    <a:pt x="4" y="16"/>
                  </a:lnTo>
                  <a:lnTo>
                    <a:pt x="3" y="23"/>
                  </a:lnTo>
                </a:path>
              </a:pathLst>
            </a:custGeom>
            <a:noFill/>
            <a:ln w="9445">
              <a:solidFill>
                <a:srgbClr val="008000"/>
              </a:solidFill>
              <a:round/>
              <a:headEnd/>
              <a:tailEnd/>
            </a:ln>
          </p:spPr>
          <p:txBody>
            <a:bodyPr/>
            <a:lstStyle/>
            <a:p>
              <a:endParaRPr lang="en-US"/>
            </a:p>
          </p:txBody>
        </p:sp>
        <p:sp>
          <p:nvSpPr>
            <p:cNvPr id="314473" name="Freeform 100"/>
            <p:cNvSpPr>
              <a:spLocks/>
            </p:cNvSpPr>
            <p:nvPr/>
          </p:nvSpPr>
          <p:spPr bwMode="auto">
            <a:xfrm>
              <a:off x="1499" y="2357"/>
              <a:ext cx="3" cy="31"/>
            </a:xfrm>
            <a:custGeom>
              <a:avLst/>
              <a:gdLst>
                <a:gd name="T0" fmla="*/ 1 w 3"/>
                <a:gd name="T1" fmla="*/ 0 h 31"/>
                <a:gd name="T2" fmla="*/ 2 w 3"/>
                <a:gd name="T3" fmla="*/ 10 h 31"/>
                <a:gd name="T4" fmla="*/ 1 w 3"/>
                <a:gd name="T5" fmla="*/ 23 h 31"/>
                <a:gd name="T6" fmla="*/ 0 w 3"/>
                <a:gd name="T7" fmla="*/ 30 h 31"/>
                <a:gd name="T8" fmla="*/ 0 60000 65536"/>
                <a:gd name="T9" fmla="*/ 0 60000 65536"/>
                <a:gd name="T10" fmla="*/ 0 60000 65536"/>
                <a:gd name="T11" fmla="*/ 0 60000 65536"/>
                <a:gd name="T12" fmla="*/ 0 w 3"/>
                <a:gd name="T13" fmla="*/ 0 h 31"/>
                <a:gd name="T14" fmla="*/ 3 w 3"/>
                <a:gd name="T15" fmla="*/ 31 h 31"/>
              </a:gdLst>
              <a:ahLst/>
              <a:cxnLst>
                <a:cxn ang="T8">
                  <a:pos x="T0" y="T1"/>
                </a:cxn>
                <a:cxn ang="T9">
                  <a:pos x="T2" y="T3"/>
                </a:cxn>
                <a:cxn ang="T10">
                  <a:pos x="T4" y="T5"/>
                </a:cxn>
                <a:cxn ang="T11">
                  <a:pos x="T6" y="T7"/>
                </a:cxn>
              </a:cxnLst>
              <a:rect l="T12" t="T13" r="T14" b="T15"/>
              <a:pathLst>
                <a:path w="3" h="31">
                  <a:moveTo>
                    <a:pt x="1" y="0"/>
                  </a:moveTo>
                  <a:lnTo>
                    <a:pt x="2" y="10"/>
                  </a:lnTo>
                  <a:lnTo>
                    <a:pt x="1" y="23"/>
                  </a:lnTo>
                  <a:lnTo>
                    <a:pt x="0" y="30"/>
                  </a:lnTo>
                </a:path>
              </a:pathLst>
            </a:custGeom>
            <a:noFill/>
            <a:ln w="9445">
              <a:solidFill>
                <a:srgbClr val="008000"/>
              </a:solidFill>
              <a:round/>
              <a:headEnd/>
              <a:tailEnd/>
            </a:ln>
          </p:spPr>
          <p:txBody>
            <a:bodyPr/>
            <a:lstStyle/>
            <a:p>
              <a:endParaRPr lang="en-US"/>
            </a:p>
          </p:txBody>
        </p:sp>
        <p:sp>
          <p:nvSpPr>
            <p:cNvPr id="314474" name="Freeform 101"/>
            <p:cNvSpPr>
              <a:spLocks/>
            </p:cNvSpPr>
            <p:nvPr/>
          </p:nvSpPr>
          <p:spPr bwMode="auto">
            <a:xfrm>
              <a:off x="1509" y="2368"/>
              <a:ext cx="7" cy="35"/>
            </a:xfrm>
            <a:custGeom>
              <a:avLst/>
              <a:gdLst>
                <a:gd name="T0" fmla="*/ 6 w 7"/>
                <a:gd name="T1" fmla="*/ 0 h 35"/>
                <a:gd name="T2" fmla="*/ 6 w 7"/>
                <a:gd name="T3" fmla="*/ 9 h 35"/>
                <a:gd name="T4" fmla="*/ 2 w 7"/>
                <a:gd name="T5" fmla="*/ 26 h 35"/>
                <a:gd name="T6" fmla="*/ 0 w 7"/>
                <a:gd name="T7" fmla="*/ 34 h 35"/>
                <a:gd name="T8" fmla="*/ 0 60000 65536"/>
                <a:gd name="T9" fmla="*/ 0 60000 65536"/>
                <a:gd name="T10" fmla="*/ 0 60000 65536"/>
                <a:gd name="T11" fmla="*/ 0 60000 65536"/>
                <a:gd name="T12" fmla="*/ 0 w 7"/>
                <a:gd name="T13" fmla="*/ 0 h 35"/>
                <a:gd name="T14" fmla="*/ 7 w 7"/>
                <a:gd name="T15" fmla="*/ 35 h 35"/>
              </a:gdLst>
              <a:ahLst/>
              <a:cxnLst>
                <a:cxn ang="T8">
                  <a:pos x="T0" y="T1"/>
                </a:cxn>
                <a:cxn ang="T9">
                  <a:pos x="T2" y="T3"/>
                </a:cxn>
                <a:cxn ang="T10">
                  <a:pos x="T4" y="T5"/>
                </a:cxn>
                <a:cxn ang="T11">
                  <a:pos x="T6" y="T7"/>
                </a:cxn>
              </a:cxnLst>
              <a:rect l="T12" t="T13" r="T14" b="T15"/>
              <a:pathLst>
                <a:path w="7" h="35">
                  <a:moveTo>
                    <a:pt x="6" y="0"/>
                  </a:moveTo>
                  <a:lnTo>
                    <a:pt x="6" y="9"/>
                  </a:lnTo>
                  <a:lnTo>
                    <a:pt x="2" y="26"/>
                  </a:lnTo>
                  <a:lnTo>
                    <a:pt x="0" y="34"/>
                  </a:lnTo>
                </a:path>
              </a:pathLst>
            </a:custGeom>
            <a:noFill/>
            <a:ln w="9445">
              <a:solidFill>
                <a:srgbClr val="008000"/>
              </a:solidFill>
              <a:round/>
              <a:headEnd/>
              <a:tailEnd/>
            </a:ln>
          </p:spPr>
          <p:txBody>
            <a:bodyPr/>
            <a:lstStyle/>
            <a:p>
              <a:endParaRPr lang="en-US"/>
            </a:p>
          </p:txBody>
        </p:sp>
        <p:sp>
          <p:nvSpPr>
            <p:cNvPr id="314475" name="Freeform 102"/>
            <p:cNvSpPr>
              <a:spLocks/>
            </p:cNvSpPr>
            <p:nvPr/>
          </p:nvSpPr>
          <p:spPr bwMode="auto">
            <a:xfrm>
              <a:off x="1520" y="2386"/>
              <a:ext cx="15" cy="37"/>
            </a:xfrm>
            <a:custGeom>
              <a:avLst/>
              <a:gdLst>
                <a:gd name="T0" fmla="*/ 14 w 15"/>
                <a:gd name="T1" fmla="*/ 0 h 37"/>
                <a:gd name="T2" fmla="*/ 10 w 15"/>
                <a:gd name="T3" fmla="*/ 17 h 37"/>
                <a:gd name="T4" fmla="*/ 5 w 15"/>
                <a:gd name="T5" fmla="*/ 31 h 37"/>
                <a:gd name="T6" fmla="*/ 0 w 15"/>
                <a:gd name="T7" fmla="*/ 36 h 37"/>
                <a:gd name="T8" fmla="*/ 0 60000 65536"/>
                <a:gd name="T9" fmla="*/ 0 60000 65536"/>
                <a:gd name="T10" fmla="*/ 0 60000 65536"/>
                <a:gd name="T11" fmla="*/ 0 60000 65536"/>
                <a:gd name="T12" fmla="*/ 0 w 15"/>
                <a:gd name="T13" fmla="*/ 0 h 37"/>
                <a:gd name="T14" fmla="*/ 15 w 15"/>
                <a:gd name="T15" fmla="*/ 37 h 37"/>
              </a:gdLst>
              <a:ahLst/>
              <a:cxnLst>
                <a:cxn ang="T8">
                  <a:pos x="T0" y="T1"/>
                </a:cxn>
                <a:cxn ang="T9">
                  <a:pos x="T2" y="T3"/>
                </a:cxn>
                <a:cxn ang="T10">
                  <a:pos x="T4" y="T5"/>
                </a:cxn>
                <a:cxn ang="T11">
                  <a:pos x="T6" y="T7"/>
                </a:cxn>
              </a:cxnLst>
              <a:rect l="T12" t="T13" r="T14" b="T15"/>
              <a:pathLst>
                <a:path w="15" h="37">
                  <a:moveTo>
                    <a:pt x="14" y="0"/>
                  </a:moveTo>
                  <a:lnTo>
                    <a:pt x="10" y="17"/>
                  </a:lnTo>
                  <a:lnTo>
                    <a:pt x="5" y="31"/>
                  </a:lnTo>
                  <a:lnTo>
                    <a:pt x="0" y="36"/>
                  </a:lnTo>
                </a:path>
              </a:pathLst>
            </a:custGeom>
            <a:noFill/>
            <a:ln w="9445">
              <a:solidFill>
                <a:srgbClr val="008000"/>
              </a:solidFill>
              <a:round/>
              <a:headEnd/>
              <a:tailEnd/>
            </a:ln>
          </p:spPr>
          <p:txBody>
            <a:bodyPr/>
            <a:lstStyle/>
            <a:p>
              <a:endParaRPr lang="en-US"/>
            </a:p>
          </p:txBody>
        </p:sp>
        <p:sp>
          <p:nvSpPr>
            <p:cNvPr id="314476" name="Freeform 103"/>
            <p:cNvSpPr>
              <a:spLocks/>
            </p:cNvSpPr>
            <p:nvPr/>
          </p:nvSpPr>
          <p:spPr bwMode="auto">
            <a:xfrm>
              <a:off x="1619" y="2415"/>
              <a:ext cx="20" cy="3"/>
            </a:xfrm>
            <a:custGeom>
              <a:avLst/>
              <a:gdLst>
                <a:gd name="T0" fmla="*/ 0 w 20"/>
                <a:gd name="T1" fmla="*/ 2 h 3"/>
                <a:gd name="T2" fmla="*/ 6 w 20"/>
                <a:gd name="T3" fmla="*/ 0 h 3"/>
                <a:gd name="T4" fmla="*/ 12 w 20"/>
                <a:gd name="T5" fmla="*/ 0 h 3"/>
                <a:gd name="T6" fmla="*/ 19 w 20"/>
                <a:gd name="T7" fmla="*/ 2 h 3"/>
                <a:gd name="T8" fmla="*/ 0 60000 65536"/>
                <a:gd name="T9" fmla="*/ 0 60000 65536"/>
                <a:gd name="T10" fmla="*/ 0 60000 65536"/>
                <a:gd name="T11" fmla="*/ 0 60000 65536"/>
                <a:gd name="T12" fmla="*/ 0 w 20"/>
                <a:gd name="T13" fmla="*/ 0 h 3"/>
                <a:gd name="T14" fmla="*/ 20 w 20"/>
                <a:gd name="T15" fmla="*/ 3 h 3"/>
              </a:gdLst>
              <a:ahLst/>
              <a:cxnLst>
                <a:cxn ang="T8">
                  <a:pos x="T0" y="T1"/>
                </a:cxn>
                <a:cxn ang="T9">
                  <a:pos x="T2" y="T3"/>
                </a:cxn>
                <a:cxn ang="T10">
                  <a:pos x="T4" y="T5"/>
                </a:cxn>
                <a:cxn ang="T11">
                  <a:pos x="T6" y="T7"/>
                </a:cxn>
              </a:cxnLst>
              <a:rect l="T12" t="T13" r="T14" b="T15"/>
              <a:pathLst>
                <a:path w="20" h="3">
                  <a:moveTo>
                    <a:pt x="0" y="2"/>
                  </a:moveTo>
                  <a:lnTo>
                    <a:pt x="6" y="0"/>
                  </a:lnTo>
                  <a:lnTo>
                    <a:pt x="12" y="0"/>
                  </a:lnTo>
                  <a:lnTo>
                    <a:pt x="19" y="2"/>
                  </a:lnTo>
                </a:path>
              </a:pathLst>
            </a:custGeom>
            <a:noFill/>
            <a:ln w="9445">
              <a:solidFill>
                <a:srgbClr val="008000"/>
              </a:solidFill>
              <a:round/>
              <a:headEnd/>
              <a:tailEnd/>
            </a:ln>
          </p:spPr>
          <p:txBody>
            <a:bodyPr/>
            <a:lstStyle/>
            <a:p>
              <a:endParaRPr lang="en-US"/>
            </a:p>
          </p:txBody>
        </p:sp>
        <p:sp>
          <p:nvSpPr>
            <p:cNvPr id="314477" name="Freeform 104"/>
            <p:cNvSpPr>
              <a:spLocks/>
            </p:cNvSpPr>
            <p:nvPr/>
          </p:nvSpPr>
          <p:spPr bwMode="auto">
            <a:xfrm>
              <a:off x="1340" y="2132"/>
              <a:ext cx="86" cy="63"/>
            </a:xfrm>
            <a:custGeom>
              <a:avLst/>
              <a:gdLst>
                <a:gd name="T0" fmla="*/ 85 w 86"/>
                <a:gd name="T1" fmla="*/ 62 h 63"/>
                <a:gd name="T2" fmla="*/ 80 w 86"/>
                <a:gd name="T3" fmla="*/ 58 h 63"/>
                <a:gd name="T4" fmla="*/ 76 w 86"/>
                <a:gd name="T5" fmla="*/ 48 h 63"/>
                <a:gd name="T6" fmla="*/ 70 w 86"/>
                <a:gd name="T7" fmla="*/ 29 h 63"/>
                <a:gd name="T8" fmla="*/ 66 w 86"/>
                <a:gd name="T9" fmla="*/ 19 h 63"/>
                <a:gd name="T10" fmla="*/ 61 w 86"/>
                <a:gd name="T11" fmla="*/ 10 h 63"/>
                <a:gd name="T12" fmla="*/ 52 w 86"/>
                <a:gd name="T13" fmla="*/ 0 h 63"/>
                <a:gd name="T14" fmla="*/ 43 w 86"/>
                <a:gd name="T15" fmla="*/ 0 h 63"/>
                <a:gd name="T16" fmla="*/ 33 w 86"/>
                <a:gd name="T17" fmla="*/ 0 h 63"/>
                <a:gd name="T18" fmla="*/ 24 w 86"/>
                <a:gd name="T19" fmla="*/ 4 h 63"/>
                <a:gd name="T20" fmla="*/ 14 w 86"/>
                <a:gd name="T21" fmla="*/ 4 h 63"/>
                <a:gd name="T22" fmla="*/ 4 w 86"/>
                <a:gd name="T23" fmla="*/ 4 h 63"/>
                <a:gd name="T24" fmla="*/ 0 w 86"/>
                <a:gd name="T25" fmla="*/ 10 h 63"/>
                <a:gd name="T26" fmla="*/ 0 w 86"/>
                <a:gd name="T27" fmla="*/ 14 h 63"/>
                <a:gd name="T28" fmla="*/ 0 w 86"/>
                <a:gd name="T29" fmla="*/ 24 h 63"/>
                <a:gd name="T30" fmla="*/ 0 w 86"/>
                <a:gd name="T31" fmla="*/ 29 h 63"/>
                <a:gd name="T32" fmla="*/ 4 w 86"/>
                <a:gd name="T33" fmla="*/ 19 h 63"/>
                <a:gd name="T34" fmla="*/ 9 w 86"/>
                <a:gd name="T35" fmla="*/ 19 h 63"/>
                <a:gd name="T36" fmla="*/ 18 w 86"/>
                <a:gd name="T37" fmla="*/ 19 h 63"/>
                <a:gd name="T38" fmla="*/ 24 w 86"/>
                <a:gd name="T39" fmla="*/ 24 h 63"/>
                <a:gd name="T40" fmla="*/ 28 w 86"/>
                <a:gd name="T41" fmla="*/ 29 h 63"/>
                <a:gd name="T42" fmla="*/ 28 w 86"/>
                <a:gd name="T43" fmla="*/ 33 h 63"/>
                <a:gd name="T44" fmla="*/ 28 w 86"/>
                <a:gd name="T45" fmla="*/ 43 h 63"/>
                <a:gd name="T46" fmla="*/ 28 w 86"/>
                <a:gd name="T47" fmla="*/ 53 h 63"/>
                <a:gd name="T48" fmla="*/ 24 w 86"/>
                <a:gd name="T49" fmla="*/ 58 h 63"/>
                <a:gd name="T50" fmla="*/ 14 w 86"/>
                <a:gd name="T51" fmla="*/ 62 h 6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6"/>
                <a:gd name="T79" fmla="*/ 0 h 63"/>
                <a:gd name="T80" fmla="*/ 86 w 86"/>
                <a:gd name="T81" fmla="*/ 63 h 6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6" h="63">
                  <a:moveTo>
                    <a:pt x="85" y="62"/>
                  </a:moveTo>
                  <a:lnTo>
                    <a:pt x="80" y="58"/>
                  </a:lnTo>
                  <a:lnTo>
                    <a:pt x="76" y="48"/>
                  </a:lnTo>
                  <a:lnTo>
                    <a:pt x="70" y="29"/>
                  </a:lnTo>
                  <a:lnTo>
                    <a:pt x="66" y="19"/>
                  </a:lnTo>
                  <a:lnTo>
                    <a:pt x="61" y="10"/>
                  </a:lnTo>
                  <a:lnTo>
                    <a:pt x="52" y="0"/>
                  </a:lnTo>
                  <a:lnTo>
                    <a:pt x="43" y="0"/>
                  </a:lnTo>
                  <a:lnTo>
                    <a:pt x="33" y="0"/>
                  </a:lnTo>
                  <a:lnTo>
                    <a:pt x="24" y="4"/>
                  </a:lnTo>
                  <a:lnTo>
                    <a:pt x="14" y="4"/>
                  </a:lnTo>
                  <a:lnTo>
                    <a:pt x="4" y="4"/>
                  </a:lnTo>
                  <a:lnTo>
                    <a:pt x="0" y="10"/>
                  </a:lnTo>
                  <a:lnTo>
                    <a:pt x="0" y="14"/>
                  </a:lnTo>
                  <a:lnTo>
                    <a:pt x="0" y="24"/>
                  </a:lnTo>
                  <a:lnTo>
                    <a:pt x="0" y="29"/>
                  </a:lnTo>
                  <a:lnTo>
                    <a:pt x="4" y="19"/>
                  </a:lnTo>
                  <a:lnTo>
                    <a:pt x="9" y="19"/>
                  </a:lnTo>
                  <a:lnTo>
                    <a:pt x="18" y="19"/>
                  </a:lnTo>
                  <a:lnTo>
                    <a:pt x="24" y="24"/>
                  </a:lnTo>
                  <a:lnTo>
                    <a:pt x="28" y="29"/>
                  </a:lnTo>
                  <a:lnTo>
                    <a:pt x="28" y="33"/>
                  </a:lnTo>
                  <a:lnTo>
                    <a:pt x="28" y="43"/>
                  </a:lnTo>
                  <a:lnTo>
                    <a:pt x="28" y="53"/>
                  </a:lnTo>
                  <a:lnTo>
                    <a:pt x="24" y="58"/>
                  </a:lnTo>
                  <a:lnTo>
                    <a:pt x="14" y="62"/>
                  </a:lnTo>
                </a:path>
              </a:pathLst>
            </a:custGeom>
            <a:noFill/>
            <a:ln w="9445">
              <a:solidFill>
                <a:srgbClr val="008000"/>
              </a:solidFill>
              <a:round/>
              <a:headEnd/>
              <a:tailEnd/>
            </a:ln>
          </p:spPr>
          <p:txBody>
            <a:bodyPr/>
            <a:lstStyle/>
            <a:p>
              <a:endParaRPr lang="en-US"/>
            </a:p>
          </p:txBody>
        </p:sp>
        <p:sp>
          <p:nvSpPr>
            <p:cNvPr id="314478" name="Freeform 105"/>
            <p:cNvSpPr>
              <a:spLocks/>
            </p:cNvSpPr>
            <p:nvPr/>
          </p:nvSpPr>
          <p:spPr bwMode="auto">
            <a:xfrm>
              <a:off x="1495" y="2293"/>
              <a:ext cx="82" cy="74"/>
            </a:xfrm>
            <a:custGeom>
              <a:avLst/>
              <a:gdLst>
                <a:gd name="T0" fmla="*/ 0 w 82"/>
                <a:gd name="T1" fmla="*/ 19 h 74"/>
                <a:gd name="T2" fmla="*/ 28 w 82"/>
                <a:gd name="T3" fmla="*/ 0 h 74"/>
                <a:gd name="T4" fmla="*/ 81 w 82"/>
                <a:gd name="T5" fmla="*/ 73 h 74"/>
                <a:gd name="T6" fmla="*/ 0 60000 65536"/>
                <a:gd name="T7" fmla="*/ 0 60000 65536"/>
                <a:gd name="T8" fmla="*/ 0 60000 65536"/>
                <a:gd name="T9" fmla="*/ 0 w 82"/>
                <a:gd name="T10" fmla="*/ 0 h 74"/>
                <a:gd name="T11" fmla="*/ 82 w 82"/>
                <a:gd name="T12" fmla="*/ 74 h 74"/>
              </a:gdLst>
              <a:ahLst/>
              <a:cxnLst>
                <a:cxn ang="T6">
                  <a:pos x="T0" y="T1"/>
                </a:cxn>
                <a:cxn ang="T7">
                  <a:pos x="T2" y="T3"/>
                </a:cxn>
                <a:cxn ang="T8">
                  <a:pos x="T4" y="T5"/>
                </a:cxn>
              </a:cxnLst>
              <a:rect l="T9" t="T10" r="T11" b="T12"/>
              <a:pathLst>
                <a:path w="82" h="74">
                  <a:moveTo>
                    <a:pt x="0" y="19"/>
                  </a:moveTo>
                  <a:lnTo>
                    <a:pt x="28" y="0"/>
                  </a:lnTo>
                  <a:lnTo>
                    <a:pt x="81" y="73"/>
                  </a:lnTo>
                </a:path>
              </a:pathLst>
            </a:custGeom>
            <a:noFill/>
            <a:ln w="9445">
              <a:solidFill>
                <a:srgbClr val="008000"/>
              </a:solidFill>
              <a:round/>
              <a:headEnd/>
              <a:tailEnd/>
            </a:ln>
          </p:spPr>
          <p:txBody>
            <a:bodyPr/>
            <a:lstStyle/>
            <a:p>
              <a:endParaRPr lang="en-US"/>
            </a:p>
          </p:txBody>
        </p:sp>
        <p:sp>
          <p:nvSpPr>
            <p:cNvPr id="314479" name="Line 106"/>
            <p:cNvSpPr>
              <a:spLocks noChangeShapeType="1"/>
            </p:cNvSpPr>
            <p:nvPr/>
          </p:nvSpPr>
          <p:spPr bwMode="auto">
            <a:xfrm>
              <a:off x="1593" y="2390"/>
              <a:ext cx="16" cy="27"/>
            </a:xfrm>
            <a:prstGeom prst="line">
              <a:avLst/>
            </a:prstGeom>
            <a:noFill/>
            <a:ln w="9445">
              <a:solidFill>
                <a:srgbClr val="008000"/>
              </a:solidFill>
              <a:round/>
              <a:headEnd/>
              <a:tailEnd/>
            </a:ln>
          </p:spPr>
          <p:txBody>
            <a:bodyPr wrap="none" anchor="ctr"/>
            <a:lstStyle/>
            <a:p>
              <a:endParaRPr lang="en-US"/>
            </a:p>
          </p:txBody>
        </p:sp>
        <p:sp>
          <p:nvSpPr>
            <p:cNvPr id="314480" name="Line 107"/>
            <p:cNvSpPr>
              <a:spLocks noChangeShapeType="1"/>
            </p:cNvSpPr>
            <p:nvPr/>
          </p:nvSpPr>
          <p:spPr bwMode="auto">
            <a:xfrm>
              <a:off x="1495" y="2313"/>
              <a:ext cx="37" cy="64"/>
            </a:xfrm>
            <a:prstGeom prst="line">
              <a:avLst/>
            </a:prstGeom>
            <a:noFill/>
            <a:ln w="9445">
              <a:solidFill>
                <a:srgbClr val="008000"/>
              </a:solidFill>
              <a:round/>
              <a:headEnd/>
              <a:tailEnd/>
            </a:ln>
          </p:spPr>
          <p:txBody>
            <a:bodyPr wrap="none" anchor="ctr"/>
            <a:lstStyle/>
            <a:p>
              <a:endParaRPr lang="en-US"/>
            </a:p>
          </p:txBody>
        </p:sp>
        <p:sp>
          <p:nvSpPr>
            <p:cNvPr id="314481" name="Freeform 108"/>
            <p:cNvSpPr>
              <a:spLocks/>
            </p:cNvSpPr>
            <p:nvPr/>
          </p:nvSpPr>
          <p:spPr bwMode="auto">
            <a:xfrm>
              <a:off x="1464" y="2346"/>
              <a:ext cx="162" cy="79"/>
            </a:xfrm>
            <a:custGeom>
              <a:avLst/>
              <a:gdLst>
                <a:gd name="T0" fmla="*/ 0 w 162"/>
                <a:gd name="T1" fmla="*/ 11 h 79"/>
                <a:gd name="T2" fmla="*/ 4 w 162"/>
                <a:gd name="T3" fmla="*/ 4 h 79"/>
                <a:gd name="T4" fmla="*/ 12 w 162"/>
                <a:gd name="T5" fmla="*/ 0 h 79"/>
                <a:gd name="T6" fmla="*/ 19 w 162"/>
                <a:gd name="T7" fmla="*/ 7 h 79"/>
                <a:gd name="T8" fmla="*/ 24 w 162"/>
                <a:gd name="T9" fmla="*/ 2 h 79"/>
                <a:gd name="T10" fmla="*/ 33 w 162"/>
                <a:gd name="T11" fmla="*/ 0 h 79"/>
                <a:gd name="T12" fmla="*/ 37 w 162"/>
                <a:gd name="T13" fmla="*/ 6 h 79"/>
                <a:gd name="T14" fmla="*/ 37 w 162"/>
                <a:gd name="T15" fmla="*/ 10 h 79"/>
                <a:gd name="T16" fmla="*/ 43 w 162"/>
                <a:gd name="T17" fmla="*/ 9 h 79"/>
                <a:gd name="T18" fmla="*/ 50 w 162"/>
                <a:gd name="T19" fmla="*/ 12 h 79"/>
                <a:gd name="T20" fmla="*/ 51 w 162"/>
                <a:gd name="T21" fmla="*/ 22 h 79"/>
                <a:gd name="T22" fmla="*/ 60 w 162"/>
                <a:gd name="T23" fmla="*/ 22 h 79"/>
                <a:gd name="T24" fmla="*/ 66 w 162"/>
                <a:gd name="T25" fmla="*/ 25 h 79"/>
                <a:gd name="T26" fmla="*/ 68 w 162"/>
                <a:gd name="T27" fmla="*/ 28 h 79"/>
                <a:gd name="T28" fmla="*/ 70 w 162"/>
                <a:gd name="T29" fmla="*/ 37 h 79"/>
                <a:gd name="T30" fmla="*/ 70 w 162"/>
                <a:gd name="T31" fmla="*/ 41 h 79"/>
                <a:gd name="T32" fmla="*/ 75 w 162"/>
                <a:gd name="T33" fmla="*/ 43 h 79"/>
                <a:gd name="T34" fmla="*/ 79 w 162"/>
                <a:gd name="T35" fmla="*/ 48 h 79"/>
                <a:gd name="T36" fmla="*/ 81 w 162"/>
                <a:gd name="T37" fmla="*/ 54 h 79"/>
                <a:gd name="T38" fmla="*/ 79 w 162"/>
                <a:gd name="T39" fmla="*/ 61 h 79"/>
                <a:gd name="T40" fmla="*/ 85 w 162"/>
                <a:gd name="T41" fmla="*/ 63 h 79"/>
                <a:gd name="T42" fmla="*/ 87 w 162"/>
                <a:gd name="T43" fmla="*/ 67 h 79"/>
                <a:gd name="T44" fmla="*/ 88 w 162"/>
                <a:gd name="T45" fmla="*/ 73 h 79"/>
                <a:gd name="T46" fmla="*/ 96 w 162"/>
                <a:gd name="T47" fmla="*/ 71 h 79"/>
                <a:gd name="T48" fmla="*/ 101 w 162"/>
                <a:gd name="T49" fmla="*/ 72 h 79"/>
                <a:gd name="T50" fmla="*/ 106 w 162"/>
                <a:gd name="T51" fmla="*/ 76 h 79"/>
                <a:gd name="T52" fmla="*/ 110 w 162"/>
                <a:gd name="T53" fmla="*/ 72 h 79"/>
                <a:gd name="T54" fmla="*/ 118 w 162"/>
                <a:gd name="T55" fmla="*/ 72 h 79"/>
                <a:gd name="T56" fmla="*/ 122 w 162"/>
                <a:gd name="T57" fmla="*/ 78 h 79"/>
                <a:gd name="T58" fmla="*/ 128 w 162"/>
                <a:gd name="T59" fmla="*/ 74 h 79"/>
                <a:gd name="T60" fmla="*/ 135 w 162"/>
                <a:gd name="T61" fmla="*/ 74 h 79"/>
                <a:gd name="T62" fmla="*/ 141 w 162"/>
                <a:gd name="T63" fmla="*/ 77 h 79"/>
                <a:gd name="T64" fmla="*/ 140 w 162"/>
                <a:gd name="T65" fmla="*/ 75 h 79"/>
                <a:gd name="T66" fmla="*/ 144 w 162"/>
                <a:gd name="T67" fmla="*/ 69 h 79"/>
                <a:gd name="T68" fmla="*/ 148 w 162"/>
                <a:gd name="T69" fmla="*/ 71 h 79"/>
                <a:gd name="T70" fmla="*/ 153 w 162"/>
                <a:gd name="T71" fmla="*/ 71 h 79"/>
                <a:gd name="T72" fmla="*/ 153 w 162"/>
                <a:gd name="T73" fmla="*/ 72 h 79"/>
                <a:gd name="T74" fmla="*/ 154 w 162"/>
                <a:gd name="T75" fmla="*/ 70 h 79"/>
                <a:gd name="T76" fmla="*/ 153 w 162"/>
                <a:gd name="T77" fmla="*/ 64 h 79"/>
                <a:gd name="T78" fmla="*/ 155 w 162"/>
                <a:gd name="T79" fmla="*/ 59 h 79"/>
                <a:gd name="T80" fmla="*/ 161 w 162"/>
                <a:gd name="T81" fmla="*/ 53 h 7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2"/>
                <a:gd name="T124" fmla="*/ 0 h 79"/>
                <a:gd name="T125" fmla="*/ 162 w 162"/>
                <a:gd name="T126" fmla="*/ 79 h 7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2" h="79">
                  <a:moveTo>
                    <a:pt x="0" y="11"/>
                  </a:moveTo>
                  <a:lnTo>
                    <a:pt x="4" y="4"/>
                  </a:lnTo>
                  <a:lnTo>
                    <a:pt x="12" y="0"/>
                  </a:lnTo>
                  <a:lnTo>
                    <a:pt x="19" y="7"/>
                  </a:lnTo>
                  <a:lnTo>
                    <a:pt x="24" y="2"/>
                  </a:lnTo>
                  <a:lnTo>
                    <a:pt x="33" y="0"/>
                  </a:lnTo>
                  <a:lnTo>
                    <a:pt x="37" y="6"/>
                  </a:lnTo>
                  <a:lnTo>
                    <a:pt x="37" y="10"/>
                  </a:lnTo>
                  <a:lnTo>
                    <a:pt x="43" y="9"/>
                  </a:lnTo>
                  <a:lnTo>
                    <a:pt x="50" y="12"/>
                  </a:lnTo>
                  <a:lnTo>
                    <a:pt x="51" y="22"/>
                  </a:lnTo>
                  <a:lnTo>
                    <a:pt x="60" y="22"/>
                  </a:lnTo>
                  <a:lnTo>
                    <a:pt x="66" y="25"/>
                  </a:lnTo>
                  <a:lnTo>
                    <a:pt x="68" y="28"/>
                  </a:lnTo>
                  <a:lnTo>
                    <a:pt x="70" y="37"/>
                  </a:lnTo>
                  <a:lnTo>
                    <a:pt x="70" y="41"/>
                  </a:lnTo>
                  <a:lnTo>
                    <a:pt x="75" y="43"/>
                  </a:lnTo>
                  <a:lnTo>
                    <a:pt x="79" y="48"/>
                  </a:lnTo>
                  <a:lnTo>
                    <a:pt x="81" y="54"/>
                  </a:lnTo>
                  <a:lnTo>
                    <a:pt x="79" y="61"/>
                  </a:lnTo>
                  <a:lnTo>
                    <a:pt x="85" y="63"/>
                  </a:lnTo>
                  <a:lnTo>
                    <a:pt x="87" y="67"/>
                  </a:lnTo>
                  <a:lnTo>
                    <a:pt x="88" y="73"/>
                  </a:lnTo>
                  <a:lnTo>
                    <a:pt x="96" y="71"/>
                  </a:lnTo>
                  <a:lnTo>
                    <a:pt x="101" y="72"/>
                  </a:lnTo>
                  <a:lnTo>
                    <a:pt x="106" y="76"/>
                  </a:lnTo>
                  <a:lnTo>
                    <a:pt x="110" y="72"/>
                  </a:lnTo>
                  <a:lnTo>
                    <a:pt x="118" y="72"/>
                  </a:lnTo>
                  <a:lnTo>
                    <a:pt x="122" y="78"/>
                  </a:lnTo>
                  <a:lnTo>
                    <a:pt x="128" y="74"/>
                  </a:lnTo>
                  <a:lnTo>
                    <a:pt x="135" y="74"/>
                  </a:lnTo>
                  <a:lnTo>
                    <a:pt x="141" y="77"/>
                  </a:lnTo>
                  <a:lnTo>
                    <a:pt x="140" y="75"/>
                  </a:lnTo>
                  <a:lnTo>
                    <a:pt x="144" y="69"/>
                  </a:lnTo>
                  <a:lnTo>
                    <a:pt x="148" y="71"/>
                  </a:lnTo>
                  <a:lnTo>
                    <a:pt x="153" y="71"/>
                  </a:lnTo>
                  <a:lnTo>
                    <a:pt x="153" y="72"/>
                  </a:lnTo>
                  <a:lnTo>
                    <a:pt x="154" y="70"/>
                  </a:lnTo>
                  <a:lnTo>
                    <a:pt x="153" y="64"/>
                  </a:lnTo>
                  <a:lnTo>
                    <a:pt x="155" y="59"/>
                  </a:lnTo>
                  <a:lnTo>
                    <a:pt x="161" y="53"/>
                  </a:lnTo>
                </a:path>
              </a:pathLst>
            </a:custGeom>
            <a:noFill/>
            <a:ln w="9445">
              <a:solidFill>
                <a:srgbClr val="008000"/>
              </a:solidFill>
              <a:round/>
              <a:headEnd/>
              <a:tailEnd/>
            </a:ln>
          </p:spPr>
          <p:txBody>
            <a:bodyPr/>
            <a:lstStyle/>
            <a:p>
              <a:endParaRPr lang="en-US"/>
            </a:p>
          </p:txBody>
        </p:sp>
        <p:sp>
          <p:nvSpPr>
            <p:cNvPr id="314482" name="Freeform 109"/>
            <p:cNvSpPr>
              <a:spLocks/>
            </p:cNvSpPr>
            <p:nvPr/>
          </p:nvSpPr>
          <p:spPr bwMode="auto">
            <a:xfrm>
              <a:off x="1612" y="2306"/>
              <a:ext cx="1" cy="8"/>
            </a:xfrm>
            <a:custGeom>
              <a:avLst/>
              <a:gdLst>
                <a:gd name="T0" fmla="*/ 0 w 1"/>
                <a:gd name="T1" fmla="*/ 0 h 8"/>
                <a:gd name="T2" fmla="*/ 0 w 1"/>
                <a:gd name="T3" fmla="*/ 2 h 8"/>
                <a:gd name="T4" fmla="*/ 0 w 1"/>
                <a:gd name="T5" fmla="*/ 7 h 8"/>
                <a:gd name="T6" fmla="*/ 0 60000 65536"/>
                <a:gd name="T7" fmla="*/ 0 60000 65536"/>
                <a:gd name="T8" fmla="*/ 0 60000 65536"/>
                <a:gd name="T9" fmla="*/ 0 w 1"/>
                <a:gd name="T10" fmla="*/ 0 h 8"/>
                <a:gd name="T11" fmla="*/ 1 w 1"/>
                <a:gd name="T12" fmla="*/ 8 h 8"/>
              </a:gdLst>
              <a:ahLst/>
              <a:cxnLst>
                <a:cxn ang="T6">
                  <a:pos x="T0" y="T1"/>
                </a:cxn>
                <a:cxn ang="T7">
                  <a:pos x="T2" y="T3"/>
                </a:cxn>
                <a:cxn ang="T8">
                  <a:pos x="T4" y="T5"/>
                </a:cxn>
              </a:cxnLst>
              <a:rect l="T9" t="T10" r="T11" b="T12"/>
              <a:pathLst>
                <a:path w="1" h="8">
                  <a:moveTo>
                    <a:pt x="0" y="0"/>
                  </a:moveTo>
                  <a:lnTo>
                    <a:pt x="0" y="2"/>
                  </a:lnTo>
                  <a:lnTo>
                    <a:pt x="0" y="7"/>
                  </a:lnTo>
                </a:path>
              </a:pathLst>
            </a:custGeom>
            <a:noFill/>
            <a:ln w="9445">
              <a:solidFill>
                <a:srgbClr val="008000"/>
              </a:solidFill>
              <a:round/>
              <a:headEnd/>
              <a:tailEnd/>
            </a:ln>
          </p:spPr>
          <p:txBody>
            <a:bodyPr/>
            <a:lstStyle/>
            <a:p>
              <a:endParaRPr lang="en-US"/>
            </a:p>
          </p:txBody>
        </p:sp>
        <p:sp>
          <p:nvSpPr>
            <p:cNvPr id="314483" name="Freeform 110"/>
            <p:cNvSpPr>
              <a:spLocks/>
            </p:cNvSpPr>
            <p:nvPr/>
          </p:nvSpPr>
          <p:spPr bwMode="auto">
            <a:xfrm>
              <a:off x="1370" y="2183"/>
              <a:ext cx="53" cy="10"/>
            </a:xfrm>
            <a:custGeom>
              <a:avLst/>
              <a:gdLst>
                <a:gd name="T0" fmla="*/ 52 w 53"/>
                <a:gd name="T1" fmla="*/ 9 h 10"/>
                <a:gd name="T2" fmla="*/ 41 w 53"/>
                <a:gd name="T3" fmla="*/ 4 h 10"/>
                <a:gd name="T4" fmla="*/ 37 w 53"/>
                <a:gd name="T5" fmla="*/ 0 h 10"/>
                <a:gd name="T6" fmla="*/ 31 w 53"/>
                <a:gd name="T7" fmla="*/ 5 h 10"/>
                <a:gd name="T8" fmla="*/ 23 w 53"/>
                <a:gd name="T9" fmla="*/ 1 h 10"/>
                <a:gd name="T10" fmla="*/ 15 w 53"/>
                <a:gd name="T11" fmla="*/ 5 h 10"/>
                <a:gd name="T12" fmla="*/ 11 w 53"/>
                <a:gd name="T13" fmla="*/ 0 h 10"/>
                <a:gd name="T14" fmla="*/ 1 w 53"/>
                <a:gd name="T15" fmla="*/ 4 h 10"/>
                <a:gd name="T16" fmla="*/ 0 w 53"/>
                <a:gd name="T17" fmla="*/ 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
                <a:gd name="T28" fmla="*/ 0 h 10"/>
                <a:gd name="T29" fmla="*/ 53 w 53"/>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 h="10">
                  <a:moveTo>
                    <a:pt x="52" y="9"/>
                  </a:moveTo>
                  <a:lnTo>
                    <a:pt x="41" y="4"/>
                  </a:lnTo>
                  <a:lnTo>
                    <a:pt x="37" y="0"/>
                  </a:lnTo>
                  <a:lnTo>
                    <a:pt x="31" y="5"/>
                  </a:lnTo>
                  <a:lnTo>
                    <a:pt x="23" y="1"/>
                  </a:lnTo>
                  <a:lnTo>
                    <a:pt x="15" y="5"/>
                  </a:lnTo>
                  <a:lnTo>
                    <a:pt x="11" y="0"/>
                  </a:lnTo>
                  <a:lnTo>
                    <a:pt x="1" y="4"/>
                  </a:lnTo>
                  <a:lnTo>
                    <a:pt x="0" y="0"/>
                  </a:lnTo>
                </a:path>
              </a:pathLst>
            </a:custGeom>
            <a:noFill/>
            <a:ln w="9445">
              <a:solidFill>
                <a:srgbClr val="008000"/>
              </a:solidFill>
              <a:round/>
              <a:headEnd/>
              <a:tailEnd/>
            </a:ln>
          </p:spPr>
          <p:txBody>
            <a:bodyPr/>
            <a:lstStyle/>
            <a:p>
              <a:endParaRPr lang="en-US"/>
            </a:p>
          </p:txBody>
        </p:sp>
        <p:sp>
          <p:nvSpPr>
            <p:cNvPr id="314484" name="Freeform 111"/>
            <p:cNvSpPr>
              <a:spLocks/>
            </p:cNvSpPr>
            <p:nvPr/>
          </p:nvSpPr>
          <p:spPr bwMode="auto">
            <a:xfrm>
              <a:off x="1199" y="2208"/>
              <a:ext cx="147" cy="44"/>
            </a:xfrm>
            <a:custGeom>
              <a:avLst/>
              <a:gdLst>
                <a:gd name="T0" fmla="*/ 0 w 147"/>
                <a:gd name="T1" fmla="*/ 0 h 44"/>
                <a:gd name="T2" fmla="*/ 6 w 147"/>
                <a:gd name="T3" fmla="*/ 7 h 44"/>
                <a:gd name="T4" fmla="*/ 14 w 147"/>
                <a:gd name="T5" fmla="*/ 13 h 44"/>
                <a:gd name="T6" fmla="*/ 26 w 147"/>
                <a:gd name="T7" fmla="*/ 14 h 44"/>
                <a:gd name="T8" fmla="*/ 31 w 147"/>
                <a:gd name="T9" fmla="*/ 11 h 44"/>
                <a:gd name="T10" fmla="*/ 39 w 147"/>
                <a:gd name="T11" fmla="*/ 11 h 44"/>
                <a:gd name="T12" fmla="*/ 47 w 147"/>
                <a:gd name="T13" fmla="*/ 15 h 44"/>
                <a:gd name="T14" fmla="*/ 54 w 147"/>
                <a:gd name="T15" fmla="*/ 16 h 44"/>
                <a:gd name="T16" fmla="*/ 64 w 147"/>
                <a:gd name="T17" fmla="*/ 14 h 44"/>
                <a:gd name="T18" fmla="*/ 73 w 147"/>
                <a:gd name="T19" fmla="*/ 16 h 44"/>
                <a:gd name="T20" fmla="*/ 76 w 147"/>
                <a:gd name="T21" fmla="*/ 18 h 44"/>
                <a:gd name="T22" fmla="*/ 86 w 147"/>
                <a:gd name="T23" fmla="*/ 22 h 44"/>
                <a:gd name="T24" fmla="*/ 91 w 147"/>
                <a:gd name="T25" fmla="*/ 22 h 44"/>
                <a:gd name="T26" fmla="*/ 99 w 147"/>
                <a:gd name="T27" fmla="*/ 27 h 44"/>
                <a:gd name="T28" fmla="*/ 105 w 147"/>
                <a:gd name="T29" fmla="*/ 31 h 44"/>
                <a:gd name="T30" fmla="*/ 125 w 147"/>
                <a:gd name="T31" fmla="*/ 36 h 44"/>
                <a:gd name="T32" fmla="*/ 137 w 147"/>
                <a:gd name="T33" fmla="*/ 39 h 44"/>
                <a:gd name="T34" fmla="*/ 146 w 147"/>
                <a:gd name="T35" fmla="*/ 43 h 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7"/>
                <a:gd name="T55" fmla="*/ 0 h 44"/>
                <a:gd name="T56" fmla="*/ 147 w 147"/>
                <a:gd name="T57" fmla="*/ 44 h 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7" h="44">
                  <a:moveTo>
                    <a:pt x="0" y="0"/>
                  </a:moveTo>
                  <a:lnTo>
                    <a:pt x="6" y="7"/>
                  </a:lnTo>
                  <a:lnTo>
                    <a:pt x="14" y="13"/>
                  </a:lnTo>
                  <a:lnTo>
                    <a:pt x="26" y="14"/>
                  </a:lnTo>
                  <a:lnTo>
                    <a:pt x="31" y="11"/>
                  </a:lnTo>
                  <a:lnTo>
                    <a:pt x="39" y="11"/>
                  </a:lnTo>
                  <a:lnTo>
                    <a:pt x="47" y="15"/>
                  </a:lnTo>
                  <a:lnTo>
                    <a:pt x="54" y="16"/>
                  </a:lnTo>
                  <a:lnTo>
                    <a:pt x="64" y="14"/>
                  </a:lnTo>
                  <a:lnTo>
                    <a:pt x="73" y="16"/>
                  </a:lnTo>
                  <a:lnTo>
                    <a:pt x="76" y="18"/>
                  </a:lnTo>
                  <a:lnTo>
                    <a:pt x="86" y="22"/>
                  </a:lnTo>
                  <a:lnTo>
                    <a:pt x="91" y="22"/>
                  </a:lnTo>
                  <a:lnTo>
                    <a:pt x="99" y="27"/>
                  </a:lnTo>
                  <a:lnTo>
                    <a:pt x="105" y="31"/>
                  </a:lnTo>
                  <a:lnTo>
                    <a:pt x="125" y="36"/>
                  </a:lnTo>
                  <a:lnTo>
                    <a:pt x="137" y="39"/>
                  </a:lnTo>
                  <a:lnTo>
                    <a:pt x="146" y="43"/>
                  </a:lnTo>
                </a:path>
              </a:pathLst>
            </a:custGeom>
            <a:noFill/>
            <a:ln w="9445">
              <a:solidFill>
                <a:srgbClr val="008000"/>
              </a:solidFill>
              <a:round/>
              <a:headEnd/>
              <a:tailEnd/>
            </a:ln>
          </p:spPr>
          <p:txBody>
            <a:bodyPr/>
            <a:lstStyle/>
            <a:p>
              <a:endParaRPr lang="en-US"/>
            </a:p>
          </p:txBody>
        </p:sp>
        <p:sp>
          <p:nvSpPr>
            <p:cNvPr id="314485" name="Freeform 112"/>
            <p:cNvSpPr>
              <a:spLocks/>
            </p:cNvSpPr>
            <p:nvPr/>
          </p:nvSpPr>
          <p:spPr bwMode="auto">
            <a:xfrm>
              <a:off x="1152" y="2148"/>
              <a:ext cx="204" cy="76"/>
            </a:xfrm>
            <a:custGeom>
              <a:avLst/>
              <a:gdLst>
                <a:gd name="T0" fmla="*/ 203 w 204"/>
                <a:gd name="T1" fmla="*/ 46 h 76"/>
                <a:gd name="T2" fmla="*/ 198 w 204"/>
                <a:gd name="T3" fmla="*/ 46 h 76"/>
                <a:gd name="T4" fmla="*/ 192 w 204"/>
                <a:gd name="T5" fmla="*/ 46 h 76"/>
                <a:gd name="T6" fmla="*/ 185 w 204"/>
                <a:gd name="T7" fmla="*/ 42 h 76"/>
                <a:gd name="T8" fmla="*/ 183 w 204"/>
                <a:gd name="T9" fmla="*/ 36 h 76"/>
                <a:gd name="T10" fmla="*/ 185 w 204"/>
                <a:gd name="T11" fmla="*/ 30 h 76"/>
                <a:gd name="T12" fmla="*/ 189 w 204"/>
                <a:gd name="T13" fmla="*/ 25 h 76"/>
                <a:gd name="T14" fmla="*/ 189 w 204"/>
                <a:gd name="T15" fmla="*/ 20 h 76"/>
                <a:gd name="T16" fmla="*/ 185 w 204"/>
                <a:gd name="T17" fmla="*/ 12 h 76"/>
                <a:gd name="T18" fmla="*/ 179 w 204"/>
                <a:gd name="T19" fmla="*/ 6 h 76"/>
                <a:gd name="T20" fmla="*/ 169 w 204"/>
                <a:gd name="T21" fmla="*/ 3 h 76"/>
                <a:gd name="T22" fmla="*/ 160 w 204"/>
                <a:gd name="T23" fmla="*/ 0 h 76"/>
                <a:gd name="T24" fmla="*/ 151 w 204"/>
                <a:gd name="T25" fmla="*/ 3 h 76"/>
                <a:gd name="T26" fmla="*/ 141 w 204"/>
                <a:gd name="T27" fmla="*/ 8 h 76"/>
                <a:gd name="T28" fmla="*/ 131 w 204"/>
                <a:gd name="T29" fmla="*/ 6 h 76"/>
                <a:gd name="T30" fmla="*/ 121 w 204"/>
                <a:gd name="T31" fmla="*/ 10 h 76"/>
                <a:gd name="T32" fmla="*/ 113 w 204"/>
                <a:gd name="T33" fmla="*/ 17 h 76"/>
                <a:gd name="T34" fmla="*/ 109 w 204"/>
                <a:gd name="T35" fmla="*/ 21 h 76"/>
                <a:gd name="T36" fmla="*/ 94 w 204"/>
                <a:gd name="T37" fmla="*/ 26 h 76"/>
                <a:gd name="T38" fmla="*/ 89 w 204"/>
                <a:gd name="T39" fmla="*/ 31 h 76"/>
                <a:gd name="T40" fmla="*/ 85 w 204"/>
                <a:gd name="T41" fmla="*/ 31 h 76"/>
                <a:gd name="T42" fmla="*/ 89 w 204"/>
                <a:gd name="T43" fmla="*/ 36 h 76"/>
                <a:gd name="T44" fmla="*/ 66 w 204"/>
                <a:gd name="T45" fmla="*/ 48 h 76"/>
                <a:gd name="T46" fmla="*/ 61 w 204"/>
                <a:gd name="T47" fmla="*/ 50 h 76"/>
                <a:gd name="T48" fmla="*/ 51 w 204"/>
                <a:gd name="T49" fmla="*/ 52 h 76"/>
                <a:gd name="T50" fmla="*/ 42 w 204"/>
                <a:gd name="T51" fmla="*/ 56 h 76"/>
                <a:gd name="T52" fmla="*/ 46 w 204"/>
                <a:gd name="T53" fmla="*/ 60 h 76"/>
                <a:gd name="T54" fmla="*/ 40 w 204"/>
                <a:gd name="T55" fmla="*/ 60 h 76"/>
                <a:gd name="T56" fmla="*/ 23 w 204"/>
                <a:gd name="T57" fmla="*/ 65 h 76"/>
                <a:gd name="T58" fmla="*/ 12 w 204"/>
                <a:gd name="T59" fmla="*/ 69 h 76"/>
                <a:gd name="T60" fmla="*/ 4 w 204"/>
                <a:gd name="T61" fmla="*/ 70 h 76"/>
                <a:gd name="T62" fmla="*/ 0 w 204"/>
                <a:gd name="T63" fmla="*/ 70 h 76"/>
                <a:gd name="T64" fmla="*/ 4 w 204"/>
                <a:gd name="T65" fmla="*/ 75 h 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4"/>
                <a:gd name="T100" fmla="*/ 0 h 76"/>
                <a:gd name="T101" fmla="*/ 204 w 204"/>
                <a:gd name="T102" fmla="*/ 76 h 7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4" h="76">
                  <a:moveTo>
                    <a:pt x="203" y="46"/>
                  </a:moveTo>
                  <a:lnTo>
                    <a:pt x="198" y="46"/>
                  </a:lnTo>
                  <a:lnTo>
                    <a:pt x="192" y="46"/>
                  </a:lnTo>
                  <a:lnTo>
                    <a:pt x="185" y="42"/>
                  </a:lnTo>
                  <a:lnTo>
                    <a:pt x="183" y="36"/>
                  </a:lnTo>
                  <a:lnTo>
                    <a:pt x="185" y="30"/>
                  </a:lnTo>
                  <a:lnTo>
                    <a:pt x="189" y="25"/>
                  </a:lnTo>
                  <a:lnTo>
                    <a:pt x="189" y="20"/>
                  </a:lnTo>
                  <a:lnTo>
                    <a:pt x="185" y="12"/>
                  </a:lnTo>
                  <a:lnTo>
                    <a:pt x="179" y="6"/>
                  </a:lnTo>
                  <a:lnTo>
                    <a:pt x="169" y="3"/>
                  </a:lnTo>
                  <a:lnTo>
                    <a:pt x="160" y="0"/>
                  </a:lnTo>
                  <a:lnTo>
                    <a:pt x="151" y="3"/>
                  </a:lnTo>
                  <a:lnTo>
                    <a:pt x="141" y="8"/>
                  </a:lnTo>
                  <a:lnTo>
                    <a:pt x="131" y="6"/>
                  </a:lnTo>
                  <a:lnTo>
                    <a:pt x="121" y="10"/>
                  </a:lnTo>
                  <a:lnTo>
                    <a:pt x="113" y="17"/>
                  </a:lnTo>
                  <a:lnTo>
                    <a:pt x="109" y="21"/>
                  </a:lnTo>
                  <a:lnTo>
                    <a:pt x="94" y="26"/>
                  </a:lnTo>
                  <a:lnTo>
                    <a:pt x="89" y="31"/>
                  </a:lnTo>
                  <a:lnTo>
                    <a:pt x="85" y="31"/>
                  </a:lnTo>
                  <a:lnTo>
                    <a:pt x="89" y="36"/>
                  </a:lnTo>
                  <a:lnTo>
                    <a:pt x="66" y="48"/>
                  </a:lnTo>
                  <a:lnTo>
                    <a:pt x="61" y="50"/>
                  </a:lnTo>
                  <a:lnTo>
                    <a:pt x="51" y="52"/>
                  </a:lnTo>
                  <a:lnTo>
                    <a:pt x="42" y="56"/>
                  </a:lnTo>
                  <a:lnTo>
                    <a:pt x="46" y="60"/>
                  </a:lnTo>
                  <a:lnTo>
                    <a:pt x="40" y="60"/>
                  </a:lnTo>
                  <a:lnTo>
                    <a:pt x="23" y="65"/>
                  </a:lnTo>
                  <a:lnTo>
                    <a:pt x="12" y="69"/>
                  </a:lnTo>
                  <a:lnTo>
                    <a:pt x="4" y="70"/>
                  </a:lnTo>
                  <a:lnTo>
                    <a:pt x="0" y="70"/>
                  </a:lnTo>
                  <a:lnTo>
                    <a:pt x="4" y="75"/>
                  </a:lnTo>
                </a:path>
              </a:pathLst>
            </a:custGeom>
            <a:noFill/>
            <a:ln w="9445">
              <a:solidFill>
                <a:srgbClr val="008000"/>
              </a:solidFill>
              <a:round/>
              <a:headEnd/>
              <a:tailEnd/>
            </a:ln>
          </p:spPr>
          <p:txBody>
            <a:bodyPr/>
            <a:lstStyle/>
            <a:p>
              <a:endParaRPr lang="en-US"/>
            </a:p>
          </p:txBody>
        </p:sp>
        <p:sp>
          <p:nvSpPr>
            <p:cNvPr id="314486" name="Freeform 113"/>
            <p:cNvSpPr>
              <a:spLocks/>
            </p:cNvSpPr>
            <p:nvPr/>
          </p:nvSpPr>
          <p:spPr bwMode="auto">
            <a:xfrm>
              <a:off x="1114" y="2223"/>
              <a:ext cx="276" cy="145"/>
            </a:xfrm>
            <a:custGeom>
              <a:avLst/>
              <a:gdLst>
                <a:gd name="T0" fmla="*/ 28 w 276"/>
                <a:gd name="T1" fmla="*/ 5 h 145"/>
                <a:gd name="T2" fmla="*/ 9 w 276"/>
                <a:gd name="T3" fmla="*/ 10 h 145"/>
                <a:gd name="T4" fmla="*/ 0 w 276"/>
                <a:gd name="T5" fmla="*/ 15 h 145"/>
                <a:gd name="T6" fmla="*/ 14 w 276"/>
                <a:gd name="T7" fmla="*/ 24 h 145"/>
                <a:gd name="T8" fmla="*/ 22 w 276"/>
                <a:gd name="T9" fmla="*/ 29 h 145"/>
                <a:gd name="T10" fmla="*/ 38 w 276"/>
                <a:gd name="T11" fmla="*/ 33 h 145"/>
                <a:gd name="T12" fmla="*/ 51 w 276"/>
                <a:gd name="T13" fmla="*/ 39 h 145"/>
                <a:gd name="T14" fmla="*/ 65 w 276"/>
                <a:gd name="T15" fmla="*/ 38 h 145"/>
                <a:gd name="T16" fmla="*/ 80 w 276"/>
                <a:gd name="T17" fmla="*/ 43 h 145"/>
                <a:gd name="T18" fmla="*/ 104 w 276"/>
                <a:gd name="T19" fmla="*/ 38 h 145"/>
                <a:gd name="T20" fmla="*/ 118 w 276"/>
                <a:gd name="T21" fmla="*/ 38 h 145"/>
                <a:gd name="T22" fmla="*/ 126 w 276"/>
                <a:gd name="T23" fmla="*/ 35 h 145"/>
                <a:gd name="T24" fmla="*/ 155 w 276"/>
                <a:gd name="T25" fmla="*/ 35 h 145"/>
                <a:gd name="T26" fmla="*/ 171 w 276"/>
                <a:gd name="T27" fmla="*/ 39 h 145"/>
                <a:gd name="T28" fmla="*/ 181 w 276"/>
                <a:gd name="T29" fmla="*/ 41 h 145"/>
                <a:gd name="T30" fmla="*/ 194 w 276"/>
                <a:gd name="T31" fmla="*/ 43 h 145"/>
                <a:gd name="T32" fmla="*/ 203 w 276"/>
                <a:gd name="T33" fmla="*/ 44 h 145"/>
                <a:gd name="T34" fmla="*/ 217 w 276"/>
                <a:gd name="T35" fmla="*/ 48 h 145"/>
                <a:gd name="T36" fmla="*/ 227 w 276"/>
                <a:gd name="T37" fmla="*/ 53 h 145"/>
                <a:gd name="T38" fmla="*/ 228 w 276"/>
                <a:gd name="T39" fmla="*/ 62 h 145"/>
                <a:gd name="T40" fmla="*/ 226 w 276"/>
                <a:gd name="T41" fmla="*/ 77 h 145"/>
                <a:gd name="T42" fmla="*/ 216 w 276"/>
                <a:gd name="T43" fmla="*/ 91 h 145"/>
                <a:gd name="T44" fmla="*/ 206 w 276"/>
                <a:gd name="T45" fmla="*/ 101 h 145"/>
                <a:gd name="T46" fmla="*/ 205 w 276"/>
                <a:gd name="T47" fmla="*/ 111 h 145"/>
                <a:gd name="T48" fmla="*/ 210 w 276"/>
                <a:gd name="T49" fmla="*/ 120 h 145"/>
                <a:gd name="T50" fmla="*/ 216 w 276"/>
                <a:gd name="T51" fmla="*/ 130 h 145"/>
                <a:gd name="T52" fmla="*/ 227 w 276"/>
                <a:gd name="T53" fmla="*/ 117 h 145"/>
                <a:gd name="T54" fmla="*/ 239 w 276"/>
                <a:gd name="T55" fmla="*/ 133 h 145"/>
                <a:gd name="T56" fmla="*/ 236 w 276"/>
                <a:gd name="T57" fmla="*/ 144 h 145"/>
                <a:gd name="T58" fmla="*/ 245 w 276"/>
                <a:gd name="T59" fmla="*/ 135 h 145"/>
                <a:gd name="T60" fmla="*/ 242 w 276"/>
                <a:gd name="T61" fmla="*/ 124 h 145"/>
                <a:gd name="T62" fmla="*/ 248 w 276"/>
                <a:gd name="T63" fmla="*/ 118 h 145"/>
                <a:gd name="T64" fmla="*/ 259 w 276"/>
                <a:gd name="T65" fmla="*/ 120 h 145"/>
                <a:gd name="T66" fmla="*/ 264 w 276"/>
                <a:gd name="T67" fmla="*/ 130 h 145"/>
                <a:gd name="T68" fmla="*/ 269 w 276"/>
                <a:gd name="T69" fmla="*/ 120 h 145"/>
                <a:gd name="T70" fmla="*/ 259 w 276"/>
                <a:gd name="T71" fmla="*/ 111 h 145"/>
                <a:gd name="T72" fmla="*/ 275 w 276"/>
                <a:gd name="T73" fmla="*/ 109 h 14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76"/>
                <a:gd name="T112" fmla="*/ 0 h 145"/>
                <a:gd name="T113" fmla="*/ 276 w 276"/>
                <a:gd name="T114" fmla="*/ 145 h 14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76" h="145">
                  <a:moveTo>
                    <a:pt x="42" y="0"/>
                  </a:moveTo>
                  <a:lnTo>
                    <a:pt x="28" y="5"/>
                  </a:lnTo>
                  <a:lnTo>
                    <a:pt x="17" y="7"/>
                  </a:lnTo>
                  <a:lnTo>
                    <a:pt x="9" y="10"/>
                  </a:lnTo>
                  <a:lnTo>
                    <a:pt x="5" y="10"/>
                  </a:lnTo>
                  <a:lnTo>
                    <a:pt x="0" y="15"/>
                  </a:lnTo>
                  <a:lnTo>
                    <a:pt x="3" y="19"/>
                  </a:lnTo>
                  <a:lnTo>
                    <a:pt x="14" y="24"/>
                  </a:lnTo>
                  <a:lnTo>
                    <a:pt x="19" y="24"/>
                  </a:lnTo>
                  <a:lnTo>
                    <a:pt x="22" y="29"/>
                  </a:lnTo>
                  <a:lnTo>
                    <a:pt x="31" y="33"/>
                  </a:lnTo>
                  <a:lnTo>
                    <a:pt x="38" y="33"/>
                  </a:lnTo>
                  <a:lnTo>
                    <a:pt x="42" y="38"/>
                  </a:lnTo>
                  <a:lnTo>
                    <a:pt x="51" y="39"/>
                  </a:lnTo>
                  <a:lnTo>
                    <a:pt x="58" y="38"/>
                  </a:lnTo>
                  <a:lnTo>
                    <a:pt x="65" y="38"/>
                  </a:lnTo>
                  <a:lnTo>
                    <a:pt x="71" y="43"/>
                  </a:lnTo>
                  <a:lnTo>
                    <a:pt x="80" y="43"/>
                  </a:lnTo>
                  <a:lnTo>
                    <a:pt x="95" y="38"/>
                  </a:lnTo>
                  <a:lnTo>
                    <a:pt x="104" y="38"/>
                  </a:lnTo>
                  <a:lnTo>
                    <a:pt x="113" y="35"/>
                  </a:lnTo>
                  <a:lnTo>
                    <a:pt x="118" y="38"/>
                  </a:lnTo>
                  <a:lnTo>
                    <a:pt x="123" y="38"/>
                  </a:lnTo>
                  <a:lnTo>
                    <a:pt x="126" y="35"/>
                  </a:lnTo>
                  <a:lnTo>
                    <a:pt x="150" y="29"/>
                  </a:lnTo>
                  <a:lnTo>
                    <a:pt x="155" y="35"/>
                  </a:lnTo>
                  <a:lnTo>
                    <a:pt x="167" y="33"/>
                  </a:lnTo>
                  <a:lnTo>
                    <a:pt x="171" y="39"/>
                  </a:lnTo>
                  <a:lnTo>
                    <a:pt x="179" y="38"/>
                  </a:lnTo>
                  <a:lnTo>
                    <a:pt x="181" y="41"/>
                  </a:lnTo>
                  <a:lnTo>
                    <a:pt x="189" y="38"/>
                  </a:lnTo>
                  <a:lnTo>
                    <a:pt x="194" y="43"/>
                  </a:lnTo>
                  <a:lnTo>
                    <a:pt x="203" y="43"/>
                  </a:lnTo>
                  <a:lnTo>
                    <a:pt x="203" y="44"/>
                  </a:lnTo>
                  <a:lnTo>
                    <a:pt x="212" y="43"/>
                  </a:lnTo>
                  <a:lnTo>
                    <a:pt x="217" y="48"/>
                  </a:lnTo>
                  <a:lnTo>
                    <a:pt x="222" y="48"/>
                  </a:lnTo>
                  <a:lnTo>
                    <a:pt x="227" y="53"/>
                  </a:lnTo>
                  <a:lnTo>
                    <a:pt x="227" y="57"/>
                  </a:lnTo>
                  <a:lnTo>
                    <a:pt x="228" y="62"/>
                  </a:lnTo>
                  <a:lnTo>
                    <a:pt x="227" y="72"/>
                  </a:lnTo>
                  <a:lnTo>
                    <a:pt x="226" y="77"/>
                  </a:lnTo>
                  <a:lnTo>
                    <a:pt x="222" y="82"/>
                  </a:lnTo>
                  <a:lnTo>
                    <a:pt x="216" y="91"/>
                  </a:lnTo>
                  <a:lnTo>
                    <a:pt x="209" y="96"/>
                  </a:lnTo>
                  <a:lnTo>
                    <a:pt x="206" y="101"/>
                  </a:lnTo>
                  <a:lnTo>
                    <a:pt x="203" y="107"/>
                  </a:lnTo>
                  <a:lnTo>
                    <a:pt x="205" y="111"/>
                  </a:lnTo>
                  <a:lnTo>
                    <a:pt x="215" y="115"/>
                  </a:lnTo>
                  <a:lnTo>
                    <a:pt x="210" y="120"/>
                  </a:lnTo>
                  <a:lnTo>
                    <a:pt x="212" y="126"/>
                  </a:lnTo>
                  <a:lnTo>
                    <a:pt x="216" y="130"/>
                  </a:lnTo>
                  <a:lnTo>
                    <a:pt x="222" y="120"/>
                  </a:lnTo>
                  <a:lnTo>
                    <a:pt x="227" y="117"/>
                  </a:lnTo>
                  <a:lnTo>
                    <a:pt x="231" y="125"/>
                  </a:lnTo>
                  <a:lnTo>
                    <a:pt x="239" y="133"/>
                  </a:lnTo>
                  <a:lnTo>
                    <a:pt x="236" y="139"/>
                  </a:lnTo>
                  <a:lnTo>
                    <a:pt x="236" y="144"/>
                  </a:lnTo>
                  <a:lnTo>
                    <a:pt x="243" y="137"/>
                  </a:lnTo>
                  <a:lnTo>
                    <a:pt x="245" y="135"/>
                  </a:lnTo>
                  <a:lnTo>
                    <a:pt x="241" y="130"/>
                  </a:lnTo>
                  <a:lnTo>
                    <a:pt x="242" y="124"/>
                  </a:lnTo>
                  <a:lnTo>
                    <a:pt x="241" y="119"/>
                  </a:lnTo>
                  <a:lnTo>
                    <a:pt x="248" y="118"/>
                  </a:lnTo>
                  <a:lnTo>
                    <a:pt x="256" y="119"/>
                  </a:lnTo>
                  <a:lnTo>
                    <a:pt x="259" y="120"/>
                  </a:lnTo>
                  <a:lnTo>
                    <a:pt x="264" y="125"/>
                  </a:lnTo>
                  <a:lnTo>
                    <a:pt x="264" y="130"/>
                  </a:lnTo>
                  <a:lnTo>
                    <a:pt x="269" y="125"/>
                  </a:lnTo>
                  <a:lnTo>
                    <a:pt x="269" y="120"/>
                  </a:lnTo>
                  <a:lnTo>
                    <a:pt x="265" y="114"/>
                  </a:lnTo>
                  <a:lnTo>
                    <a:pt x="259" y="111"/>
                  </a:lnTo>
                  <a:lnTo>
                    <a:pt x="264" y="111"/>
                  </a:lnTo>
                  <a:lnTo>
                    <a:pt x="275" y="109"/>
                  </a:lnTo>
                </a:path>
              </a:pathLst>
            </a:custGeom>
            <a:noFill/>
            <a:ln w="9445">
              <a:solidFill>
                <a:srgbClr val="008000"/>
              </a:solidFill>
              <a:round/>
              <a:headEnd/>
              <a:tailEnd/>
            </a:ln>
          </p:spPr>
          <p:txBody>
            <a:bodyPr/>
            <a:lstStyle/>
            <a:p>
              <a:endParaRPr lang="en-US"/>
            </a:p>
          </p:txBody>
        </p:sp>
        <p:sp>
          <p:nvSpPr>
            <p:cNvPr id="314487" name="Freeform 114"/>
            <p:cNvSpPr>
              <a:spLocks/>
            </p:cNvSpPr>
            <p:nvPr/>
          </p:nvSpPr>
          <p:spPr bwMode="auto">
            <a:xfrm>
              <a:off x="1347" y="2246"/>
              <a:ext cx="35" cy="79"/>
            </a:xfrm>
            <a:custGeom>
              <a:avLst/>
              <a:gdLst>
                <a:gd name="T0" fmla="*/ 27 w 35"/>
                <a:gd name="T1" fmla="*/ 78 h 79"/>
                <a:gd name="T2" fmla="*/ 27 w 35"/>
                <a:gd name="T3" fmla="*/ 78 h 79"/>
                <a:gd name="T4" fmla="*/ 30 w 35"/>
                <a:gd name="T5" fmla="*/ 62 h 79"/>
                <a:gd name="T6" fmla="*/ 31 w 35"/>
                <a:gd name="T7" fmla="*/ 54 h 79"/>
                <a:gd name="T8" fmla="*/ 33 w 35"/>
                <a:gd name="T9" fmla="*/ 44 h 79"/>
                <a:gd name="T10" fmla="*/ 34 w 35"/>
                <a:gd name="T11" fmla="*/ 34 h 79"/>
                <a:gd name="T12" fmla="*/ 31 w 35"/>
                <a:gd name="T13" fmla="*/ 25 h 79"/>
                <a:gd name="T14" fmla="*/ 30 w 35"/>
                <a:gd name="T15" fmla="*/ 19 h 79"/>
                <a:gd name="T16" fmla="*/ 27 w 35"/>
                <a:gd name="T17" fmla="*/ 10 h 79"/>
                <a:gd name="T18" fmla="*/ 21 w 35"/>
                <a:gd name="T19" fmla="*/ 0 h 79"/>
                <a:gd name="T20" fmla="*/ 17 w 35"/>
                <a:gd name="T21" fmla="*/ 0 h 79"/>
                <a:gd name="T22" fmla="*/ 13 w 35"/>
                <a:gd name="T23" fmla="*/ 2 h 79"/>
                <a:gd name="T24" fmla="*/ 9 w 35"/>
                <a:gd name="T25" fmla="*/ 5 h 79"/>
                <a:gd name="T26" fmla="*/ 5 w 35"/>
                <a:gd name="T27" fmla="*/ 14 h 79"/>
                <a:gd name="T28" fmla="*/ 3 w 35"/>
                <a:gd name="T29" fmla="*/ 25 h 79"/>
                <a:gd name="T30" fmla="*/ 0 w 35"/>
                <a:gd name="T31" fmla="*/ 33 h 79"/>
                <a:gd name="T32" fmla="*/ 1 w 35"/>
                <a:gd name="T33" fmla="*/ 44 h 79"/>
                <a:gd name="T34" fmla="*/ 5 w 35"/>
                <a:gd name="T35" fmla="*/ 54 h 79"/>
                <a:gd name="T36" fmla="*/ 6 w 35"/>
                <a:gd name="T37" fmla="*/ 78 h 79"/>
                <a:gd name="T38" fmla="*/ 27 w 35"/>
                <a:gd name="T39" fmla="*/ 78 h 7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5"/>
                <a:gd name="T61" fmla="*/ 0 h 79"/>
                <a:gd name="T62" fmla="*/ 35 w 35"/>
                <a:gd name="T63" fmla="*/ 79 h 7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5" h="79">
                  <a:moveTo>
                    <a:pt x="27" y="78"/>
                  </a:moveTo>
                  <a:lnTo>
                    <a:pt x="27" y="78"/>
                  </a:lnTo>
                  <a:lnTo>
                    <a:pt x="30" y="62"/>
                  </a:lnTo>
                  <a:lnTo>
                    <a:pt x="31" y="54"/>
                  </a:lnTo>
                  <a:lnTo>
                    <a:pt x="33" y="44"/>
                  </a:lnTo>
                  <a:lnTo>
                    <a:pt x="34" y="34"/>
                  </a:lnTo>
                  <a:lnTo>
                    <a:pt x="31" y="25"/>
                  </a:lnTo>
                  <a:lnTo>
                    <a:pt x="30" y="19"/>
                  </a:lnTo>
                  <a:lnTo>
                    <a:pt x="27" y="10"/>
                  </a:lnTo>
                  <a:lnTo>
                    <a:pt x="21" y="0"/>
                  </a:lnTo>
                  <a:lnTo>
                    <a:pt x="17" y="0"/>
                  </a:lnTo>
                  <a:lnTo>
                    <a:pt x="13" y="2"/>
                  </a:lnTo>
                  <a:lnTo>
                    <a:pt x="9" y="5"/>
                  </a:lnTo>
                  <a:lnTo>
                    <a:pt x="5" y="14"/>
                  </a:lnTo>
                  <a:lnTo>
                    <a:pt x="3" y="25"/>
                  </a:lnTo>
                  <a:lnTo>
                    <a:pt x="0" y="33"/>
                  </a:lnTo>
                  <a:lnTo>
                    <a:pt x="1" y="44"/>
                  </a:lnTo>
                  <a:lnTo>
                    <a:pt x="5" y="54"/>
                  </a:lnTo>
                  <a:lnTo>
                    <a:pt x="6" y="78"/>
                  </a:lnTo>
                  <a:lnTo>
                    <a:pt x="27" y="78"/>
                  </a:lnTo>
                </a:path>
              </a:pathLst>
            </a:custGeom>
            <a:noFill/>
            <a:ln w="9445">
              <a:solidFill>
                <a:srgbClr val="008000"/>
              </a:solidFill>
              <a:round/>
              <a:headEnd/>
              <a:tailEnd/>
            </a:ln>
          </p:spPr>
          <p:txBody>
            <a:bodyPr/>
            <a:lstStyle/>
            <a:p>
              <a:endParaRPr lang="en-US"/>
            </a:p>
          </p:txBody>
        </p:sp>
        <p:sp>
          <p:nvSpPr>
            <p:cNvPr id="314488" name="Freeform 115"/>
            <p:cNvSpPr>
              <a:spLocks/>
            </p:cNvSpPr>
            <p:nvPr/>
          </p:nvSpPr>
          <p:spPr bwMode="auto">
            <a:xfrm>
              <a:off x="1240" y="2186"/>
              <a:ext cx="111" cy="43"/>
            </a:xfrm>
            <a:custGeom>
              <a:avLst/>
              <a:gdLst>
                <a:gd name="T0" fmla="*/ 0 w 111"/>
                <a:gd name="T1" fmla="*/ 0 h 43"/>
                <a:gd name="T2" fmla="*/ 11 w 111"/>
                <a:gd name="T3" fmla="*/ 3 h 43"/>
                <a:gd name="T4" fmla="*/ 16 w 111"/>
                <a:gd name="T5" fmla="*/ 8 h 43"/>
                <a:gd name="T6" fmla="*/ 20 w 111"/>
                <a:gd name="T7" fmla="*/ 12 h 43"/>
                <a:gd name="T8" fmla="*/ 27 w 111"/>
                <a:gd name="T9" fmla="*/ 15 h 43"/>
                <a:gd name="T10" fmla="*/ 43 w 111"/>
                <a:gd name="T11" fmla="*/ 16 h 43"/>
                <a:gd name="T12" fmla="*/ 44 w 111"/>
                <a:gd name="T13" fmla="*/ 18 h 43"/>
                <a:gd name="T14" fmla="*/ 55 w 111"/>
                <a:gd name="T15" fmla="*/ 12 h 43"/>
                <a:gd name="T16" fmla="*/ 62 w 111"/>
                <a:gd name="T17" fmla="*/ 15 h 43"/>
                <a:gd name="T18" fmla="*/ 64 w 111"/>
                <a:gd name="T19" fmla="*/ 22 h 43"/>
                <a:gd name="T20" fmla="*/ 70 w 111"/>
                <a:gd name="T21" fmla="*/ 29 h 43"/>
                <a:gd name="T22" fmla="*/ 79 w 111"/>
                <a:gd name="T23" fmla="*/ 33 h 43"/>
                <a:gd name="T24" fmla="*/ 83 w 111"/>
                <a:gd name="T25" fmla="*/ 34 h 43"/>
                <a:gd name="T26" fmla="*/ 92 w 111"/>
                <a:gd name="T27" fmla="*/ 39 h 43"/>
                <a:gd name="T28" fmla="*/ 101 w 111"/>
                <a:gd name="T29" fmla="*/ 42 h 43"/>
                <a:gd name="T30" fmla="*/ 110 w 111"/>
                <a:gd name="T31" fmla="*/ 42 h 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1"/>
                <a:gd name="T49" fmla="*/ 0 h 43"/>
                <a:gd name="T50" fmla="*/ 111 w 111"/>
                <a:gd name="T51" fmla="*/ 43 h 4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1" h="43">
                  <a:moveTo>
                    <a:pt x="0" y="0"/>
                  </a:moveTo>
                  <a:lnTo>
                    <a:pt x="11" y="3"/>
                  </a:lnTo>
                  <a:lnTo>
                    <a:pt x="16" y="8"/>
                  </a:lnTo>
                  <a:lnTo>
                    <a:pt x="20" y="12"/>
                  </a:lnTo>
                  <a:lnTo>
                    <a:pt x="27" y="15"/>
                  </a:lnTo>
                  <a:lnTo>
                    <a:pt x="43" y="16"/>
                  </a:lnTo>
                  <a:lnTo>
                    <a:pt x="44" y="18"/>
                  </a:lnTo>
                  <a:lnTo>
                    <a:pt x="55" y="12"/>
                  </a:lnTo>
                  <a:lnTo>
                    <a:pt x="62" y="15"/>
                  </a:lnTo>
                  <a:lnTo>
                    <a:pt x="64" y="22"/>
                  </a:lnTo>
                  <a:lnTo>
                    <a:pt x="70" y="29"/>
                  </a:lnTo>
                  <a:lnTo>
                    <a:pt x="79" y="33"/>
                  </a:lnTo>
                  <a:lnTo>
                    <a:pt x="83" y="34"/>
                  </a:lnTo>
                  <a:lnTo>
                    <a:pt x="92" y="39"/>
                  </a:lnTo>
                  <a:lnTo>
                    <a:pt x="101" y="42"/>
                  </a:lnTo>
                  <a:lnTo>
                    <a:pt x="110" y="42"/>
                  </a:lnTo>
                </a:path>
              </a:pathLst>
            </a:custGeom>
            <a:noFill/>
            <a:ln w="9445">
              <a:solidFill>
                <a:srgbClr val="008000"/>
              </a:solidFill>
              <a:round/>
              <a:headEnd/>
              <a:tailEnd/>
            </a:ln>
          </p:spPr>
          <p:txBody>
            <a:bodyPr/>
            <a:lstStyle/>
            <a:p>
              <a:endParaRPr lang="en-US"/>
            </a:p>
          </p:txBody>
        </p:sp>
        <p:sp>
          <p:nvSpPr>
            <p:cNvPr id="314489" name="Freeform 116"/>
            <p:cNvSpPr>
              <a:spLocks/>
            </p:cNvSpPr>
            <p:nvPr/>
          </p:nvSpPr>
          <p:spPr bwMode="auto">
            <a:xfrm>
              <a:off x="1434" y="2209"/>
              <a:ext cx="147" cy="44"/>
            </a:xfrm>
            <a:custGeom>
              <a:avLst/>
              <a:gdLst>
                <a:gd name="T0" fmla="*/ 146 w 147"/>
                <a:gd name="T1" fmla="*/ 0 h 44"/>
                <a:gd name="T2" fmla="*/ 140 w 147"/>
                <a:gd name="T3" fmla="*/ 7 h 44"/>
                <a:gd name="T4" fmla="*/ 132 w 147"/>
                <a:gd name="T5" fmla="*/ 12 h 44"/>
                <a:gd name="T6" fmla="*/ 121 w 147"/>
                <a:gd name="T7" fmla="*/ 14 h 44"/>
                <a:gd name="T8" fmla="*/ 116 w 147"/>
                <a:gd name="T9" fmla="*/ 10 h 44"/>
                <a:gd name="T10" fmla="*/ 107 w 147"/>
                <a:gd name="T11" fmla="*/ 10 h 44"/>
                <a:gd name="T12" fmla="*/ 100 w 147"/>
                <a:gd name="T13" fmla="*/ 14 h 44"/>
                <a:gd name="T14" fmla="*/ 92 w 147"/>
                <a:gd name="T15" fmla="*/ 16 h 44"/>
                <a:gd name="T16" fmla="*/ 83 w 147"/>
                <a:gd name="T17" fmla="*/ 14 h 44"/>
                <a:gd name="T18" fmla="*/ 74 w 147"/>
                <a:gd name="T19" fmla="*/ 16 h 44"/>
                <a:gd name="T20" fmla="*/ 71 w 147"/>
                <a:gd name="T21" fmla="*/ 18 h 44"/>
                <a:gd name="T22" fmla="*/ 60 w 147"/>
                <a:gd name="T23" fmla="*/ 22 h 44"/>
                <a:gd name="T24" fmla="*/ 56 w 147"/>
                <a:gd name="T25" fmla="*/ 22 h 44"/>
                <a:gd name="T26" fmla="*/ 48 w 147"/>
                <a:gd name="T27" fmla="*/ 26 h 44"/>
                <a:gd name="T28" fmla="*/ 42 w 147"/>
                <a:gd name="T29" fmla="*/ 31 h 44"/>
                <a:gd name="T30" fmla="*/ 22 w 147"/>
                <a:gd name="T31" fmla="*/ 35 h 44"/>
                <a:gd name="T32" fmla="*/ 10 w 147"/>
                <a:gd name="T33" fmla="*/ 39 h 44"/>
                <a:gd name="T34" fmla="*/ 0 w 147"/>
                <a:gd name="T35" fmla="*/ 43 h 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7"/>
                <a:gd name="T55" fmla="*/ 0 h 44"/>
                <a:gd name="T56" fmla="*/ 147 w 147"/>
                <a:gd name="T57" fmla="*/ 44 h 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7" h="44">
                  <a:moveTo>
                    <a:pt x="146" y="0"/>
                  </a:moveTo>
                  <a:lnTo>
                    <a:pt x="140" y="7"/>
                  </a:lnTo>
                  <a:lnTo>
                    <a:pt x="132" y="12"/>
                  </a:lnTo>
                  <a:lnTo>
                    <a:pt x="121" y="14"/>
                  </a:lnTo>
                  <a:lnTo>
                    <a:pt x="116" y="10"/>
                  </a:lnTo>
                  <a:lnTo>
                    <a:pt x="107" y="10"/>
                  </a:lnTo>
                  <a:lnTo>
                    <a:pt x="100" y="14"/>
                  </a:lnTo>
                  <a:lnTo>
                    <a:pt x="92" y="16"/>
                  </a:lnTo>
                  <a:lnTo>
                    <a:pt x="83" y="14"/>
                  </a:lnTo>
                  <a:lnTo>
                    <a:pt x="74" y="16"/>
                  </a:lnTo>
                  <a:lnTo>
                    <a:pt x="71" y="18"/>
                  </a:lnTo>
                  <a:lnTo>
                    <a:pt x="60" y="22"/>
                  </a:lnTo>
                  <a:lnTo>
                    <a:pt x="56" y="22"/>
                  </a:lnTo>
                  <a:lnTo>
                    <a:pt x="48" y="26"/>
                  </a:lnTo>
                  <a:lnTo>
                    <a:pt x="42" y="31"/>
                  </a:lnTo>
                  <a:lnTo>
                    <a:pt x="22" y="35"/>
                  </a:lnTo>
                  <a:lnTo>
                    <a:pt x="10" y="39"/>
                  </a:lnTo>
                  <a:lnTo>
                    <a:pt x="0" y="43"/>
                  </a:lnTo>
                </a:path>
              </a:pathLst>
            </a:custGeom>
            <a:noFill/>
            <a:ln w="9445">
              <a:solidFill>
                <a:srgbClr val="008000"/>
              </a:solidFill>
              <a:round/>
              <a:headEnd/>
              <a:tailEnd/>
            </a:ln>
          </p:spPr>
          <p:txBody>
            <a:bodyPr/>
            <a:lstStyle/>
            <a:p>
              <a:endParaRPr lang="en-US"/>
            </a:p>
          </p:txBody>
        </p:sp>
        <p:sp>
          <p:nvSpPr>
            <p:cNvPr id="314490" name="Freeform 117"/>
            <p:cNvSpPr>
              <a:spLocks/>
            </p:cNvSpPr>
            <p:nvPr/>
          </p:nvSpPr>
          <p:spPr bwMode="auto">
            <a:xfrm>
              <a:off x="1425" y="2149"/>
              <a:ext cx="204" cy="75"/>
            </a:xfrm>
            <a:custGeom>
              <a:avLst/>
              <a:gdLst>
                <a:gd name="T0" fmla="*/ 0 w 204"/>
                <a:gd name="T1" fmla="*/ 45 h 75"/>
                <a:gd name="T2" fmla="*/ 4 w 204"/>
                <a:gd name="T3" fmla="*/ 45 h 75"/>
                <a:gd name="T4" fmla="*/ 10 w 204"/>
                <a:gd name="T5" fmla="*/ 45 h 75"/>
                <a:gd name="T6" fmla="*/ 18 w 204"/>
                <a:gd name="T7" fmla="*/ 41 h 75"/>
                <a:gd name="T8" fmla="*/ 19 w 204"/>
                <a:gd name="T9" fmla="*/ 35 h 75"/>
                <a:gd name="T10" fmla="*/ 18 w 204"/>
                <a:gd name="T11" fmla="*/ 30 h 75"/>
                <a:gd name="T12" fmla="*/ 14 w 204"/>
                <a:gd name="T13" fmla="*/ 24 h 75"/>
                <a:gd name="T14" fmla="*/ 14 w 204"/>
                <a:gd name="T15" fmla="*/ 20 h 75"/>
                <a:gd name="T16" fmla="*/ 17 w 204"/>
                <a:gd name="T17" fmla="*/ 12 h 75"/>
                <a:gd name="T18" fmla="*/ 24 w 204"/>
                <a:gd name="T19" fmla="*/ 6 h 75"/>
                <a:gd name="T20" fmla="*/ 33 w 204"/>
                <a:gd name="T21" fmla="*/ 2 h 75"/>
                <a:gd name="T22" fmla="*/ 43 w 204"/>
                <a:gd name="T23" fmla="*/ 0 h 75"/>
                <a:gd name="T24" fmla="*/ 52 w 204"/>
                <a:gd name="T25" fmla="*/ 2 h 75"/>
                <a:gd name="T26" fmla="*/ 61 w 204"/>
                <a:gd name="T27" fmla="*/ 7 h 75"/>
                <a:gd name="T28" fmla="*/ 72 w 204"/>
                <a:gd name="T29" fmla="*/ 6 h 75"/>
                <a:gd name="T30" fmla="*/ 81 w 204"/>
                <a:gd name="T31" fmla="*/ 9 h 75"/>
                <a:gd name="T32" fmla="*/ 89 w 204"/>
                <a:gd name="T33" fmla="*/ 16 h 75"/>
                <a:gd name="T34" fmla="*/ 95 w 204"/>
                <a:gd name="T35" fmla="*/ 21 h 75"/>
                <a:gd name="T36" fmla="*/ 109 w 204"/>
                <a:gd name="T37" fmla="*/ 26 h 75"/>
                <a:gd name="T38" fmla="*/ 113 w 204"/>
                <a:gd name="T39" fmla="*/ 31 h 75"/>
                <a:gd name="T40" fmla="*/ 118 w 204"/>
                <a:gd name="T41" fmla="*/ 31 h 75"/>
                <a:gd name="T42" fmla="*/ 113 w 204"/>
                <a:gd name="T43" fmla="*/ 36 h 75"/>
                <a:gd name="T44" fmla="*/ 137 w 204"/>
                <a:gd name="T45" fmla="*/ 47 h 75"/>
                <a:gd name="T46" fmla="*/ 141 w 204"/>
                <a:gd name="T47" fmla="*/ 50 h 75"/>
                <a:gd name="T48" fmla="*/ 151 w 204"/>
                <a:gd name="T49" fmla="*/ 52 h 75"/>
                <a:gd name="T50" fmla="*/ 161 w 204"/>
                <a:gd name="T51" fmla="*/ 55 h 75"/>
                <a:gd name="T52" fmla="*/ 157 w 204"/>
                <a:gd name="T53" fmla="*/ 60 h 75"/>
                <a:gd name="T54" fmla="*/ 162 w 204"/>
                <a:gd name="T55" fmla="*/ 60 h 75"/>
                <a:gd name="T56" fmla="*/ 179 w 204"/>
                <a:gd name="T57" fmla="*/ 64 h 75"/>
                <a:gd name="T58" fmla="*/ 191 w 204"/>
                <a:gd name="T59" fmla="*/ 68 h 75"/>
                <a:gd name="T60" fmla="*/ 199 w 204"/>
                <a:gd name="T61" fmla="*/ 69 h 75"/>
                <a:gd name="T62" fmla="*/ 203 w 204"/>
                <a:gd name="T63" fmla="*/ 69 h 75"/>
                <a:gd name="T64" fmla="*/ 199 w 204"/>
                <a:gd name="T65" fmla="*/ 74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4"/>
                <a:gd name="T100" fmla="*/ 0 h 75"/>
                <a:gd name="T101" fmla="*/ 204 w 204"/>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4" h="75">
                  <a:moveTo>
                    <a:pt x="0" y="45"/>
                  </a:moveTo>
                  <a:lnTo>
                    <a:pt x="4" y="45"/>
                  </a:lnTo>
                  <a:lnTo>
                    <a:pt x="10" y="45"/>
                  </a:lnTo>
                  <a:lnTo>
                    <a:pt x="18" y="41"/>
                  </a:lnTo>
                  <a:lnTo>
                    <a:pt x="19" y="35"/>
                  </a:lnTo>
                  <a:lnTo>
                    <a:pt x="18" y="30"/>
                  </a:lnTo>
                  <a:lnTo>
                    <a:pt x="14" y="24"/>
                  </a:lnTo>
                  <a:lnTo>
                    <a:pt x="14" y="20"/>
                  </a:lnTo>
                  <a:lnTo>
                    <a:pt x="17" y="12"/>
                  </a:lnTo>
                  <a:lnTo>
                    <a:pt x="24" y="6"/>
                  </a:lnTo>
                  <a:lnTo>
                    <a:pt x="33" y="2"/>
                  </a:lnTo>
                  <a:lnTo>
                    <a:pt x="43" y="0"/>
                  </a:lnTo>
                  <a:lnTo>
                    <a:pt x="52" y="2"/>
                  </a:lnTo>
                  <a:lnTo>
                    <a:pt x="61" y="7"/>
                  </a:lnTo>
                  <a:lnTo>
                    <a:pt x="72" y="6"/>
                  </a:lnTo>
                  <a:lnTo>
                    <a:pt x="81" y="9"/>
                  </a:lnTo>
                  <a:lnTo>
                    <a:pt x="89" y="16"/>
                  </a:lnTo>
                  <a:lnTo>
                    <a:pt x="95" y="21"/>
                  </a:lnTo>
                  <a:lnTo>
                    <a:pt x="109" y="26"/>
                  </a:lnTo>
                  <a:lnTo>
                    <a:pt x="113" y="31"/>
                  </a:lnTo>
                  <a:lnTo>
                    <a:pt x="118" y="31"/>
                  </a:lnTo>
                  <a:lnTo>
                    <a:pt x="113" y="36"/>
                  </a:lnTo>
                  <a:lnTo>
                    <a:pt x="137" y="47"/>
                  </a:lnTo>
                  <a:lnTo>
                    <a:pt x="141" y="50"/>
                  </a:lnTo>
                  <a:lnTo>
                    <a:pt x="151" y="52"/>
                  </a:lnTo>
                  <a:lnTo>
                    <a:pt x="161" y="55"/>
                  </a:lnTo>
                  <a:lnTo>
                    <a:pt x="157" y="60"/>
                  </a:lnTo>
                  <a:lnTo>
                    <a:pt x="162" y="60"/>
                  </a:lnTo>
                  <a:lnTo>
                    <a:pt x="179" y="64"/>
                  </a:lnTo>
                  <a:lnTo>
                    <a:pt x="191" y="68"/>
                  </a:lnTo>
                  <a:lnTo>
                    <a:pt x="199" y="69"/>
                  </a:lnTo>
                  <a:lnTo>
                    <a:pt x="203" y="69"/>
                  </a:lnTo>
                  <a:lnTo>
                    <a:pt x="199" y="74"/>
                  </a:lnTo>
                </a:path>
              </a:pathLst>
            </a:custGeom>
            <a:noFill/>
            <a:ln w="9445">
              <a:solidFill>
                <a:srgbClr val="008000"/>
              </a:solidFill>
              <a:round/>
              <a:headEnd/>
              <a:tailEnd/>
            </a:ln>
          </p:spPr>
          <p:txBody>
            <a:bodyPr/>
            <a:lstStyle/>
            <a:p>
              <a:endParaRPr lang="en-US"/>
            </a:p>
          </p:txBody>
        </p:sp>
        <p:sp>
          <p:nvSpPr>
            <p:cNvPr id="314491" name="Freeform 118"/>
            <p:cNvSpPr>
              <a:spLocks/>
            </p:cNvSpPr>
            <p:nvPr/>
          </p:nvSpPr>
          <p:spPr bwMode="auto">
            <a:xfrm>
              <a:off x="1390" y="2223"/>
              <a:ext cx="277" cy="146"/>
            </a:xfrm>
            <a:custGeom>
              <a:avLst/>
              <a:gdLst>
                <a:gd name="T0" fmla="*/ 248 w 277"/>
                <a:gd name="T1" fmla="*/ 5 h 146"/>
                <a:gd name="T2" fmla="*/ 266 w 277"/>
                <a:gd name="T3" fmla="*/ 10 h 146"/>
                <a:gd name="T4" fmla="*/ 276 w 277"/>
                <a:gd name="T5" fmla="*/ 15 h 146"/>
                <a:gd name="T6" fmla="*/ 261 w 277"/>
                <a:gd name="T7" fmla="*/ 25 h 146"/>
                <a:gd name="T8" fmla="*/ 253 w 277"/>
                <a:gd name="T9" fmla="*/ 30 h 146"/>
                <a:gd name="T10" fmla="*/ 238 w 277"/>
                <a:gd name="T11" fmla="*/ 34 h 146"/>
                <a:gd name="T12" fmla="*/ 225 w 277"/>
                <a:gd name="T13" fmla="*/ 40 h 146"/>
                <a:gd name="T14" fmla="*/ 210 w 277"/>
                <a:gd name="T15" fmla="*/ 39 h 146"/>
                <a:gd name="T16" fmla="*/ 196 w 277"/>
                <a:gd name="T17" fmla="*/ 44 h 146"/>
                <a:gd name="T18" fmla="*/ 172 w 277"/>
                <a:gd name="T19" fmla="*/ 39 h 146"/>
                <a:gd name="T20" fmla="*/ 158 w 277"/>
                <a:gd name="T21" fmla="*/ 39 h 146"/>
                <a:gd name="T22" fmla="*/ 149 w 277"/>
                <a:gd name="T23" fmla="*/ 36 h 146"/>
                <a:gd name="T24" fmla="*/ 121 w 277"/>
                <a:gd name="T25" fmla="*/ 35 h 146"/>
                <a:gd name="T26" fmla="*/ 104 w 277"/>
                <a:gd name="T27" fmla="*/ 40 h 146"/>
                <a:gd name="T28" fmla="*/ 95 w 277"/>
                <a:gd name="T29" fmla="*/ 41 h 146"/>
                <a:gd name="T30" fmla="*/ 82 w 277"/>
                <a:gd name="T31" fmla="*/ 44 h 146"/>
                <a:gd name="T32" fmla="*/ 72 w 277"/>
                <a:gd name="T33" fmla="*/ 45 h 146"/>
                <a:gd name="T34" fmla="*/ 58 w 277"/>
                <a:gd name="T35" fmla="*/ 49 h 146"/>
                <a:gd name="T36" fmla="*/ 49 w 277"/>
                <a:gd name="T37" fmla="*/ 53 h 146"/>
                <a:gd name="T38" fmla="*/ 47 w 277"/>
                <a:gd name="T39" fmla="*/ 63 h 146"/>
                <a:gd name="T40" fmla="*/ 50 w 277"/>
                <a:gd name="T41" fmla="*/ 77 h 146"/>
                <a:gd name="T42" fmla="*/ 59 w 277"/>
                <a:gd name="T43" fmla="*/ 91 h 146"/>
                <a:gd name="T44" fmla="*/ 69 w 277"/>
                <a:gd name="T45" fmla="*/ 101 h 146"/>
                <a:gd name="T46" fmla="*/ 70 w 277"/>
                <a:gd name="T47" fmla="*/ 111 h 146"/>
                <a:gd name="T48" fmla="*/ 66 w 277"/>
                <a:gd name="T49" fmla="*/ 121 h 146"/>
                <a:gd name="T50" fmla="*/ 59 w 277"/>
                <a:gd name="T51" fmla="*/ 131 h 146"/>
                <a:gd name="T52" fmla="*/ 49 w 277"/>
                <a:gd name="T53" fmla="*/ 117 h 146"/>
                <a:gd name="T54" fmla="*/ 36 w 277"/>
                <a:gd name="T55" fmla="*/ 133 h 146"/>
                <a:gd name="T56" fmla="*/ 39 w 277"/>
                <a:gd name="T57" fmla="*/ 145 h 146"/>
                <a:gd name="T58" fmla="*/ 30 w 277"/>
                <a:gd name="T59" fmla="*/ 135 h 146"/>
                <a:gd name="T60" fmla="*/ 34 w 277"/>
                <a:gd name="T61" fmla="*/ 125 h 146"/>
                <a:gd name="T62" fmla="*/ 28 w 277"/>
                <a:gd name="T63" fmla="*/ 118 h 146"/>
                <a:gd name="T64" fmla="*/ 16 w 277"/>
                <a:gd name="T65" fmla="*/ 121 h 146"/>
                <a:gd name="T66" fmla="*/ 11 w 277"/>
                <a:gd name="T67" fmla="*/ 130 h 146"/>
                <a:gd name="T68" fmla="*/ 6 w 277"/>
                <a:gd name="T69" fmla="*/ 121 h 146"/>
                <a:gd name="T70" fmla="*/ 16 w 277"/>
                <a:gd name="T71" fmla="*/ 111 h 146"/>
                <a:gd name="T72" fmla="*/ 0 w 277"/>
                <a:gd name="T73" fmla="*/ 110 h 14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77"/>
                <a:gd name="T112" fmla="*/ 0 h 146"/>
                <a:gd name="T113" fmla="*/ 277 w 277"/>
                <a:gd name="T114" fmla="*/ 146 h 14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77" h="146">
                  <a:moveTo>
                    <a:pt x="234" y="0"/>
                  </a:moveTo>
                  <a:lnTo>
                    <a:pt x="248" y="5"/>
                  </a:lnTo>
                  <a:lnTo>
                    <a:pt x="258" y="8"/>
                  </a:lnTo>
                  <a:lnTo>
                    <a:pt x="266" y="10"/>
                  </a:lnTo>
                  <a:lnTo>
                    <a:pt x="271" y="10"/>
                  </a:lnTo>
                  <a:lnTo>
                    <a:pt x="276" y="15"/>
                  </a:lnTo>
                  <a:lnTo>
                    <a:pt x="273" y="19"/>
                  </a:lnTo>
                  <a:lnTo>
                    <a:pt x="261" y="25"/>
                  </a:lnTo>
                  <a:lnTo>
                    <a:pt x="257" y="25"/>
                  </a:lnTo>
                  <a:lnTo>
                    <a:pt x="253" y="30"/>
                  </a:lnTo>
                  <a:lnTo>
                    <a:pt x="244" y="34"/>
                  </a:lnTo>
                  <a:lnTo>
                    <a:pt x="238" y="34"/>
                  </a:lnTo>
                  <a:lnTo>
                    <a:pt x="233" y="39"/>
                  </a:lnTo>
                  <a:lnTo>
                    <a:pt x="225" y="40"/>
                  </a:lnTo>
                  <a:lnTo>
                    <a:pt x="218" y="39"/>
                  </a:lnTo>
                  <a:lnTo>
                    <a:pt x="210" y="39"/>
                  </a:lnTo>
                  <a:lnTo>
                    <a:pt x="205" y="44"/>
                  </a:lnTo>
                  <a:lnTo>
                    <a:pt x="196" y="44"/>
                  </a:lnTo>
                  <a:lnTo>
                    <a:pt x="182" y="39"/>
                  </a:lnTo>
                  <a:lnTo>
                    <a:pt x="172" y="39"/>
                  </a:lnTo>
                  <a:lnTo>
                    <a:pt x="163" y="36"/>
                  </a:lnTo>
                  <a:lnTo>
                    <a:pt x="158" y="39"/>
                  </a:lnTo>
                  <a:lnTo>
                    <a:pt x="153" y="39"/>
                  </a:lnTo>
                  <a:lnTo>
                    <a:pt x="149" y="36"/>
                  </a:lnTo>
                  <a:lnTo>
                    <a:pt x="126" y="30"/>
                  </a:lnTo>
                  <a:lnTo>
                    <a:pt x="121" y="35"/>
                  </a:lnTo>
                  <a:lnTo>
                    <a:pt x="109" y="34"/>
                  </a:lnTo>
                  <a:lnTo>
                    <a:pt x="104" y="40"/>
                  </a:lnTo>
                  <a:lnTo>
                    <a:pt x="96" y="39"/>
                  </a:lnTo>
                  <a:lnTo>
                    <a:pt x="95" y="41"/>
                  </a:lnTo>
                  <a:lnTo>
                    <a:pt x="87" y="39"/>
                  </a:lnTo>
                  <a:lnTo>
                    <a:pt x="82" y="44"/>
                  </a:lnTo>
                  <a:lnTo>
                    <a:pt x="72" y="44"/>
                  </a:lnTo>
                  <a:lnTo>
                    <a:pt x="72" y="45"/>
                  </a:lnTo>
                  <a:lnTo>
                    <a:pt x="63" y="44"/>
                  </a:lnTo>
                  <a:lnTo>
                    <a:pt x="58" y="49"/>
                  </a:lnTo>
                  <a:lnTo>
                    <a:pt x="54" y="49"/>
                  </a:lnTo>
                  <a:lnTo>
                    <a:pt x="49" y="53"/>
                  </a:lnTo>
                  <a:lnTo>
                    <a:pt x="49" y="58"/>
                  </a:lnTo>
                  <a:lnTo>
                    <a:pt x="47" y="63"/>
                  </a:lnTo>
                  <a:lnTo>
                    <a:pt x="49" y="73"/>
                  </a:lnTo>
                  <a:lnTo>
                    <a:pt x="50" y="77"/>
                  </a:lnTo>
                  <a:lnTo>
                    <a:pt x="54" y="82"/>
                  </a:lnTo>
                  <a:lnTo>
                    <a:pt x="59" y="91"/>
                  </a:lnTo>
                  <a:lnTo>
                    <a:pt x="66" y="97"/>
                  </a:lnTo>
                  <a:lnTo>
                    <a:pt x="69" y="101"/>
                  </a:lnTo>
                  <a:lnTo>
                    <a:pt x="72" y="107"/>
                  </a:lnTo>
                  <a:lnTo>
                    <a:pt x="70" y="111"/>
                  </a:lnTo>
                  <a:lnTo>
                    <a:pt x="61" y="116"/>
                  </a:lnTo>
                  <a:lnTo>
                    <a:pt x="66" y="121"/>
                  </a:lnTo>
                  <a:lnTo>
                    <a:pt x="64" y="127"/>
                  </a:lnTo>
                  <a:lnTo>
                    <a:pt x="59" y="131"/>
                  </a:lnTo>
                  <a:lnTo>
                    <a:pt x="54" y="121"/>
                  </a:lnTo>
                  <a:lnTo>
                    <a:pt x="49" y="117"/>
                  </a:lnTo>
                  <a:lnTo>
                    <a:pt x="44" y="125"/>
                  </a:lnTo>
                  <a:lnTo>
                    <a:pt x="36" y="133"/>
                  </a:lnTo>
                  <a:lnTo>
                    <a:pt x="40" y="140"/>
                  </a:lnTo>
                  <a:lnTo>
                    <a:pt x="39" y="145"/>
                  </a:lnTo>
                  <a:lnTo>
                    <a:pt x="32" y="137"/>
                  </a:lnTo>
                  <a:lnTo>
                    <a:pt x="30" y="135"/>
                  </a:lnTo>
                  <a:lnTo>
                    <a:pt x="34" y="130"/>
                  </a:lnTo>
                  <a:lnTo>
                    <a:pt x="34" y="125"/>
                  </a:lnTo>
                  <a:lnTo>
                    <a:pt x="34" y="119"/>
                  </a:lnTo>
                  <a:lnTo>
                    <a:pt x="28" y="118"/>
                  </a:lnTo>
                  <a:lnTo>
                    <a:pt x="20" y="119"/>
                  </a:lnTo>
                  <a:lnTo>
                    <a:pt x="16" y="121"/>
                  </a:lnTo>
                  <a:lnTo>
                    <a:pt x="11" y="125"/>
                  </a:lnTo>
                  <a:lnTo>
                    <a:pt x="11" y="130"/>
                  </a:lnTo>
                  <a:lnTo>
                    <a:pt x="6" y="125"/>
                  </a:lnTo>
                  <a:lnTo>
                    <a:pt x="6" y="121"/>
                  </a:lnTo>
                  <a:lnTo>
                    <a:pt x="11" y="114"/>
                  </a:lnTo>
                  <a:lnTo>
                    <a:pt x="16" y="111"/>
                  </a:lnTo>
                  <a:lnTo>
                    <a:pt x="11" y="111"/>
                  </a:lnTo>
                  <a:lnTo>
                    <a:pt x="0" y="110"/>
                  </a:lnTo>
                </a:path>
              </a:pathLst>
            </a:custGeom>
            <a:noFill/>
            <a:ln w="9445">
              <a:solidFill>
                <a:srgbClr val="008000"/>
              </a:solidFill>
              <a:round/>
              <a:headEnd/>
              <a:tailEnd/>
            </a:ln>
          </p:spPr>
          <p:txBody>
            <a:bodyPr/>
            <a:lstStyle/>
            <a:p>
              <a:endParaRPr lang="en-US"/>
            </a:p>
          </p:txBody>
        </p:sp>
        <p:sp>
          <p:nvSpPr>
            <p:cNvPr id="314492" name="Freeform 119"/>
            <p:cNvSpPr>
              <a:spLocks/>
            </p:cNvSpPr>
            <p:nvPr/>
          </p:nvSpPr>
          <p:spPr bwMode="auto">
            <a:xfrm>
              <a:off x="1399" y="2247"/>
              <a:ext cx="34" cy="79"/>
            </a:xfrm>
            <a:custGeom>
              <a:avLst/>
              <a:gdLst>
                <a:gd name="T0" fmla="*/ 7 w 34"/>
                <a:gd name="T1" fmla="*/ 77 h 79"/>
                <a:gd name="T2" fmla="*/ 7 w 34"/>
                <a:gd name="T3" fmla="*/ 78 h 79"/>
                <a:gd name="T4" fmla="*/ 3 w 34"/>
                <a:gd name="T5" fmla="*/ 62 h 79"/>
                <a:gd name="T6" fmla="*/ 2 w 34"/>
                <a:gd name="T7" fmla="*/ 53 h 79"/>
                <a:gd name="T8" fmla="*/ 1 w 34"/>
                <a:gd name="T9" fmla="*/ 43 h 79"/>
                <a:gd name="T10" fmla="*/ 0 w 34"/>
                <a:gd name="T11" fmla="*/ 33 h 79"/>
                <a:gd name="T12" fmla="*/ 2 w 34"/>
                <a:gd name="T13" fmla="*/ 25 h 79"/>
                <a:gd name="T14" fmla="*/ 3 w 34"/>
                <a:gd name="T15" fmla="*/ 18 h 79"/>
                <a:gd name="T16" fmla="*/ 7 w 34"/>
                <a:gd name="T17" fmla="*/ 10 h 79"/>
                <a:gd name="T18" fmla="*/ 13 w 34"/>
                <a:gd name="T19" fmla="*/ 0 h 79"/>
                <a:gd name="T20" fmla="*/ 17 w 34"/>
                <a:gd name="T21" fmla="*/ 0 h 79"/>
                <a:gd name="T22" fmla="*/ 20 w 34"/>
                <a:gd name="T23" fmla="*/ 1 h 79"/>
                <a:gd name="T24" fmla="*/ 25 w 34"/>
                <a:gd name="T25" fmla="*/ 5 h 79"/>
                <a:gd name="T26" fmla="*/ 28 w 34"/>
                <a:gd name="T27" fmla="*/ 13 h 79"/>
                <a:gd name="T28" fmla="*/ 30 w 34"/>
                <a:gd name="T29" fmla="*/ 25 h 79"/>
                <a:gd name="T30" fmla="*/ 33 w 34"/>
                <a:gd name="T31" fmla="*/ 32 h 79"/>
                <a:gd name="T32" fmla="*/ 32 w 34"/>
                <a:gd name="T33" fmla="*/ 43 h 79"/>
                <a:gd name="T34" fmla="*/ 29 w 34"/>
                <a:gd name="T35" fmla="*/ 53 h 79"/>
                <a:gd name="T36" fmla="*/ 27 w 34"/>
                <a:gd name="T37" fmla="*/ 77 h 79"/>
                <a:gd name="T38" fmla="*/ 7 w 34"/>
                <a:gd name="T39" fmla="*/ 77 h 7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4"/>
                <a:gd name="T61" fmla="*/ 0 h 79"/>
                <a:gd name="T62" fmla="*/ 34 w 34"/>
                <a:gd name="T63" fmla="*/ 79 h 7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4" h="79">
                  <a:moveTo>
                    <a:pt x="7" y="77"/>
                  </a:moveTo>
                  <a:lnTo>
                    <a:pt x="7" y="78"/>
                  </a:lnTo>
                  <a:lnTo>
                    <a:pt x="3" y="62"/>
                  </a:lnTo>
                  <a:lnTo>
                    <a:pt x="2" y="53"/>
                  </a:lnTo>
                  <a:lnTo>
                    <a:pt x="1" y="43"/>
                  </a:lnTo>
                  <a:lnTo>
                    <a:pt x="0" y="33"/>
                  </a:lnTo>
                  <a:lnTo>
                    <a:pt x="2" y="25"/>
                  </a:lnTo>
                  <a:lnTo>
                    <a:pt x="3" y="18"/>
                  </a:lnTo>
                  <a:lnTo>
                    <a:pt x="7" y="10"/>
                  </a:lnTo>
                  <a:lnTo>
                    <a:pt x="13" y="0"/>
                  </a:lnTo>
                  <a:lnTo>
                    <a:pt x="17" y="0"/>
                  </a:lnTo>
                  <a:lnTo>
                    <a:pt x="20" y="1"/>
                  </a:lnTo>
                  <a:lnTo>
                    <a:pt x="25" y="5"/>
                  </a:lnTo>
                  <a:lnTo>
                    <a:pt x="28" y="13"/>
                  </a:lnTo>
                  <a:lnTo>
                    <a:pt x="30" y="25"/>
                  </a:lnTo>
                  <a:lnTo>
                    <a:pt x="33" y="32"/>
                  </a:lnTo>
                  <a:lnTo>
                    <a:pt x="32" y="43"/>
                  </a:lnTo>
                  <a:lnTo>
                    <a:pt x="29" y="53"/>
                  </a:lnTo>
                  <a:lnTo>
                    <a:pt x="27" y="77"/>
                  </a:lnTo>
                  <a:lnTo>
                    <a:pt x="7" y="77"/>
                  </a:lnTo>
                </a:path>
              </a:pathLst>
            </a:custGeom>
            <a:noFill/>
            <a:ln w="9445">
              <a:solidFill>
                <a:srgbClr val="008000"/>
              </a:solidFill>
              <a:round/>
              <a:headEnd/>
              <a:tailEnd/>
            </a:ln>
          </p:spPr>
          <p:txBody>
            <a:bodyPr/>
            <a:lstStyle/>
            <a:p>
              <a:endParaRPr lang="en-US"/>
            </a:p>
          </p:txBody>
        </p:sp>
        <p:sp>
          <p:nvSpPr>
            <p:cNvPr id="314493" name="Freeform 120"/>
            <p:cNvSpPr>
              <a:spLocks/>
            </p:cNvSpPr>
            <p:nvPr/>
          </p:nvSpPr>
          <p:spPr bwMode="auto">
            <a:xfrm>
              <a:off x="1429" y="2186"/>
              <a:ext cx="111" cy="43"/>
            </a:xfrm>
            <a:custGeom>
              <a:avLst/>
              <a:gdLst>
                <a:gd name="T0" fmla="*/ 110 w 111"/>
                <a:gd name="T1" fmla="*/ 0 h 43"/>
                <a:gd name="T2" fmla="*/ 101 w 111"/>
                <a:gd name="T3" fmla="*/ 4 h 43"/>
                <a:gd name="T4" fmla="*/ 95 w 111"/>
                <a:gd name="T5" fmla="*/ 8 h 43"/>
                <a:gd name="T6" fmla="*/ 91 w 111"/>
                <a:gd name="T7" fmla="*/ 12 h 43"/>
                <a:gd name="T8" fmla="*/ 83 w 111"/>
                <a:gd name="T9" fmla="*/ 16 h 43"/>
                <a:gd name="T10" fmla="*/ 67 w 111"/>
                <a:gd name="T11" fmla="*/ 17 h 43"/>
                <a:gd name="T12" fmla="*/ 67 w 111"/>
                <a:gd name="T13" fmla="*/ 18 h 43"/>
                <a:gd name="T14" fmla="*/ 56 w 111"/>
                <a:gd name="T15" fmla="*/ 12 h 43"/>
                <a:gd name="T16" fmla="*/ 50 w 111"/>
                <a:gd name="T17" fmla="*/ 16 h 43"/>
                <a:gd name="T18" fmla="*/ 47 w 111"/>
                <a:gd name="T19" fmla="*/ 23 h 43"/>
                <a:gd name="T20" fmla="*/ 40 w 111"/>
                <a:gd name="T21" fmla="*/ 30 h 43"/>
                <a:gd name="T22" fmla="*/ 31 w 111"/>
                <a:gd name="T23" fmla="*/ 33 h 43"/>
                <a:gd name="T24" fmla="*/ 27 w 111"/>
                <a:gd name="T25" fmla="*/ 35 h 43"/>
                <a:gd name="T26" fmla="*/ 19 w 111"/>
                <a:gd name="T27" fmla="*/ 40 h 43"/>
                <a:gd name="T28" fmla="*/ 10 w 111"/>
                <a:gd name="T29" fmla="*/ 42 h 43"/>
                <a:gd name="T30" fmla="*/ 0 w 111"/>
                <a:gd name="T31" fmla="*/ 42 h 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1"/>
                <a:gd name="T49" fmla="*/ 0 h 43"/>
                <a:gd name="T50" fmla="*/ 111 w 111"/>
                <a:gd name="T51" fmla="*/ 43 h 4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1" h="43">
                  <a:moveTo>
                    <a:pt x="110" y="0"/>
                  </a:moveTo>
                  <a:lnTo>
                    <a:pt x="101" y="4"/>
                  </a:lnTo>
                  <a:lnTo>
                    <a:pt x="95" y="8"/>
                  </a:lnTo>
                  <a:lnTo>
                    <a:pt x="91" y="12"/>
                  </a:lnTo>
                  <a:lnTo>
                    <a:pt x="83" y="16"/>
                  </a:lnTo>
                  <a:lnTo>
                    <a:pt x="67" y="17"/>
                  </a:lnTo>
                  <a:lnTo>
                    <a:pt x="67" y="18"/>
                  </a:lnTo>
                  <a:lnTo>
                    <a:pt x="56" y="12"/>
                  </a:lnTo>
                  <a:lnTo>
                    <a:pt x="50" y="16"/>
                  </a:lnTo>
                  <a:lnTo>
                    <a:pt x="47" y="23"/>
                  </a:lnTo>
                  <a:lnTo>
                    <a:pt x="40" y="30"/>
                  </a:lnTo>
                  <a:lnTo>
                    <a:pt x="31" y="33"/>
                  </a:lnTo>
                  <a:lnTo>
                    <a:pt x="27" y="35"/>
                  </a:lnTo>
                  <a:lnTo>
                    <a:pt x="19" y="40"/>
                  </a:lnTo>
                  <a:lnTo>
                    <a:pt x="10" y="42"/>
                  </a:lnTo>
                  <a:lnTo>
                    <a:pt x="0" y="42"/>
                  </a:lnTo>
                </a:path>
              </a:pathLst>
            </a:custGeom>
            <a:noFill/>
            <a:ln w="9445">
              <a:solidFill>
                <a:srgbClr val="008000"/>
              </a:solidFill>
              <a:round/>
              <a:headEnd/>
              <a:tailEnd/>
            </a:ln>
          </p:spPr>
          <p:txBody>
            <a:bodyPr/>
            <a:lstStyle/>
            <a:p>
              <a:endParaRPr lang="en-US"/>
            </a:p>
          </p:txBody>
        </p:sp>
        <p:sp>
          <p:nvSpPr>
            <p:cNvPr id="314494" name="Freeform 121"/>
            <p:cNvSpPr>
              <a:spLocks/>
            </p:cNvSpPr>
            <p:nvPr/>
          </p:nvSpPr>
          <p:spPr bwMode="auto">
            <a:xfrm>
              <a:off x="1304" y="2104"/>
              <a:ext cx="15" cy="12"/>
            </a:xfrm>
            <a:custGeom>
              <a:avLst/>
              <a:gdLst>
                <a:gd name="T0" fmla="*/ 7 w 15"/>
                <a:gd name="T1" fmla="*/ 10 h 12"/>
                <a:gd name="T2" fmla="*/ 8 w 15"/>
                <a:gd name="T3" fmla="*/ 10 h 12"/>
                <a:gd name="T4" fmla="*/ 9 w 15"/>
                <a:gd name="T5" fmla="*/ 10 h 12"/>
                <a:gd name="T6" fmla="*/ 10 w 15"/>
                <a:gd name="T7" fmla="*/ 9 h 12"/>
                <a:gd name="T8" fmla="*/ 11 w 15"/>
                <a:gd name="T9" fmla="*/ 8 h 12"/>
                <a:gd name="T10" fmla="*/ 11 w 15"/>
                <a:gd name="T11" fmla="*/ 7 h 12"/>
                <a:gd name="T12" fmla="*/ 12 w 15"/>
                <a:gd name="T13" fmla="*/ 6 h 12"/>
                <a:gd name="T14" fmla="*/ 11 w 15"/>
                <a:gd name="T15" fmla="*/ 5 h 12"/>
                <a:gd name="T16" fmla="*/ 11 w 15"/>
                <a:gd name="T17" fmla="*/ 5 h 12"/>
                <a:gd name="T18" fmla="*/ 10 w 15"/>
                <a:gd name="T19" fmla="*/ 4 h 12"/>
                <a:gd name="T20" fmla="*/ 9 w 15"/>
                <a:gd name="T21" fmla="*/ 4 h 12"/>
                <a:gd name="T22" fmla="*/ 6 w 15"/>
                <a:gd name="T23" fmla="*/ 7 h 12"/>
                <a:gd name="T24" fmla="*/ 5 w 15"/>
                <a:gd name="T25" fmla="*/ 9 h 12"/>
                <a:gd name="T26" fmla="*/ 4 w 15"/>
                <a:gd name="T27" fmla="*/ 9 h 12"/>
                <a:gd name="T28" fmla="*/ 2 w 15"/>
                <a:gd name="T29" fmla="*/ 9 h 12"/>
                <a:gd name="T30" fmla="*/ 2 w 15"/>
                <a:gd name="T31" fmla="*/ 7 h 12"/>
                <a:gd name="T32" fmla="*/ 1 w 15"/>
                <a:gd name="T33" fmla="*/ 7 h 12"/>
                <a:gd name="T34" fmla="*/ 0 w 15"/>
                <a:gd name="T35" fmla="*/ 6 h 12"/>
                <a:gd name="T36" fmla="*/ 0 w 15"/>
                <a:gd name="T37" fmla="*/ 4 h 12"/>
                <a:gd name="T38" fmla="*/ 1 w 15"/>
                <a:gd name="T39" fmla="*/ 3 h 12"/>
                <a:gd name="T40" fmla="*/ 3 w 15"/>
                <a:gd name="T41" fmla="*/ 1 h 12"/>
                <a:gd name="T42" fmla="*/ 4 w 15"/>
                <a:gd name="T43" fmla="*/ 0 h 12"/>
                <a:gd name="T44" fmla="*/ 6 w 15"/>
                <a:gd name="T45" fmla="*/ 0 h 12"/>
                <a:gd name="T46" fmla="*/ 7 w 15"/>
                <a:gd name="T47" fmla="*/ 0 h 12"/>
                <a:gd name="T48" fmla="*/ 7 w 15"/>
                <a:gd name="T49" fmla="*/ 0 h 12"/>
                <a:gd name="T50" fmla="*/ 6 w 15"/>
                <a:gd name="T51" fmla="*/ 2 h 12"/>
                <a:gd name="T52" fmla="*/ 4 w 15"/>
                <a:gd name="T53" fmla="*/ 2 h 12"/>
                <a:gd name="T54" fmla="*/ 4 w 15"/>
                <a:gd name="T55" fmla="*/ 2 h 12"/>
                <a:gd name="T56" fmla="*/ 3 w 15"/>
                <a:gd name="T57" fmla="*/ 3 h 12"/>
                <a:gd name="T58" fmla="*/ 2 w 15"/>
                <a:gd name="T59" fmla="*/ 4 h 12"/>
                <a:gd name="T60" fmla="*/ 2 w 15"/>
                <a:gd name="T61" fmla="*/ 5 h 12"/>
                <a:gd name="T62" fmla="*/ 2 w 15"/>
                <a:gd name="T63" fmla="*/ 6 h 12"/>
                <a:gd name="T64" fmla="*/ 3 w 15"/>
                <a:gd name="T65" fmla="*/ 7 h 12"/>
                <a:gd name="T66" fmla="*/ 4 w 15"/>
                <a:gd name="T67" fmla="*/ 7 h 12"/>
                <a:gd name="T68" fmla="*/ 4 w 15"/>
                <a:gd name="T69" fmla="*/ 7 h 12"/>
                <a:gd name="T70" fmla="*/ 6 w 15"/>
                <a:gd name="T71" fmla="*/ 7 h 12"/>
                <a:gd name="T72" fmla="*/ 9 w 15"/>
                <a:gd name="T73" fmla="*/ 3 h 12"/>
                <a:gd name="T74" fmla="*/ 9 w 15"/>
                <a:gd name="T75" fmla="*/ 2 h 12"/>
                <a:gd name="T76" fmla="*/ 10 w 15"/>
                <a:gd name="T77" fmla="*/ 2 h 12"/>
                <a:gd name="T78" fmla="*/ 12 w 15"/>
                <a:gd name="T79" fmla="*/ 3 h 12"/>
                <a:gd name="T80" fmla="*/ 13 w 15"/>
                <a:gd name="T81" fmla="*/ 4 h 12"/>
                <a:gd name="T82" fmla="*/ 13 w 15"/>
                <a:gd name="T83" fmla="*/ 5 h 12"/>
                <a:gd name="T84" fmla="*/ 14 w 15"/>
                <a:gd name="T85" fmla="*/ 7 h 12"/>
                <a:gd name="T86" fmla="*/ 12 w 15"/>
                <a:gd name="T87" fmla="*/ 9 h 12"/>
                <a:gd name="T88" fmla="*/ 11 w 15"/>
                <a:gd name="T89" fmla="*/ 11 h 12"/>
                <a:gd name="T90" fmla="*/ 10 w 15"/>
                <a:gd name="T91" fmla="*/ 11 h 12"/>
                <a:gd name="T92" fmla="*/ 9 w 15"/>
                <a:gd name="T93" fmla="*/ 11 h 12"/>
                <a:gd name="T94" fmla="*/ 8 w 15"/>
                <a:gd name="T95" fmla="*/ 11 h 12"/>
                <a:gd name="T96" fmla="*/ 7 w 15"/>
                <a:gd name="T97" fmla="*/ 11 h 12"/>
                <a:gd name="T98" fmla="*/ 6 w 15"/>
                <a:gd name="T99" fmla="*/ 11 h 1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
                <a:gd name="T151" fmla="*/ 0 h 12"/>
                <a:gd name="T152" fmla="*/ 15 w 15"/>
                <a:gd name="T153" fmla="*/ 12 h 1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 h="12">
                  <a:moveTo>
                    <a:pt x="6" y="11"/>
                  </a:moveTo>
                  <a:lnTo>
                    <a:pt x="7" y="10"/>
                  </a:lnTo>
                  <a:lnTo>
                    <a:pt x="8" y="10"/>
                  </a:lnTo>
                  <a:lnTo>
                    <a:pt x="9" y="10"/>
                  </a:lnTo>
                  <a:lnTo>
                    <a:pt x="10" y="9"/>
                  </a:lnTo>
                  <a:lnTo>
                    <a:pt x="11" y="9"/>
                  </a:lnTo>
                  <a:lnTo>
                    <a:pt x="11" y="8"/>
                  </a:lnTo>
                  <a:lnTo>
                    <a:pt x="11" y="7"/>
                  </a:lnTo>
                  <a:lnTo>
                    <a:pt x="12" y="7"/>
                  </a:lnTo>
                  <a:lnTo>
                    <a:pt x="12" y="6"/>
                  </a:lnTo>
                  <a:lnTo>
                    <a:pt x="11" y="5"/>
                  </a:lnTo>
                  <a:lnTo>
                    <a:pt x="10" y="4"/>
                  </a:lnTo>
                  <a:lnTo>
                    <a:pt x="9" y="4"/>
                  </a:lnTo>
                  <a:lnTo>
                    <a:pt x="9" y="5"/>
                  </a:lnTo>
                  <a:lnTo>
                    <a:pt x="6" y="7"/>
                  </a:lnTo>
                  <a:lnTo>
                    <a:pt x="6" y="9"/>
                  </a:lnTo>
                  <a:lnTo>
                    <a:pt x="5" y="9"/>
                  </a:lnTo>
                  <a:lnTo>
                    <a:pt x="4" y="9"/>
                  </a:lnTo>
                  <a:lnTo>
                    <a:pt x="2" y="9"/>
                  </a:lnTo>
                  <a:lnTo>
                    <a:pt x="2" y="7"/>
                  </a:lnTo>
                  <a:lnTo>
                    <a:pt x="1" y="7"/>
                  </a:lnTo>
                  <a:lnTo>
                    <a:pt x="0" y="6"/>
                  </a:lnTo>
                  <a:lnTo>
                    <a:pt x="0" y="5"/>
                  </a:lnTo>
                  <a:lnTo>
                    <a:pt x="0" y="4"/>
                  </a:lnTo>
                  <a:lnTo>
                    <a:pt x="1" y="4"/>
                  </a:lnTo>
                  <a:lnTo>
                    <a:pt x="1" y="3"/>
                  </a:lnTo>
                  <a:lnTo>
                    <a:pt x="2" y="2"/>
                  </a:lnTo>
                  <a:lnTo>
                    <a:pt x="3" y="1"/>
                  </a:lnTo>
                  <a:lnTo>
                    <a:pt x="3" y="0"/>
                  </a:lnTo>
                  <a:lnTo>
                    <a:pt x="4" y="0"/>
                  </a:lnTo>
                  <a:lnTo>
                    <a:pt x="6" y="0"/>
                  </a:lnTo>
                  <a:lnTo>
                    <a:pt x="7" y="0"/>
                  </a:lnTo>
                  <a:lnTo>
                    <a:pt x="7" y="2"/>
                  </a:lnTo>
                  <a:lnTo>
                    <a:pt x="6" y="2"/>
                  </a:lnTo>
                  <a:lnTo>
                    <a:pt x="4" y="2"/>
                  </a:lnTo>
                  <a:lnTo>
                    <a:pt x="3" y="3"/>
                  </a:lnTo>
                  <a:lnTo>
                    <a:pt x="3" y="4"/>
                  </a:lnTo>
                  <a:lnTo>
                    <a:pt x="2" y="4"/>
                  </a:lnTo>
                  <a:lnTo>
                    <a:pt x="2" y="5"/>
                  </a:lnTo>
                  <a:lnTo>
                    <a:pt x="2" y="6"/>
                  </a:lnTo>
                  <a:lnTo>
                    <a:pt x="3" y="7"/>
                  </a:lnTo>
                  <a:lnTo>
                    <a:pt x="4" y="7"/>
                  </a:lnTo>
                  <a:lnTo>
                    <a:pt x="6" y="7"/>
                  </a:lnTo>
                  <a:lnTo>
                    <a:pt x="7" y="4"/>
                  </a:lnTo>
                  <a:lnTo>
                    <a:pt x="9" y="3"/>
                  </a:lnTo>
                  <a:lnTo>
                    <a:pt x="9" y="2"/>
                  </a:lnTo>
                  <a:lnTo>
                    <a:pt x="10" y="2"/>
                  </a:lnTo>
                  <a:lnTo>
                    <a:pt x="11" y="3"/>
                  </a:lnTo>
                  <a:lnTo>
                    <a:pt x="12" y="3"/>
                  </a:lnTo>
                  <a:lnTo>
                    <a:pt x="12" y="4"/>
                  </a:lnTo>
                  <a:lnTo>
                    <a:pt x="13" y="4"/>
                  </a:lnTo>
                  <a:lnTo>
                    <a:pt x="13" y="5"/>
                  </a:lnTo>
                  <a:lnTo>
                    <a:pt x="14" y="6"/>
                  </a:lnTo>
                  <a:lnTo>
                    <a:pt x="14" y="7"/>
                  </a:lnTo>
                  <a:lnTo>
                    <a:pt x="13" y="7"/>
                  </a:lnTo>
                  <a:lnTo>
                    <a:pt x="12" y="9"/>
                  </a:lnTo>
                  <a:lnTo>
                    <a:pt x="12" y="10"/>
                  </a:lnTo>
                  <a:lnTo>
                    <a:pt x="11" y="11"/>
                  </a:lnTo>
                  <a:lnTo>
                    <a:pt x="10" y="11"/>
                  </a:lnTo>
                  <a:lnTo>
                    <a:pt x="9" y="11"/>
                  </a:lnTo>
                  <a:lnTo>
                    <a:pt x="8" y="11"/>
                  </a:lnTo>
                  <a:lnTo>
                    <a:pt x="7" y="11"/>
                  </a:lnTo>
                  <a:lnTo>
                    <a:pt x="6" y="11"/>
                  </a:lnTo>
                </a:path>
              </a:pathLst>
            </a:custGeom>
            <a:solidFill>
              <a:srgbClr val="008000"/>
            </a:solidFill>
            <a:ln w="9445">
              <a:solidFill>
                <a:srgbClr val="008000"/>
              </a:solidFill>
              <a:round/>
              <a:headEnd/>
              <a:tailEnd/>
            </a:ln>
          </p:spPr>
          <p:txBody>
            <a:bodyPr/>
            <a:lstStyle/>
            <a:p>
              <a:endParaRPr lang="en-US"/>
            </a:p>
          </p:txBody>
        </p:sp>
        <p:sp>
          <p:nvSpPr>
            <p:cNvPr id="314495" name="Freeform 122"/>
            <p:cNvSpPr>
              <a:spLocks/>
            </p:cNvSpPr>
            <p:nvPr/>
          </p:nvSpPr>
          <p:spPr bwMode="auto">
            <a:xfrm>
              <a:off x="1313" y="2092"/>
              <a:ext cx="15" cy="16"/>
            </a:xfrm>
            <a:custGeom>
              <a:avLst/>
              <a:gdLst>
                <a:gd name="T0" fmla="*/ 0 w 15"/>
                <a:gd name="T1" fmla="*/ 5 h 16"/>
                <a:gd name="T2" fmla="*/ 8 w 15"/>
                <a:gd name="T3" fmla="*/ 0 h 16"/>
                <a:gd name="T4" fmla="*/ 8 w 15"/>
                <a:gd name="T5" fmla="*/ 1 h 16"/>
                <a:gd name="T6" fmla="*/ 2 w 15"/>
                <a:gd name="T7" fmla="*/ 5 h 16"/>
                <a:gd name="T8" fmla="*/ 5 w 15"/>
                <a:gd name="T9" fmla="*/ 8 h 16"/>
                <a:gd name="T10" fmla="*/ 10 w 15"/>
                <a:gd name="T11" fmla="*/ 4 h 16"/>
                <a:gd name="T12" fmla="*/ 11 w 15"/>
                <a:gd name="T13" fmla="*/ 6 h 16"/>
                <a:gd name="T14" fmla="*/ 5 w 15"/>
                <a:gd name="T15" fmla="*/ 10 h 16"/>
                <a:gd name="T16" fmla="*/ 7 w 15"/>
                <a:gd name="T17" fmla="*/ 13 h 16"/>
                <a:gd name="T18" fmla="*/ 13 w 15"/>
                <a:gd name="T19" fmla="*/ 9 h 16"/>
                <a:gd name="T20" fmla="*/ 14 w 15"/>
                <a:gd name="T21" fmla="*/ 10 h 16"/>
                <a:gd name="T22" fmla="*/ 7 w 15"/>
                <a:gd name="T23" fmla="*/ 15 h 16"/>
                <a:gd name="T24" fmla="*/ 0 w 15"/>
                <a:gd name="T25" fmla="*/ 5 h 16"/>
                <a:gd name="T26" fmla="*/ 0 w 15"/>
                <a:gd name="T27" fmla="*/ 5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
                <a:gd name="T43" fmla="*/ 0 h 16"/>
                <a:gd name="T44" fmla="*/ 15 w 15"/>
                <a:gd name="T45" fmla="*/ 16 h 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 h="16">
                  <a:moveTo>
                    <a:pt x="0" y="5"/>
                  </a:moveTo>
                  <a:lnTo>
                    <a:pt x="8" y="0"/>
                  </a:lnTo>
                  <a:lnTo>
                    <a:pt x="8" y="1"/>
                  </a:lnTo>
                  <a:lnTo>
                    <a:pt x="2" y="5"/>
                  </a:lnTo>
                  <a:lnTo>
                    <a:pt x="5" y="8"/>
                  </a:lnTo>
                  <a:lnTo>
                    <a:pt x="10" y="4"/>
                  </a:lnTo>
                  <a:lnTo>
                    <a:pt x="11" y="6"/>
                  </a:lnTo>
                  <a:lnTo>
                    <a:pt x="5" y="10"/>
                  </a:lnTo>
                  <a:lnTo>
                    <a:pt x="7" y="13"/>
                  </a:lnTo>
                  <a:lnTo>
                    <a:pt x="13" y="9"/>
                  </a:lnTo>
                  <a:lnTo>
                    <a:pt x="14" y="10"/>
                  </a:lnTo>
                  <a:lnTo>
                    <a:pt x="7" y="15"/>
                  </a:lnTo>
                  <a:lnTo>
                    <a:pt x="0" y="5"/>
                  </a:lnTo>
                </a:path>
              </a:pathLst>
            </a:custGeom>
            <a:solidFill>
              <a:srgbClr val="008000"/>
            </a:solidFill>
            <a:ln w="9445">
              <a:solidFill>
                <a:srgbClr val="008000"/>
              </a:solidFill>
              <a:round/>
              <a:headEnd/>
              <a:tailEnd/>
            </a:ln>
          </p:spPr>
          <p:txBody>
            <a:bodyPr/>
            <a:lstStyle/>
            <a:p>
              <a:endParaRPr lang="en-US"/>
            </a:p>
          </p:txBody>
        </p:sp>
        <p:sp>
          <p:nvSpPr>
            <p:cNvPr id="314496" name="Freeform 123"/>
            <p:cNvSpPr>
              <a:spLocks/>
            </p:cNvSpPr>
            <p:nvPr/>
          </p:nvSpPr>
          <p:spPr bwMode="auto">
            <a:xfrm>
              <a:off x="1327" y="2088"/>
              <a:ext cx="14" cy="13"/>
            </a:xfrm>
            <a:custGeom>
              <a:avLst/>
              <a:gdLst>
                <a:gd name="T0" fmla="*/ 2 w 14"/>
                <a:gd name="T1" fmla="*/ 12 h 13"/>
                <a:gd name="T2" fmla="*/ 0 w 14"/>
                <a:gd name="T3" fmla="*/ 0 h 13"/>
                <a:gd name="T4" fmla="*/ 2 w 14"/>
                <a:gd name="T5" fmla="*/ 0 h 13"/>
                <a:gd name="T6" fmla="*/ 7 w 14"/>
                <a:gd name="T7" fmla="*/ 9 h 13"/>
                <a:gd name="T8" fmla="*/ 9 w 14"/>
                <a:gd name="T9" fmla="*/ 0 h 13"/>
                <a:gd name="T10" fmla="*/ 12 w 14"/>
                <a:gd name="T11" fmla="*/ 0 h 13"/>
                <a:gd name="T12" fmla="*/ 13 w 14"/>
                <a:gd name="T13" fmla="*/ 11 h 13"/>
                <a:gd name="T14" fmla="*/ 11 w 14"/>
                <a:gd name="T15" fmla="*/ 11 h 13"/>
                <a:gd name="T16" fmla="*/ 10 w 14"/>
                <a:gd name="T17" fmla="*/ 2 h 13"/>
                <a:gd name="T18" fmla="*/ 10 w 14"/>
                <a:gd name="T19" fmla="*/ 2 h 13"/>
                <a:gd name="T20" fmla="*/ 8 w 14"/>
                <a:gd name="T21" fmla="*/ 12 h 13"/>
                <a:gd name="T22" fmla="*/ 7 w 14"/>
                <a:gd name="T23" fmla="*/ 12 h 13"/>
                <a:gd name="T24" fmla="*/ 2 w 14"/>
                <a:gd name="T25" fmla="*/ 2 h 13"/>
                <a:gd name="T26" fmla="*/ 2 w 14"/>
                <a:gd name="T27" fmla="*/ 3 h 13"/>
                <a:gd name="T28" fmla="*/ 4 w 14"/>
                <a:gd name="T29" fmla="*/ 12 h 13"/>
                <a:gd name="T30" fmla="*/ 2 w 14"/>
                <a:gd name="T31" fmla="*/ 12 h 13"/>
                <a:gd name="T32" fmla="*/ 2 w 14"/>
                <a:gd name="T33" fmla="*/ 12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
                <a:gd name="T52" fmla="*/ 0 h 13"/>
                <a:gd name="T53" fmla="*/ 14 w 14"/>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 h="13">
                  <a:moveTo>
                    <a:pt x="2" y="12"/>
                  </a:moveTo>
                  <a:lnTo>
                    <a:pt x="0" y="0"/>
                  </a:lnTo>
                  <a:lnTo>
                    <a:pt x="2" y="0"/>
                  </a:lnTo>
                  <a:lnTo>
                    <a:pt x="7" y="9"/>
                  </a:lnTo>
                  <a:lnTo>
                    <a:pt x="9" y="0"/>
                  </a:lnTo>
                  <a:lnTo>
                    <a:pt x="12" y="0"/>
                  </a:lnTo>
                  <a:lnTo>
                    <a:pt x="13" y="11"/>
                  </a:lnTo>
                  <a:lnTo>
                    <a:pt x="11" y="11"/>
                  </a:lnTo>
                  <a:lnTo>
                    <a:pt x="10" y="2"/>
                  </a:lnTo>
                  <a:lnTo>
                    <a:pt x="8" y="12"/>
                  </a:lnTo>
                  <a:lnTo>
                    <a:pt x="7" y="12"/>
                  </a:lnTo>
                  <a:lnTo>
                    <a:pt x="2" y="2"/>
                  </a:lnTo>
                  <a:lnTo>
                    <a:pt x="2" y="3"/>
                  </a:lnTo>
                  <a:lnTo>
                    <a:pt x="4" y="12"/>
                  </a:lnTo>
                  <a:lnTo>
                    <a:pt x="2" y="12"/>
                  </a:lnTo>
                </a:path>
              </a:pathLst>
            </a:custGeom>
            <a:solidFill>
              <a:srgbClr val="008000"/>
            </a:solidFill>
            <a:ln w="9445">
              <a:solidFill>
                <a:srgbClr val="008000"/>
              </a:solidFill>
              <a:round/>
              <a:headEnd/>
              <a:tailEnd/>
            </a:ln>
          </p:spPr>
          <p:txBody>
            <a:bodyPr/>
            <a:lstStyle/>
            <a:p>
              <a:endParaRPr lang="en-US"/>
            </a:p>
          </p:txBody>
        </p:sp>
        <p:sp>
          <p:nvSpPr>
            <p:cNvPr id="314497" name="Freeform 124"/>
            <p:cNvSpPr>
              <a:spLocks/>
            </p:cNvSpPr>
            <p:nvPr/>
          </p:nvSpPr>
          <p:spPr bwMode="auto">
            <a:xfrm>
              <a:off x="1343" y="2086"/>
              <a:ext cx="10" cy="14"/>
            </a:xfrm>
            <a:custGeom>
              <a:avLst/>
              <a:gdLst>
                <a:gd name="T0" fmla="*/ 2 w 10"/>
                <a:gd name="T1" fmla="*/ 2 h 14"/>
                <a:gd name="T2" fmla="*/ 5 w 10"/>
                <a:gd name="T3" fmla="*/ 2 h 14"/>
                <a:gd name="T4" fmla="*/ 6 w 10"/>
                <a:gd name="T5" fmla="*/ 2 h 14"/>
                <a:gd name="T6" fmla="*/ 7 w 10"/>
                <a:gd name="T7" fmla="*/ 4 h 14"/>
                <a:gd name="T8" fmla="*/ 7 w 10"/>
                <a:gd name="T9" fmla="*/ 4 h 14"/>
                <a:gd name="T10" fmla="*/ 7 w 10"/>
                <a:gd name="T11" fmla="*/ 4 h 14"/>
                <a:gd name="T12" fmla="*/ 7 w 10"/>
                <a:gd name="T13" fmla="*/ 4 h 14"/>
                <a:gd name="T14" fmla="*/ 7 w 10"/>
                <a:gd name="T15" fmla="*/ 4 h 14"/>
                <a:gd name="T16" fmla="*/ 7 w 10"/>
                <a:gd name="T17" fmla="*/ 4 h 14"/>
                <a:gd name="T18" fmla="*/ 8 w 10"/>
                <a:gd name="T19" fmla="*/ 4 h 14"/>
                <a:gd name="T20" fmla="*/ 8 w 10"/>
                <a:gd name="T21" fmla="*/ 5 h 14"/>
                <a:gd name="T22" fmla="*/ 8 w 10"/>
                <a:gd name="T23" fmla="*/ 5 h 14"/>
                <a:gd name="T24" fmla="*/ 7 w 10"/>
                <a:gd name="T25" fmla="*/ 6 h 14"/>
                <a:gd name="T26" fmla="*/ 7 w 10"/>
                <a:gd name="T27" fmla="*/ 6 h 14"/>
                <a:gd name="T28" fmla="*/ 7 w 10"/>
                <a:gd name="T29" fmla="*/ 6 h 14"/>
                <a:gd name="T30" fmla="*/ 7 w 10"/>
                <a:gd name="T31" fmla="*/ 6 h 14"/>
                <a:gd name="T32" fmla="*/ 7 w 10"/>
                <a:gd name="T33" fmla="*/ 6 h 14"/>
                <a:gd name="T34" fmla="*/ 6 w 10"/>
                <a:gd name="T35" fmla="*/ 6 h 14"/>
                <a:gd name="T36" fmla="*/ 5 w 10"/>
                <a:gd name="T37" fmla="*/ 6 h 14"/>
                <a:gd name="T38" fmla="*/ 2 w 10"/>
                <a:gd name="T39" fmla="*/ 6 h 14"/>
                <a:gd name="T40" fmla="*/ 2 w 10"/>
                <a:gd name="T41" fmla="*/ 2 h 14"/>
                <a:gd name="T42" fmla="*/ 1 w 10"/>
                <a:gd name="T43" fmla="*/ 0 h 14"/>
                <a:gd name="T44" fmla="*/ 5 w 10"/>
                <a:gd name="T45" fmla="*/ 2 h 14"/>
                <a:gd name="T46" fmla="*/ 7 w 10"/>
                <a:gd name="T47" fmla="*/ 2 h 14"/>
                <a:gd name="T48" fmla="*/ 8 w 10"/>
                <a:gd name="T49" fmla="*/ 2 h 14"/>
                <a:gd name="T50" fmla="*/ 9 w 10"/>
                <a:gd name="T51" fmla="*/ 2 h 14"/>
                <a:gd name="T52" fmla="*/ 9 w 10"/>
                <a:gd name="T53" fmla="*/ 2 h 14"/>
                <a:gd name="T54" fmla="*/ 9 w 10"/>
                <a:gd name="T55" fmla="*/ 2 h 14"/>
                <a:gd name="T56" fmla="*/ 9 w 10"/>
                <a:gd name="T57" fmla="*/ 4 h 14"/>
                <a:gd name="T58" fmla="*/ 9 w 10"/>
                <a:gd name="T59" fmla="*/ 4 h 14"/>
                <a:gd name="T60" fmla="*/ 9 w 10"/>
                <a:gd name="T61" fmla="*/ 4 h 14"/>
                <a:gd name="T62" fmla="*/ 9 w 10"/>
                <a:gd name="T63" fmla="*/ 5 h 14"/>
                <a:gd name="T64" fmla="*/ 9 w 10"/>
                <a:gd name="T65" fmla="*/ 6 h 14"/>
                <a:gd name="T66" fmla="*/ 9 w 10"/>
                <a:gd name="T67" fmla="*/ 6 h 14"/>
                <a:gd name="T68" fmla="*/ 9 w 10"/>
                <a:gd name="T69" fmla="*/ 7 h 14"/>
                <a:gd name="T70" fmla="*/ 9 w 10"/>
                <a:gd name="T71" fmla="*/ 7 h 14"/>
                <a:gd name="T72" fmla="*/ 8 w 10"/>
                <a:gd name="T73" fmla="*/ 8 h 14"/>
                <a:gd name="T74" fmla="*/ 7 w 10"/>
                <a:gd name="T75" fmla="*/ 8 h 14"/>
                <a:gd name="T76" fmla="*/ 7 w 10"/>
                <a:gd name="T77" fmla="*/ 8 h 14"/>
                <a:gd name="T78" fmla="*/ 5 w 10"/>
                <a:gd name="T79" fmla="*/ 8 h 14"/>
                <a:gd name="T80" fmla="*/ 2 w 10"/>
                <a:gd name="T81" fmla="*/ 8 h 14"/>
                <a:gd name="T82" fmla="*/ 2 w 10"/>
                <a:gd name="T83" fmla="*/ 13 h 14"/>
                <a:gd name="T84" fmla="*/ 0 w 10"/>
                <a:gd name="T85" fmla="*/ 13 h 14"/>
                <a:gd name="T86" fmla="*/ 1 w 10"/>
                <a:gd name="T87" fmla="*/ 0 h 14"/>
                <a:gd name="T88" fmla="*/ 2 w 10"/>
                <a:gd name="T89" fmla="*/ 2 h 14"/>
                <a:gd name="T90" fmla="*/ 2 w 10"/>
                <a:gd name="T91" fmla="*/ 2 h 1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
                <a:gd name="T139" fmla="*/ 0 h 14"/>
                <a:gd name="T140" fmla="*/ 10 w 10"/>
                <a:gd name="T141" fmla="*/ 14 h 1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 h="14">
                  <a:moveTo>
                    <a:pt x="2" y="2"/>
                  </a:moveTo>
                  <a:lnTo>
                    <a:pt x="5" y="2"/>
                  </a:lnTo>
                  <a:lnTo>
                    <a:pt x="6" y="2"/>
                  </a:lnTo>
                  <a:lnTo>
                    <a:pt x="7" y="4"/>
                  </a:lnTo>
                  <a:lnTo>
                    <a:pt x="8" y="4"/>
                  </a:lnTo>
                  <a:lnTo>
                    <a:pt x="8" y="5"/>
                  </a:lnTo>
                  <a:lnTo>
                    <a:pt x="7" y="6"/>
                  </a:lnTo>
                  <a:lnTo>
                    <a:pt x="6" y="6"/>
                  </a:lnTo>
                  <a:lnTo>
                    <a:pt x="5" y="6"/>
                  </a:lnTo>
                  <a:lnTo>
                    <a:pt x="2" y="6"/>
                  </a:lnTo>
                  <a:lnTo>
                    <a:pt x="2" y="2"/>
                  </a:lnTo>
                  <a:lnTo>
                    <a:pt x="1" y="0"/>
                  </a:lnTo>
                  <a:lnTo>
                    <a:pt x="5" y="2"/>
                  </a:lnTo>
                  <a:lnTo>
                    <a:pt x="7" y="2"/>
                  </a:lnTo>
                  <a:lnTo>
                    <a:pt x="8" y="2"/>
                  </a:lnTo>
                  <a:lnTo>
                    <a:pt x="9" y="2"/>
                  </a:lnTo>
                  <a:lnTo>
                    <a:pt x="9" y="4"/>
                  </a:lnTo>
                  <a:lnTo>
                    <a:pt x="9" y="5"/>
                  </a:lnTo>
                  <a:lnTo>
                    <a:pt x="9" y="6"/>
                  </a:lnTo>
                  <a:lnTo>
                    <a:pt x="9" y="7"/>
                  </a:lnTo>
                  <a:lnTo>
                    <a:pt x="8" y="8"/>
                  </a:lnTo>
                  <a:lnTo>
                    <a:pt x="7" y="8"/>
                  </a:lnTo>
                  <a:lnTo>
                    <a:pt x="5" y="8"/>
                  </a:lnTo>
                  <a:lnTo>
                    <a:pt x="2" y="8"/>
                  </a:lnTo>
                  <a:lnTo>
                    <a:pt x="2" y="13"/>
                  </a:lnTo>
                  <a:lnTo>
                    <a:pt x="0" y="13"/>
                  </a:lnTo>
                  <a:lnTo>
                    <a:pt x="1" y="0"/>
                  </a:lnTo>
                  <a:lnTo>
                    <a:pt x="2" y="2"/>
                  </a:lnTo>
                </a:path>
              </a:pathLst>
            </a:custGeom>
            <a:solidFill>
              <a:srgbClr val="008000"/>
            </a:solidFill>
            <a:ln w="9445">
              <a:solidFill>
                <a:srgbClr val="008000"/>
              </a:solidFill>
              <a:round/>
              <a:headEnd/>
              <a:tailEnd/>
            </a:ln>
          </p:spPr>
          <p:txBody>
            <a:bodyPr/>
            <a:lstStyle/>
            <a:p>
              <a:endParaRPr lang="en-US"/>
            </a:p>
          </p:txBody>
        </p:sp>
        <p:sp>
          <p:nvSpPr>
            <p:cNvPr id="314498" name="Freeform 125"/>
            <p:cNvSpPr>
              <a:spLocks/>
            </p:cNvSpPr>
            <p:nvPr/>
          </p:nvSpPr>
          <p:spPr bwMode="auto">
            <a:xfrm>
              <a:off x="1355" y="2090"/>
              <a:ext cx="12" cy="14"/>
            </a:xfrm>
            <a:custGeom>
              <a:avLst/>
              <a:gdLst>
                <a:gd name="T0" fmla="*/ 2 w 12"/>
                <a:gd name="T1" fmla="*/ 0 h 14"/>
                <a:gd name="T2" fmla="*/ 11 w 12"/>
                <a:gd name="T3" fmla="*/ 1 h 14"/>
                <a:gd name="T4" fmla="*/ 10 w 12"/>
                <a:gd name="T5" fmla="*/ 2 h 14"/>
                <a:gd name="T6" fmla="*/ 3 w 12"/>
                <a:gd name="T7" fmla="*/ 1 h 14"/>
                <a:gd name="T8" fmla="*/ 2 w 12"/>
                <a:gd name="T9" fmla="*/ 4 h 14"/>
                <a:gd name="T10" fmla="*/ 9 w 12"/>
                <a:gd name="T11" fmla="*/ 6 h 14"/>
                <a:gd name="T12" fmla="*/ 9 w 12"/>
                <a:gd name="T13" fmla="*/ 7 h 14"/>
                <a:gd name="T14" fmla="*/ 2 w 12"/>
                <a:gd name="T15" fmla="*/ 6 h 14"/>
                <a:gd name="T16" fmla="*/ 1 w 12"/>
                <a:gd name="T17" fmla="*/ 10 h 14"/>
                <a:gd name="T18" fmla="*/ 9 w 12"/>
                <a:gd name="T19" fmla="*/ 12 h 14"/>
                <a:gd name="T20" fmla="*/ 8 w 12"/>
                <a:gd name="T21" fmla="*/ 13 h 14"/>
                <a:gd name="T22" fmla="*/ 0 w 12"/>
                <a:gd name="T23" fmla="*/ 11 h 14"/>
                <a:gd name="T24" fmla="*/ 2 w 12"/>
                <a:gd name="T25" fmla="*/ 0 h 14"/>
                <a:gd name="T26" fmla="*/ 2 w 12"/>
                <a:gd name="T27" fmla="*/ 0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14"/>
                <a:gd name="T44" fmla="*/ 12 w 12"/>
                <a:gd name="T45" fmla="*/ 14 h 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14">
                  <a:moveTo>
                    <a:pt x="2" y="0"/>
                  </a:moveTo>
                  <a:lnTo>
                    <a:pt x="11" y="1"/>
                  </a:lnTo>
                  <a:lnTo>
                    <a:pt x="10" y="2"/>
                  </a:lnTo>
                  <a:lnTo>
                    <a:pt x="3" y="1"/>
                  </a:lnTo>
                  <a:lnTo>
                    <a:pt x="2" y="4"/>
                  </a:lnTo>
                  <a:lnTo>
                    <a:pt x="9" y="6"/>
                  </a:lnTo>
                  <a:lnTo>
                    <a:pt x="9" y="7"/>
                  </a:lnTo>
                  <a:lnTo>
                    <a:pt x="2" y="6"/>
                  </a:lnTo>
                  <a:lnTo>
                    <a:pt x="1" y="10"/>
                  </a:lnTo>
                  <a:lnTo>
                    <a:pt x="9" y="12"/>
                  </a:lnTo>
                  <a:lnTo>
                    <a:pt x="8" y="13"/>
                  </a:lnTo>
                  <a:lnTo>
                    <a:pt x="0" y="11"/>
                  </a:lnTo>
                  <a:lnTo>
                    <a:pt x="2" y="0"/>
                  </a:lnTo>
                </a:path>
              </a:pathLst>
            </a:custGeom>
            <a:solidFill>
              <a:srgbClr val="008000"/>
            </a:solidFill>
            <a:ln w="9445">
              <a:solidFill>
                <a:srgbClr val="008000"/>
              </a:solidFill>
              <a:round/>
              <a:headEnd/>
              <a:tailEnd/>
            </a:ln>
          </p:spPr>
          <p:txBody>
            <a:bodyPr/>
            <a:lstStyle/>
            <a:p>
              <a:endParaRPr lang="en-US"/>
            </a:p>
          </p:txBody>
        </p:sp>
        <p:sp>
          <p:nvSpPr>
            <p:cNvPr id="314499" name="Freeform 126"/>
            <p:cNvSpPr>
              <a:spLocks/>
            </p:cNvSpPr>
            <p:nvPr/>
          </p:nvSpPr>
          <p:spPr bwMode="auto">
            <a:xfrm>
              <a:off x="1368" y="2094"/>
              <a:ext cx="12" cy="16"/>
            </a:xfrm>
            <a:custGeom>
              <a:avLst/>
              <a:gdLst>
                <a:gd name="T0" fmla="*/ 7 w 12"/>
                <a:gd name="T1" fmla="*/ 3 h 16"/>
                <a:gd name="T2" fmla="*/ 9 w 12"/>
                <a:gd name="T3" fmla="*/ 4 h 16"/>
                <a:gd name="T4" fmla="*/ 9 w 12"/>
                <a:gd name="T5" fmla="*/ 5 h 16"/>
                <a:gd name="T6" fmla="*/ 9 w 12"/>
                <a:gd name="T7" fmla="*/ 7 h 16"/>
                <a:gd name="T8" fmla="*/ 8 w 12"/>
                <a:gd name="T9" fmla="*/ 8 h 16"/>
                <a:gd name="T10" fmla="*/ 8 w 12"/>
                <a:gd name="T11" fmla="*/ 8 h 16"/>
                <a:gd name="T12" fmla="*/ 6 w 12"/>
                <a:gd name="T13" fmla="*/ 8 h 16"/>
                <a:gd name="T14" fmla="*/ 4 w 12"/>
                <a:gd name="T15" fmla="*/ 3 h 16"/>
                <a:gd name="T16" fmla="*/ 8 w 12"/>
                <a:gd name="T17" fmla="*/ 2 h 16"/>
                <a:gd name="T18" fmla="*/ 9 w 12"/>
                <a:gd name="T19" fmla="*/ 3 h 16"/>
                <a:gd name="T20" fmla="*/ 10 w 12"/>
                <a:gd name="T21" fmla="*/ 3 h 16"/>
                <a:gd name="T22" fmla="*/ 11 w 12"/>
                <a:gd name="T23" fmla="*/ 5 h 16"/>
                <a:gd name="T24" fmla="*/ 11 w 12"/>
                <a:gd name="T25" fmla="*/ 6 h 16"/>
                <a:gd name="T26" fmla="*/ 10 w 12"/>
                <a:gd name="T27" fmla="*/ 8 h 16"/>
                <a:gd name="T28" fmla="*/ 9 w 12"/>
                <a:gd name="T29" fmla="*/ 8 h 16"/>
                <a:gd name="T30" fmla="*/ 9 w 12"/>
                <a:gd name="T31" fmla="*/ 9 h 16"/>
                <a:gd name="T32" fmla="*/ 9 w 12"/>
                <a:gd name="T33" fmla="*/ 9 h 16"/>
                <a:gd name="T34" fmla="*/ 9 w 12"/>
                <a:gd name="T35" fmla="*/ 10 h 16"/>
                <a:gd name="T36" fmla="*/ 9 w 12"/>
                <a:gd name="T37" fmla="*/ 12 h 16"/>
                <a:gd name="T38" fmla="*/ 9 w 12"/>
                <a:gd name="T39" fmla="*/ 13 h 16"/>
                <a:gd name="T40" fmla="*/ 9 w 12"/>
                <a:gd name="T41" fmla="*/ 14 h 16"/>
                <a:gd name="T42" fmla="*/ 9 w 12"/>
                <a:gd name="T43" fmla="*/ 14 h 16"/>
                <a:gd name="T44" fmla="*/ 9 w 12"/>
                <a:gd name="T45" fmla="*/ 14 h 16"/>
                <a:gd name="T46" fmla="*/ 7 w 12"/>
                <a:gd name="T47" fmla="*/ 14 h 16"/>
                <a:gd name="T48" fmla="*/ 7 w 12"/>
                <a:gd name="T49" fmla="*/ 14 h 16"/>
                <a:gd name="T50" fmla="*/ 8 w 12"/>
                <a:gd name="T51" fmla="*/ 10 h 16"/>
                <a:gd name="T52" fmla="*/ 8 w 12"/>
                <a:gd name="T53" fmla="*/ 10 h 16"/>
                <a:gd name="T54" fmla="*/ 7 w 12"/>
                <a:gd name="T55" fmla="*/ 10 h 16"/>
                <a:gd name="T56" fmla="*/ 7 w 12"/>
                <a:gd name="T57" fmla="*/ 9 h 16"/>
                <a:gd name="T58" fmla="*/ 6 w 12"/>
                <a:gd name="T59" fmla="*/ 9 h 16"/>
                <a:gd name="T60" fmla="*/ 2 w 12"/>
                <a:gd name="T61" fmla="*/ 13 h 16"/>
                <a:gd name="T62" fmla="*/ 3 w 12"/>
                <a:gd name="T63" fmla="*/ 0 h 16"/>
                <a:gd name="T64" fmla="*/ 4 w 12"/>
                <a:gd name="T65" fmla="*/ 3 h 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
                <a:gd name="T100" fmla="*/ 0 h 16"/>
                <a:gd name="T101" fmla="*/ 12 w 12"/>
                <a:gd name="T102" fmla="*/ 16 h 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 h="16">
                  <a:moveTo>
                    <a:pt x="4" y="3"/>
                  </a:moveTo>
                  <a:lnTo>
                    <a:pt x="7" y="3"/>
                  </a:lnTo>
                  <a:lnTo>
                    <a:pt x="8" y="4"/>
                  </a:lnTo>
                  <a:lnTo>
                    <a:pt x="9" y="4"/>
                  </a:lnTo>
                  <a:lnTo>
                    <a:pt x="9" y="5"/>
                  </a:lnTo>
                  <a:lnTo>
                    <a:pt x="9" y="6"/>
                  </a:lnTo>
                  <a:lnTo>
                    <a:pt x="9" y="7"/>
                  </a:lnTo>
                  <a:lnTo>
                    <a:pt x="8" y="8"/>
                  </a:lnTo>
                  <a:lnTo>
                    <a:pt x="6" y="8"/>
                  </a:lnTo>
                  <a:lnTo>
                    <a:pt x="3" y="7"/>
                  </a:lnTo>
                  <a:lnTo>
                    <a:pt x="4" y="3"/>
                  </a:lnTo>
                  <a:lnTo>
                    <a:pt x="3" y="0"/>
                  </a:lnTo>
                  <a:lnTo>
                    <a:pt x="8" y="2"/>
                  </a:lnTo>
                  <a:lnTo>
                    <a:pt x="9" y="2"/>
                  </a:lnTo>
                  <a:lnTo>
                    <a:pt x="9" y="3"/>
                  </a:lnTo>
                  <a:lnTo>
                    <a:pt x="10" y="3"/>
                  </a:lnTo>
                  <a:lnTo>
                    <a:pt x="11" y="4"/>
                  </a:lnTo>
                  <a:lnTo>
                    <a:pt x="11" y="5"/>
                  </a:lnTo>
                  <a:lnTo>
                    <a:pt x="11" y="6"/>
                  </a:lnTo>
                  <a:lnTo>
                    <a:pt x="11" y="7"/>
                  </a:lnTo>
                  <a:lnTo>
                    <a:pt x="10" y="8"/>
                  </a:lnTo>
                  <a:lnTo>
                    <a:pt x="9" y="8"/>
                  </a:lnTo>
                  <a:lnTo>
                    <a:pt x="9" y="9"/>
                  </a:lnTo>
                  <a:lnTo>
                    <a:pt x="9" y="10"/>
                  </a:lnTo>
                  <a:lnTo>
                    <a:pt x="9" y="11"/>
                  </a:lnTo>
                  <a:lnTo>
                    <a:pt x="9" y="12"/>
                  </a:lnTo>
                  <a:lnTo>
                    <a:pt x="9" y="13"/>
                  </a:lnTo>
                  <a:lnTo>
                    <a:pt x="9" y="14"/>
                  </a:lnTo>
                  <a:lnTo>
                    <a:pt x="9" y="15"/>
                  </a:lnTo>
                  <a:lnTo>
                    <a:pt x="7" y="14"/>
                  </a:lnTo>
                  <a:lnTo>
                    <a:pt x="8" y="13"/>
                  </a:lnTo>
                  <a:lnTo>
                    <a:pt x="8" y="10"/>
                  </a:lnTo>
                  <a:lnTo>
                    <a:pt x="7" y="10"/>
                  </a:lnTo>
                  <a:lnTo>
                    <a:pt x="7" y="9"/>
                  </a:lnTo>
                  <a:lnTo>
                    <a:pt x="6" y="9"/>
                  </a:lnTo>
                  <a:lnTo>
                    <a:pt x="3" y="8"/>
                  </a:lnTo>
                  <a:lnTo>
                    <a:pt x="2" y="13"/>
                  </a:lnTo>
                  <a:lnTo>
                    <a:pt x="0" y="13"/>
                  </a:lnTo>
                  <a:lnTo>
                    <a:pt x="3" y="0"/>
                  </a:lnTo>
                  <a:lnTo>
                    <a:pt x="4" y="3"/>
                  </a:lnTo>
                </a:path>
              </a:pathLst>
            </a:custGeom>
            <a:solidFill>
              <a:srgbClr val="008000"/>
            </a:solidFill>
            <a:ln w="9445">
              <a:solidFill>
                <a:srgbClr val="008000"/>
              </a:solidFill>
              <a:round/>
              <a:headEnd/>
              <a:tailEnd/>
            </a:ln>
          </p:spPr>
          <p:txBody>
            <a:bodyPr/>
            <a:lstStyle/>
            <a:p>
              <a:endParaRPr lang="en-US"/>
            </a:p>
          </p:txBody>
        </p:sp>
        <p:sp>
          <p:nvSpPr>
            <p:cNvPr id="314500" name="Freeform 127"/>
            <p:cNvSpPr>
              <a:spLocks/>
            </p:cNvSpPr>
            <p:nvPr/>
          </p:nvSpPr>
          <p:spPr bwMode="auto">
            <a:xfrm>
              <a:off x="1389" y="2100"/>
              <a:ext cx="11" cy="12"/>
            </a:xfrm>
            <a:custGeom>
              <a:avLst/>
              <a:gdLst>
                <a:gd name="T0" fmla="*/ 1 w 11"/>
                <a:gd name="T1" fmla="*/ 0 h 12"/>
                <a:gd name="T2" fmla="*/ 10 w 11"/>
                <a:gd name="T3" fmla="*/ 0 h 12"/>
                <a:gd name="T4" fmla="*/ 10 w 11"/>
                <a:gd name="T5" fmla="*/ 2 h 12"/>
                <a:gd name="T6" fmla="*/ 3 w 11"/>
                <a:gd name="T7" fmla="*/ 2 h 12"/>
                <a:gd name="T8" fmla="*/ 2 w 11"/>
                <a:gd name="T9" fmla="*/ 5 h 12"/>
                <a:gd name="T10" fmla="*/ 8 w 11"/>
                <a:gd name="T11" fmla="*/ 5 h 12"/>
                <a:gd name="T12" fmla="*/ 8 w 11"/>
                <a:gd name="T13" fmla="*/ 6 h 12"/>
                <a:gd name="T14" fmla="*/ 2 w 11"/>
                <a:gd name="T15" fmla="*/ 6 h 12"/>
                <a:gd name="T16" fmla="*/ 2 w 11"/>
                <a:gd name="T17" fmla="*/ 11 h 12"/>
                <a:gd name="T18" fmla="*/ 0 w 11"/>
                <a:gd name="T19" fmla="*/ 11 h 12"/>
                <a:gd name="T20" fmla="*/ 1 w 11"/>
                <a:gd name="T21" fmla="*/ 0 h 12"/>
                <a:gd name="T22" fmla="*/ 1 w 11"/>
                <a:gd name="T23" fmla="*/ 0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12"/>
                <a:gd name="T38" fmla="*/ 11 w 11"/>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12">
                  <a:moveTo>
                    <a:pt x="1" y="0"/>
                  </a:moveTo>
                  <a:lnTo>
                    <a:pt x="10" y="0"/>
                  </a:lnTo>
                  <a:lnTo>
                    <a:pt x="10" y="2"/>
                  </a:lnTo>
                  <a:lnTo>
                    <a:pt x="3" y="2"/>
                  </a:lnTo>
                  <a:lnTo>
                    <a:pt x="2" y="5"/>
                  </a:lnTo>
                  <a:lnTo>
                    <a:pt x="8" y="5"/>
                  </a:lnTo>
                  <a:lnTo>
                    <a:pt x="8" y="6"/>
                  </a:lnTo>
                  <a:lnTo>
                    <a:pt x="2" y="6"/>
                  </a:lnTo>
                  <a:lnTo>
                    <a:pt x="2" y="11"/>
                  </a:lnTo>
                  <a:lnTo>
                    <a:pt x="0" y="11"/>
                  </a:lnTo>
                  <a:lnTo>
                    <a:pt x="1" y="0"/>
                  </a:lnTo>
                </a:path>
              </a:pathLst>
            </a:custGeom>
            <a:solidFill>
              <a:srgbClr val="008000"/>
            </a:solidFill>
            <a:ln w="9445">
              <a:solidFill>
                <a:srgbClr val="008000"/>
              </a:solidFill>
              <a:round/>
              <a:headEnd/>
              <a:tailEnd/>
            </a:ln>
          </p:spPr>
          <p:txBody>
            <a:bodyPr/>
            <a:lstStyle/>
            <a:p>
              <a:endParaRPr lang="en-US"/>
            </a:p>
          </p:txBody>
        </p:sp>
        <p:sp>
          <p:nvSpPr>
            <p:cNvPr id="314501" name="Freeform 128"/>
            <p:cNvSpPr>
              <a:spLocks/>
            </p:cNvSpPr>
            <p:nvPr/>
          </p:nvSpPr>
          <p:spPr bwMode="auto">
            <a:xfrm>
              <a:off x="1402" y="2101"/>
              <a:ext cx="3" cy="13"/>
            </a:xfrm>
            <a:custGeom>
              <a:avLst/>
              <a:gdLst>
                <a:gd name="T0" fmla="*/ 0 w 3"/>
                <a:gd name="T1" fmla="*/ 0 h 13"/>
                <a:gd name="T2" fmla="*/ 2 w 3"/>
                <a:gd name="T3" fmla="*/ 0 h 13"/>
                <a:gd name="T4" fmla="*/ 2 w 3"/>
                <a:gd name="T5" fmla="*/ 12 h 13"/>
                <a:gd name="T6" fmla="*/ 0 w 3"/>
                <a:gd name="T7" fmla="*/ 12 h 13"/>
                <a:gd name="T8" fmla="*/ 0 w 3"/>
                <a:gd name="T9" fmla="*/ 0 h 13"/>
                <a:gd name="T10" fmla="*/ 0 w 3"/>
                <a:gd name="T11" fmla="*/ 0 h 13"/>
                <a:gd name="T12" fmla="*/ 0 60000 65536"/>
                <a:gd name="T13" fmla="*/ 0 60000 65536"/>
                <a:gd name="T14" fmla="*/ 0 60000 65536"/>
                <a:gd name="T15" fmla="*/ 0 60000 65536"/>
                <a:gd name="T16" fmla="*/ 0 60000 65536"/>
                <a:gd name="T17" fmla="*/ 0 60000 65536"/>
                <a:gd name="T18" fmla="*/ 0 w 3"/>
                <a:gd name="T19" fmla="*/ 0 h 13"/>
                <a:gd name="T20" fmla="*/ 3 w 3"/>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3" h="13">
                  <a:moveTo>
                    <a:pt x="0" y="0"/>
                  </a:moveTo>
                  <a:lnTo>
                    <a:pt x="2" y="0"/>
                  </a:lnTo>
                  <a:lnTo>
                    <a:pt x="2" y="12"/>
                  </a:lnTo>
                  <a:lnTo>
                    <a:pt x="0" y="12"/>
                  </a:lnTo>
                  <a:lnTo>
                    <a:pt x="0" y="0"/>
                  </a:lnTo>
                </a:path>
              </a:pathLst>
            </a:custGeom>
            <a:solidFill>
              <a:srgbClr val="008000"/>
            </a:solidFill>
            <a:ln w="9445">
              <a:solidFill>
                <a:srgbClr val="008000"/>
              </a:solidFill>
              <a:round/>
              <a:headEnd/>
              <a:tailEnd/>
            </a:ln>
          </p:spPr>
          <p:txBody>
            <a:bodyPr/>
            <a:lstStyle/>
            <a:p>
              <a:endParaRPr lang="en-US"/>
            </a:p>
          </p:txBody>
        </p:sp>
        <p:sp>
          <p:nvSpPr>
            <p:cNvPr id="314502" name="Freeform 129"/>
            <p:cNvSpPr>
              <a:spLocks/>
            </p:cNvSpPr>
            <p:nvPr/>
          </p:nvSpPr>
          <p:spPr bwMode="auto">
            <a:xfrm>
              <a:off x="1408" y="2101"/>
              <a:ext cx="10" cy="13"/>
            </a:xfrm>
            <a:custGeom>
              <a:avLst/>
              <a:gdLst>
                <a:gd name="T0" fmla="*/ 1 w 10"/>
                <a:gd name="T1" fmla="*/ 1 h 13"/>
                <a:gd name="T2" fmla="*/ 4 w 10"/>
                <a:gd name="T3" fmla="*/ 1 h 13"/>
                <a:gd name="T4" fmla="*/ 6 w 10"/>
                <a:gd name="T5" fmla="*/ 1 h 13"/>
                <a:gd name="T6" fmla="*/ 6 w 10"/>
                <a:gd name="T7" fmla="*/ 1 h 13"/>
                <a:gd name="T8" fmla="*/ 6 w 10"/>
                <a:gd name="T9" fmla="*/ 1 h 13"/>
                <a:gd name="T10" fmla="*/ 7 w 10"/>
                <a:gd name="T11" fmla="*/ 2 h 13"/>
                <a:gd name="T12" fmla="*/ 7 w 10"/>
                <a:gd name="T13" fmla="*/ 3 h 13"/>
                <a:gd name="T14" fmla="*/ 8 w 10"/>
                <a:gd name="T15" fmla="*/ 3 h 13"/>
                <a:gd name="T16" fmla="*/ 8 w 10"/>
                <a:gd name="T17" fmla="*/ 5 h 13"/>
                <a:gd name="T18" fmla="*/ 8 w 10"/>
                <a:gd name="T19" fmla="*/ 5 h 13"/>
                <a:gd name="T20" fmla="*/ 8 w 10"/>
                <a:gd name="T21" fmla="*/ 7 h 13"/>
                <a:gd name="T22" fmla="*/ 8 w 10"/>
                <a:gd name="T23" fmla="*/ 8 h 13"/>
                <a:gd name="T24" fmla="*/ 7 w 10"/>
                <a:gd name="T25" fmla="*/ 9 h 13"/>
                <a:gd name="T26" fmla="*/ 7 w 10"/>
                <a:gd name="T27" fmla="*/ 10 h 13"/>
                <a:gd name="T28" fmla="*/ 6 w 10"/>
                <a:gd name="T29" fmla="*/ 10 h 13"/>
                <a:gd name="T30" fmla="*/ 6 w 10"/>
                <a:gd name="T31" fmla="*/ 10 h 13"/>
                <a:gd name="T32" fmla="*/ 5 w 10"/>
                <a:gd name="T33" fmla="*/ 10 h 13"/>
                <a:gd name="T34" fmla="*/ 4 w 10"/>
                <a:gd name="T35" fmla="*/ 10 h 13"/>
                <a:gd name="T36" fmla="*/ 1 w 10"/>
                <a:gd name="T37" fmla="*/ 10 h 13"/>
                <a:gd name="T38" fmla="*/ 1 w 10"/>
                <a:gd name="T39" fmla="*/ 1 h 13"/>
                <a:gd name="T40" fmla="*/ 0 w 10"/>
                <a:gd name="T41" fmla="*/ 0 h 13"/>
                <a:gd name="T42" fmla="*/ 4 w 10"/>
                <a:gd name="T43" fmla="*/ 0 h 13"/>
                <a:gd name="T44" fmla="*/ 6 w 10"/>
                <a:gd name="T45" fmla="*/ 0 h 13"/>
                <a:gd name="T46" fmla="*/ 6 w 10"/>
                <a:gd name="T47" fmla="*/ 0 h 13"/>
                <a:gd name="T48" fmla="*/ 7 w 10"/>
                <a:gd name="T49" fmla="*/ 0 h 13"/>
                <a:gd name="T50" fmla="*/ 8 w 10"/>
                <a:gd name="T51" fmla="*/ 1 h 13"/>
                <a:gd name="T52" fmla="*/ 8 w 10"/>
                <a:gd name="T53" fmla="*/ 1 h 13"/>
                <a:gd name="T54" fmla="*/ 9 w 10"/>
                <a:gd name="T55" fmla="*/ 1 h 13"/>
                <a:gd name="T56" fmla="*/ 9 w 10"/>
                <a:gd name="T57" fmla="*/ 2 h 13"/>
                <a:gd name="T58" fmla="*/ 9 w 10"/>
                <a:gd name="T59" fmla="*/ 3 h 13"/>
                <a:gd name="T60" fmla="*/ 9 w 10"/>
                <a:gd name="T61" fmla="*/ 4 h 13"/>
                <a:gd name="T62" fmla="*/ 9 w 10"/>
                <a:gd name="T63" fmla="*/ 5 h 13"/>
                <a:gd name="T64" fmla="*/ 9 w 10"/>
                <a:gd name="T65" fmla="*/ 7 h 13"/>
                <a:gd name="T66" fmla="*/ 9 w 10"/>
                <a:gd name="T67" fmla="*/ 8 h 13"/>
                <a:gd name="T68" fmla="*/ 9 w 10"/>
                <a:gd name="T69" fmla="*/ 9 h 13"/>
                <a:gd name="T70" fmla="*/ 9 w 10"/>
                <a:gd name="T71" fmla="*/ 10 h 13"/>
                <a:gd name="T72" fmla="*/ 8 w 10"/>
                <a:gd name="T73" fmla="*/ 10 h 13"/>
                <a:gd name="T74" fmla="*/ 8 w 10"/>
                <a:gd name="T75" fmla="*/ 10 h 13"/>
                <a:gd name="T76" fmla="*/ 7 w 10"/>
                <a:gd name="T77" fmla="*/ 12 h 13"/>
                <a:gd name="T78" fmla="*/ 6 w 10"/>
                <a:gd name="T79" fmla="*/ 12 h 13"/>
                <a:gd name="T80" fmla="*/ 6 w 10"/>
                <a:gd name="T81" fmla="*/ 12 h 13"/>
                <a:gd name="T82" fmla="*/ 4 w 10"/>
                <a:gd name="T83" fmla="*/ 12 h 13"/>
                <a:gd name="T84" fmla="*/ 0 w 10"/>
                <a:gd name="T85" fmla="*/ 12 h 13"/>
                <a:gd name="T86" fmla="*/ 0 w 10"/>
                <a:gd name="T87" fmla="*/ 0 h 13"/>
                <a:gd name="T88" fmla="*/ 1 w 10"/>
                <a:gd name="T89" fmla="*/ 1 h 13"/>
                <a:gd name="T90" fmla="*/ 1 w 10"/>
                <a:gd name="T91" fmla="*/ 1 h 1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
                <a:gd name="T139" fmla="*/ 0 h 13"/>
                <a:gd name="T140" fmla="*/ 10 w 10"/>
                <a:gd name="T141" fmla="*/ 13 h 1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 h="13">
                  <a:moveTo>
                    <a:pt x="1" y="1"/>
                  </a:moveTo>
                  <a:lnTo>
                    <a:pt x="4" y="1"/>
                  </a:lnTo>
                  <a:lnTo>
                    <a:pt x="6" y="1"/>
                  </a:lnTo>
                  <a:lnTo>
                    <a:pt x="7" y="2"/>
                  </a:lnTo>
                  <a:lnTo>
                    <a:pt x="7" y="3"/>
                  </a:lnTo>
                  <a:lnTo>
                    <a:pt x="8" y="3"/>
                  </a:lnTo>
                  <a:lnTo>
                    <a:pt x="8" y="5"/>
                  </a:lnTo>
                  <a:lnTo>
                    <a:pt x="8" y="7"/>
                  </a:lnTo>
                  <a:lnTo>
                    <a:pt x="8" y="8"/>
                  </a:lnTo>
                  <a:lnTo>
                    <a:pt x="7" y="9"/>
                  </a:lnTo>
                  <a:lnTo>
                    <a:pt x="7" y="10"/>
                  </a:lnTo>
                  <a:lnTo>
                    <a:pt x="6" y="10"/>
                  </a:lnTo>
                  <a:lnTo>
                    <a:pt x="5" y="10"/>
                  </a:lnTo>
                  <a:lnTo>
                    <a:pt x="4" y="10"/>
                  </a:lnTo>
                  <a:lnTo>
                    <a:pt x="1" y="10"/>
                  </a:lnTo>
                  <a:lnTo>
                    <a:pt x="1" y="1"/>
                  </a:lnTo>
                  <a:lnTo>
                    <a:pt x="0" y="0"/>
                  </a:lnTo>
                  <a:lnTo>
                    <a:pt x="4" y="0"/>
                  </a:lnTo>
                  <a:lnTo>
                    <a:pt x="6" y="0"/>
                  </a:lnTo>
                  <a:lnTo>
                    <a:pt x="7" y="0"/>
                  </a:lnTo>
                  <a:lnTo>
                    <a:pt x="8" y="1"/>
                  </a:lnTo>
                  <a:lnTo>
                    <a:pt x="9" y="1"/>
                  </a:lnTo>
                  <a:lnTo>
                    <a:pt x="9" y="2"/>
                  </a:lnTo>
                  <a:lnTo>
                    <a:pt x="9" y="3"/>
                  </a:lnTo>
                  <a:lnTo>
                    <a:pt x="9" y="4"/>
                  </a:lnTo>
                  <a:lnTo>
                    <a:pt x="9" y="5"/>
                  </a:lnTo>
                  <a:lnTo>
                    <a:pt x="9" y="7"/>
                  </a:lnTo>
                  <a:lnTo>
                    <a:pt x="9" y="8"/>
                  </a:lnTo>
                  <a:lnTo>
                    <a:pt x="9" y="9"/>
                  </a:lnTo>
                  <a:lnTo>
                    <a:pt x="9" y="10"/>
                  </a:lnTo>
                  <a:lnTo>
                    <a:pt x="8" y="10"/>
                  </a:lnTo>
                  <a:lnTo>
                    <a:pt x="7" y="12"/>
                  </a:lnTo>
                  <a:lnTo>
                    <a:pt x="6" y="12"/>
                  </a:lnTo>
                  <a:lnTo>
                    <a:pt x="4" y="12"/>
                  </a:lnTo>
                  <a:lnTo>
                    <a:pt x="0" y="12"/>
                  </a:lnTo>
                  <a:lnTo>
                    <a:pt x="0" y="0"/>
                  </a:lnTo>
                  <a:lnTo>
                    <a:pt x="1" y="1"/>
                  </a:lnTo>
                </a:path>
              </a:pathLst>
            </a:custGeom>
            <a:solidFill>
              <a:srgbClr val="008000"/>
            </a:solidFill>
            <a:ln w="9445">
              <a:solidFill>
                <a:srgbClr val="008000"/>
              </a:solidFill>
              <a:round/>
              <a:headEnd/>
              <a:tailEnd/>
            </a:ln>
          </p:spPr>
          <p:txBody>
            <a:bodyPr/>
            <a:lstStyle/>
            <a:p>
              <a:endParaRPr lang="en-US"/>
            </a:p>
          </p:txBody>
        </p:sp>
        <p:sp>
          <p:nvSpPr>
            <p:cNvPr id="314503" name="Freeform 130"/>
            <p:cNvSpPr>
              <a:spLocks/>
            </p:cNvSpPr>
            <p:nvPr/>
          </p:nvSpPr>
          <p:spPr bwMode="auto">
            <a:xfrm>
              <a:off x="1422" y="2097"/>
              <a:ext cx="10" cy="14"/>
            </a:xfrm>
            <a:custGeom>
              <a:avLst/>
              <a:gdLst>
                <a:gd name="T0" fmla="*/ 0 w 10"/>
                <a:gd name="T1" fmla="*/ 2 h 14"/>
                <a:gd name="T2" fmla="*/ 7 w 10"/>
                <a:gd name="T3" fmla="*/ 0 h 14"/>
                <a:gd name="T4" fmla="*/ 7 w 10"/>
                <a:gd name="T5" fmla="*/ 2 h 14"/>
                <a:gd name="T6" fmla="*/ 2 w 10"/>
                <a:gd name="T7" fmla="*/ 3 h 14"/>
                <a:gd name="T8" fmla="*/ 2 w 10"/>
                <a:gd name="T9" fmla="*/ 7 h 14"/>
                <a:gd name="T10" fmla="*/ 7 w 10"/>
                <a:gd name="T11" fmla="*/ 5 h 14"/>
                <a:gd name="T12" fmla="*/ 7 w 10"/>
                <a:gd name="T13" fmla="*/ 7 h 14"/>
                <a:gd name="T14" fmla="*/ 2 w 10"/>
                <a:gd name="T15" fmla="*/ 7 h 14"/>
                <a:gd name="T16" fmla="*/ 2 w 10"/>
                <a:gd name="T17" fmla="*/ 11 h 14"/>
                <a:gd name="T18" fmla="*/ 9 w 10"/>
                <a:gd name="T19" fmla="*/ 11 h 14"/>
                <a:gd name="T20" fmla="*/ 9 w 10"/>
                <a:gd name="T21" fmla="*/ 12 h 14"/>
                <a:gd name="T22" fmla="*/ 1 w 10"/>
                <a:gd name="T23" fmla="*/ 13 h 14"/>
                <a:gd name="T24" fmla="*/ 0 w 10"/>
                <a:gd name="T25" fmla="*/ 2 h 14"/>
                <a:gd name="T26" fmla="*/ 0 w 10"/>
                <a:gd name="T27" fmla="*/ 2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
                <a:gd name="T43" fmla="*/ 0 h 14"/>
                <a:gd name="T44" fmla="*/ 10 w 10"/>
                <a:gd name="T45" fmla="*/ 14 h 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 h="14">
                  <a:moveTo>
                    <a:pt x="0" y="2"/>
                  </a:moveTo>
                  <a:lnTo>
                    <a:pt x="7" y="0"/>
                  </a:lnTo>
                  <a:lnTo>
                    <a:pt x="7" y="2"/>
                  </a:lnTo>
                  <a:lnTo>
                    <a:pt x="2" y="3"/>
                  </a:lnTo>
                  <a:lnTo>
                    <a:pt x="2" y="7"/>
                  </a:lnTo>
                  <a:lnTo>
                    <a:pt x="7" y="5"/>
                  </a:lnTo>
                  <a:lnTo>
                    <a:pt x="7" y="7"/>
                  </a:lnTo>
                  <a:lnTo>
                    <a:pt x="2" y="7"/>
                  </a:lnTo>
                  <a:lnTo>
                    <a:pt x="2" y="11"/>
                  </a:lnTo>
                  <a:lnTo>
                    <a:pt x="9" y="11"/>
                  </a:lnTo>
                  <a:lnTo>
                    <a:pt x="9" y="12"/>
                  </a:lnTo>
                  <a:lnTo>
                    <a:pt x="1" y="13"/>
                  </a:lnTo>
                  <a:lnTo>
                    <a:pt x="0" y="2"/>
                  </a:lnTo>
                </a:path>
              </a:pathLst>
            </a:custGeom>
            <a:solidFill>
              <a:srgbClr val="008000"/>
            </a:solidFill>
            <a:ln w="9445">
              <a:solidFill>
                <a:srgbClr val="008000"/>
              </a:solidFill>
              <a:round/>
              <a:headEnd/>
              <a:tailEnd/>
            </a:ln>
          </p:spPr>
          <p:txBody>
            <a:bodyPr/>
            <a:lstStyle/>
            <a:p>
              <a:endParaRPr lang="en-US"/>
            </a:p>
          </p:txBody>
        </p:sp>
        <p:sp>
          <p:nvSpPr>
            <p:cNvPr id="314504" name="Freeform 131"/>
            <p:cNvSpPr>
              <a:spLocks/>
            </p:cNvSpPr>
            <p:nvPr/>
          </p:nvSpPr>
          <p:spPr bwMode="auto">
            <a:xfrm>
              <a:off x="1434" y="2092"/>
              <a:ext cx="11" cy="13"/>
            </a:xfrm>
            <a:custGeom>
              <a:avLst/>
              <a:gdLst>
                <a:gd name="T0" fmla="*/ 0 w 11"/>
                <a:gd name="T1" fmla="*/ 0 h 13"/>
                <a:gd name="T2" fmla="*/ 2 w 11"/>
                <a:gd name="T3" fmla="*/ 0 h 13"/>
                <a:gd name="T4" fmla="*/ 4 w 11"/>
                <a:gd name="T5" fmla="*/ 10 h 13"/>
                <a:gd name="T6" fmla="*/ 9 w 11"/>
                <a:gd name="T7" fmla="*/ 10 h 13"/>
                <a:gd name="T8" fmla="*/ 10 w 11"/>
                <a:gd name="T9" fmla="*/ 12 h 13"/>
                <a:gd name="T10" fmla="*/ 2 w 11"/>
                <a:gd name="T11" fmla="*/ 12 h 13"/>
                <a:gd name="T12" fmla="*/ 0 w 11"/>
                <a:gd name="T13" fmla="*/ 0 h 13"/>
                <a:gd name="T14" fmla="*/ 0 w 11"/>
                <a:gd name="T15" fmla="*/ 0 h 13"/>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13"/>
                <a:gd name="T26" fmla="*/ 11 w 11"/>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13">
                  <a:moveTo>
                    <a:pt x="0" y="0"/>
                  </a:moveTo>
                  <a:lnTo>
                    <a:pt x="2" y="0"/>
                  </a:lnTo>
                  <a:lnTo>
                    <a:pt x="4" y="10"/>
                  </a:lnTo>
                  <a:lnTo>
                    <a:pt x="9" y="10"/>
                  </a:lnTo>
                  <a:lnTo>
                    <a:pt x="10" y="12"/>
                  </a:lnTo>
                  <a:lnTo>
                    <a:pt x="2" y="12"/>
                  </a:lnTo>
                  <a:lnTo>
                    <a:pt x="0" y="0"/>
                  </a:lnTo>
                </a:path>
              </a:pathLst>
            </a:custGeom>
            <a:solidFill>
              <a:srgbClr val="008000"/>
            </a:solidFill>
            <a:ln w="9445">
              <a:solidFill>
                <a:srgbClr val="008000"/>
              </a:solidFill>
              <a:round/>
              <a:headEnd/>
              <a:tailEnd/>
            </a:ln>
          </p:spPr>
          <p:txBody>
            <a:bodyPr/>
            <a:lstStyle/>
            <a:p>
              <a:endParaRPr lang="en-US"/>
            </a:p>
          </p:txBody>
        </p:sp>
        <p:sp>
          <p:nvSpPr>
            <p:cNvPr id="314505" name="Freeform 132"/>
            <p:cNvSpPr>
              <a:spLocks/>
            </p:cNvSpPr>
            <p:nvPr/>
          </p:nvSpPr>
          <p:spPr bwMode="auto">
            <a:xfrm>
              <a:off x="1446" y="2090"/>
              <a:ext cx="2" cy="13"/>
            </a:xfrm>
            <a:custGeom>
              <a:avLst/>
              <a:gdLst>
                <a:gd name="T0" fmla="*/ 0 w 2"/>
                <a:gd name="T1" fmla="*/ 0 h 13"/>
                <a:gd name="T2" fmla="*/ 1 w 2"/>
                <a:gd name="T3" fmla="*/ 0 h 13"/>
                <a:gd name="T4" fmla="*/ 1 w 2"/>
                <a:gd name="T5" fmla="*/ 12 h 13"/>
                <a:gd name="T6" fmla="*/ 0 w 2"/>
                <a:gd name="T7" fmla="*/ 12 h 13"/>
                <a:gd name="T8" fmla="*/ 0 w 2"/>
                <a:gd name="T9" fmla="*/ 0 h 13"/>
                <a:gd name="T10" fmla="*/ 0 w 2"/>
                <a:gd name="T11" fmla="*/ 0 h 13"/>
                <a:gd name="T12" fmla="*/ 0 60000 65536"/>
                <a:gd name="T13" fmla="*/ 0 60000 65536"/>
                <a:gd name="T14" fmla="*/ 0 60000 65536"/>
                <a:gd name="T15" fmla="*/ 0 60000 65536"/>
                <a:gd name="T16" fmla="*/ 0 60000 65536"/>
                <a:gd name="T17" fmla="*/ 0 60000 65536"/>
                <a:gd name="T18" fmla="*/ 0 w 2"/>
                <a:gd name="T19" fmla="*/ 0 h 13"/>
                <a:gd name="T20" fmla="*/ 2 w 2"/>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 h="13">
                  <a:moveTo>
                    <a:pt x="0" y="0"/>
                  </a:moveTo>
                  <a:lnTo>
                    <a:pt x="1" y="0"/>
                  </a:lnTo>
                  <a:lnTo>
                    <a:pt x="1" y="12"/>
                  </a:lnTo>
                  <a:lnTo>
                    <a:pt x="0" y="12"/>
                  </a:lnTo>
                  <a:lnTo>
                    <a:pt x="0" y="0"/>
                  </a:lnTo>
                </a:path>
              </a:pathLst>
            </a:custGeom>
            <a:solidFill>
              <a:srgbClr val="008000"/>
            </a:solidFill>
            <a:ln w="9445">
              <a:solidFill>
                <a:srgbClr val="008000"/>
              </a:solidFill>
              <a:round/>
              <a:headEnd/>
              <a:tailEnd/>
            </a:ln>
          </p:spPr>
          <p:txBody>
            <a:bodyPr/>
            <a:lstStyle/>
            <a:p>
              <a:endParaRPr lang="en-US"/>
            </a:p>
          </p:txBody>
        </p:sp>
        <p:sp>
          <p:nvSpPr>
            <p:cNvPr id="314506" name="Freeform 133"/>
            <p:cNvSpPr>
              <a:spLocks/>
            </p:cNvSpPr>
            <p:nvPr/>
          </p:nvSpPr>
          <p:spPr bwMode="auto">
            <a:xfrm>
              <a:off x="1450" y="2088"/>
              <a:ext cx="10" cy="13"/>
            </a:xfrm>
            <a:custGeom>
              <a:avLst/>
              <a:gdLst>
                <a:gd name="T0" fmla="*/ 2 w 10"/>
                <a:gd name="T1" fmla="*/ 8 h 13"/>
                <a:gd name="T2" fmla="*/ 2 w 10"/>
                <a:gd name="T3" fmla="*/ 8 h 13"/>
                <a:gd name="T4" fmla="*/ 3 w 10"/>
                <a:gd name="T5" fmla="*/ 9 h 13"/>
                <a:gd name="T6" fmla="*/ 4 w 10"/>
                <a:gd name="T7" fmla="*/ 11 h 13"/>
                <a:gd name="T8" fmla="*/ 5 w 10"/>
                <a:gd name="T9" fmla="*/ 11 h 13"/>
                <a:gd name="T10" fmla="*/ 6 w 10"/>
                <a:gd name="T11" fmla="*/ 11 h 13"/>
                <a:gd name="T12" fmla="*/ 7 w 10"/>
                <a:gd name="T13" fmla="*/ 10 h 13"/>
                <a:gd name="T14" fmla="*/ 8 w 10"/>
                <a:gd name="T15" fmla="*/ 9 h 13"/>
                <a:gd name="T16" fmla="*/ 8 w 10"/>
                <a:gd name="T17" fmla="*/ 9 h 13"/>
                <a:gd name="T18" fmla="*/ 8 w 10"/>
                <a:gd name="T19" fmla="*/ 8 h 13"/>
                <a:gd name="T20" fmla="*/ 8 w 10"/>
                <a:gd name="T21" fmla="*/ 7 h 13"/>
                <a:gd name="T22" fmla="*/ 3 w 10"/>
                <a:gd name="T23" fmla="*/ 6 h 13"/>
                <a:gd name="T24" fmla="*/ 2 w 10"/>
                <a:gd name="T25" fmla="*/ 5 h 13"/>
                <a:gd name="T26" fmla="*/ 1 w 10"/>
                <a:gd name="T27" fmla="*/ 4 h 13"/>
                <a:gd name="T28" fmla="*/ 1 w 10"/>
                <a:gd name="T29" fmla="*/ 3 h 13"/>
                <a:gd name="T30" fmla="*/ 1 w 10"/>
                <a:gd name="T31" fmla="*/ 2 h 13"/>
                <a:gd name="T32" fmla="*/ 1 w 10"/>
                <a:gd name="T33" fmla="*/ 2 h 13"/>
                <a:gd name="T34" fmla="*/ 3 w 10"/>
                <a:gd name="T35" fmla="*/ 0 h 13"/>
                <a:gd name="T36" fmla="*/ 3 w 10"/>
                <a:gd name="T37" fmla="*/ 0 h 13"/>
                <a:gd name="T38" fmla="*/ 5 w 10"/>
                <a:gd name="T39" fmla="*/ 0 h 13"/>
                <a:gd name="T40" fmla="*/ 7 w 10"/>
                <a:gd name="T41" fmla="*/ 0 h 13"/>
                <a:gd name="T42" fmla="*/ 8 w 10"/>
                <a:gd name="T43" fmla="*/ 0 h 13"/>
                <a:gd name="T44" fmla="*/ 9 w 10"/>
                <a:gd name="T45" fmla="*/ 2 h 13"/>
                <a:gd name="T46" fmla="*/ 9 w 10"/>
                <a:gd name="T47" fmla="*/ 3 h 13"/>
                <a:gd name="T48" fmla="*/ 9 w 10"/>
                <a:gd name="T49" fmla="*/ 4 h 13"/>
                <a:gd name="T50" fmla="*/ 8 w 10"/>
                <a:gd name="T51" fmla="*/ 2 h 13"/>
                <a:gd name="T52" fmla="*/ 7 w 10"/>
                <a:gd name="T53" fmla="*/ 2 h 13"/>
                <a:gd name="T54" fmla="*/ 6 w 10"/>
                <a:gd name="T55" fmla="*/ 2 h 13"/>
                <a:gd name="T56" fmla="*/ 6 w 10"/>
                <a:gd name="T57" fmla="*/ 2 h 13"/>
                <a:gd name="T58" fmla="*/ 4 w 10"/>
                <a:gd name="T59" fmla="*/ 2 h 13"/>
                <a:gd name="T60" fmla="*/ 4 w 10"/>
                <a:gd name="T61" fmla="*/ 2 h 13"/>
                <a:gd name="T62" fmla="*/ 3 w 10"/>
                <a:gd name="T63" fmla="*/ 2 h 13"/>
                <a:gd name="T64" fmla="*/ 3 w 10"/>
                <a:gd name="T65" fmla="*/ 2 h 13"/>
                <a:gd name="T66" fmla="*/ 3 w 10"/>
                <a:gd name="T67" fmla="*/ 3 h 13"/>
                <a:gd name="T68" fmla="*/ 3 w 10"/>
                <a:gd name="T69" fmla="*/ 4 h 13"/>
                <a:gd name="T70" fmla="*/ 4 w 10"/>
                <a:gd name="T71" fmla="*/ 4 h 13"/>
                <a:gd name="T72" fmla="*/ 8 w 10"/>
                <a:gd name="T73" fmla="*/ 6 h 13"/>
                <a:gd name="T74" fmla="*/ 9 w 10"/>
                <a:gd name="T75" fmla="*/ 6 h 13"/>
                <a:gd name="T76" fmla="*/ 9 w 10"/>
                <a:gd name="T77" fmla="*/ 7 h 13"/>
                <a:gd name="T78" fmla="*/ 9 w 10"/>
                <a:gd name="T79" fmla="*/ 9 h 13"/>
                <a:gd name="T80" fmla="*/ 9 w 10"/>
                <a:gd name="T81" fmla="*/ 10 h 13"/>
                <a:gd name="T82" fmla="*/ 9 w 10"/>
                <a:gd name="T83" fmla="*/ 11 h 13"/>
                <a:gd name="T84" fmla="*/ 8 w 10"/>
                <a:gd name="T85" fmla="*/ 12 h 13"/>
                <a:gd name="T86" fmla="*/ 5 w 10"/>
                <a:gd name="T87" fmla="*/ 12 h 13"/>
                <a:gd name="T88" fmla="*/ 3 w 10"/>
                <a:gd name="T89" fmla="*/ 12 h 13"/>
                <a:gd name="T90" fmla="*/ 2 w 10"/>
                <a:gd name="T91" fmla="*/ 11 h 13"/>
                <a:gd name="T92" fmla="*/ 1 w 10"/>
                <a:gd name="T93" fmla="*/ 10 h 13"/>
                <a:gd name="T94" fmla="*/ 1 w 10"/>
                <a:gd name="T95" fmla="*/ 9 h 13"/>
                <a:gd name="T96" fmla="*/ 0 w 10"/>
                <a:gd name="T97" fmla="*/ 8 h 13"/>
                <a:gd name="T98" fmla="*/ 0 w 10"/>
                <a:gd name="T99" fmla="*/ 8 h 1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
                <a:gd name="T151" fmla="*/ 0 h 13"/>
                <a:gd name="T152" fmla="*/ 10 w 10"/>
                <a:gd name="T153" fmla="*/ 13 h 1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 h="13">
                  <a:moveTo>
                    <a:pt x="0" y="8"/>
                  </a:moveTo>
                  <a:lnTo>
                    <a:pt x="2" y="8"/>
                  </a:lnTo>
                  <a:lnTo>
                    <a:pt x="2" y="9"/>
                  </a:lnTo>
                  <a:lnTo>
                    <a:pt x="3" y="9"/>
                  </a:lnTo>
                  <a:lnTo>
                    <a:pt x="3" y="10"/>
                  </a:lnTo>
                  <a:lnTo>
                    <a:pt x="4" y="11"/>
                  </a:lnTo>
                  <a:lnTo>
                    <a:pt x="5" y="11"/>
                  </a:lnTo>
                  <a:lnTo>
                    <a:pt x="6" y="11"/>
                  </a:lnTo>
                  <a:lnTo>
                    <a:pt x="6" y="10"/>
                  </a:lnTo>
                  <a:lnTo>
                    <a:pt x="7" y="10"/>
                  </a:lnTo>
                  <a:lnTo>
                    <a:pt x="8" y="10"/>
                  </a:lnTo>
                  <a:lnTo>
                    <a:pt x="8" y="9"/>
                  </a:lnTo>
                  <a:lnTo>
                    <a:pt x="8" y="8"/>
                  </a:lnTo>
                  <a:lnTo>
                    <a:pt x="8" y="7"/>
                  </a:lnTo>
                  <a:lnTo>
                    <a:pt x="6" y="6"/>
                  </a:lnTo>
                  <a:lnTo>
                    <a:pt x="3" y="6"/>
                  </a:lnTo>
                  <a:lnTo>
                    <a:pt x="2" y="5"/>
                  </a:lnTo>
                  <a:lnTo>
                    <a:pt x="1" y="4"/>
                  </a:lnTo>
                  <a:lnTo>
                    <a:pt x="1" y="3"/>
                  </a:lnTo>
                  <a:lnTo>
                    <a:pt x="1" y="2"/>
                  </a:lnTo>
                  <a:lnTo>
                    <a:pt x="2" y="0"/>
                  </a:lnTo>
                  <a:lnTo>
                    <a:pt x="3" y="0"/>
                  </a:lnTo>
                  <a:lnTo>
                    <a:pt x="4" y="0"/>
                  </a:lnTo>
                  <a:lnTo>
                    <a:pt x="5" y="0"/>
                  </a:lnTo>
                  <a:lnTo>
                    <a:pt x="6" y="0"/>
                  </a:lnTo>
                  <a:lnTo>
                    <a:pt x="7" y="0"/>
                  </a:lnTo>
                  <a:lnTo>
                    <a:pt x="8" y="0"/>
                  </a:lnTo>
                  <a:lnTo>
                    <a:pt x="9" y="0"/>
                  </a:lnTo>
                  <a:lnTo>
                    <a:pt x="9" y="2"/>
                  </a:lnTo>
                  <a:lnTo>
                    <a:pt x="9" y="3"/>
                  </a:lnTo>
                  <a:lnTo>
                    <a:pt x="9" y="4"/>
                  </a:lnTo>
                  <a:lnTo>
                    <a:pt x="8" y="4"/>
                  </a:lnTo>
                  <a:lnTo>
                    <a:pt x="8" y="2"/>
                  </a:lnTo>
                  <a:lnTo>
                    <a:pt x="7" y="2"/>
                  </a:lnTo>
                  <a:lnTo>
                    <a:pt x="6" y="2"/>
                  </a:lnTo>
                  <a:lnTo>
                    <a:pt x="5" y="2"/>
                  </a:lnTo>
                  <a:lnTo>
                    <a:pt x="4" y="2"/>
                  </a:lnTo>
                  <a:lnTo>
                    <a:pt x="3" y="2"/>
                  </a:lnTo>
                  <a:lnTo>
                    <a:pt x="3" y="3"/>
                  </a:lnTo>
                  <a:lnTo>
                    <a:pt x="3" y="4"/>
                  </a:lnTo>
                  <a:lnTo>
                    <a:pt x="4" y="4"/>
                  </a:lnTo>
                  <a:lnTo>
                    <a:pt x="6" y="5"/>
                  </a:lnTo>
                  <a:lnTo>
                    <a:pt x="8" y="6"/>
                  </a:lnTo>
                  <a:lnTo>
                    <a:pt x="9" y="6"/>
                  </a:lnTo>
                  <a:lnTo>
                    <a:pt x="9" y="7"/>
                  </a:lnTo>
                  <a:lnTo>
                    <a:pt x="9" y="8"/>
                  </a:lnTo>
                  <a:lnTo>
                    <a:pt x="9" y="9"/>
                  </a:lnTo>
                  <a:lnTo>
                    <a:pt x="9" y="10"/>
                  </a:lnTo>
                  <a:lnTo>
                    <a:pt x="9" y="11"/>
                  </a:lnTo>
                  <a:lnTo>
                    <a:pt x="8" y="11"/>
                  </a:lnTo>
                  <a:lnTo>
                    <a:pt x="8" y="12"/>
                  </a:lnTo>
                  <a:lnTo>
                    <a:pt x="6" y="12"/>
                  </a:lnTo>
                  <a:lnTo>
                    <a:pt x="5" y="12"/>
                  </a:lnTo>
                  <a:lnTo>
                    <a:pt x="4" y="12"/>
                  </a:lnTo>
                  <a:lnTo>
                    <a:pt x="3" y="12"/>
                  </a:lnTo>
                  <a:lnTo>
                    <a:pt x="2" y="11"/>
                  </a:lnTo>
                  <a:lnTo>
                    <a:pt x="1" y="11"/>
                  </a:lnTo>
                  <a:lnTo>
                    <a:pt x="1" y="10"/>
                  </a:lnTo>
                  <a:lnTo>
                    <a:pt x="1" y="9"/>
                  </a:lnTo>
                  <a:lnTo>
                    <a:pt x="1" y="8"/>
                  </a:lnTo>
                  <a:lnTo>
                    <a:pt x="0" y="8"/>
                  </a:lnTo>
                </a:path>
              </a:pathLst>
            </a:custGeom>
            <a:solidFill>
              <a:srgbClr val="008000"/>
            </a:solidFill>
            <a:ln w="9445">
              <a:solidFill>
                <a:srgbClr val="008000"/>
              </a:solidFill>
              <a:round/>
              <a:headEnd/>
              <a:tailEnd/>
            </a:ln>
          </p:spPr>
          <p:txBody>
            <a:bodyPr/>
            <a:lstStyle/>
            <a:p>
              <a:endParaRPr lang="en-US"/>
            </a:p>
          </p:txBody>
        </p:sp>
        <p:sp>
          <p:nvSpPr>
            <p:cNvPr id="314507" name="Freeform 134"/>
            <p:cNvSpPr>
              <a:spLocks/>
            </p:cNvSpPr>
            <p:nvPr/>
          </p:nvSpPr>
          <p:spPr bwMode="auto">
            <a:xfrm>
              <a:off x="1456" y="2092"/>
              <a:ext cx="13" cy="17"/>
            </a:xfrm>
            <a:custGeom>
              <a:avLst/>
              <a:gdLst>
                <a:gd name="T0" fmla="*/ 12 w 13"/>
                <a:gd name="T1" fmla="*/ 0 h 17"/>
                <a:gd name="T2" fmla="*/ 12 w 13"/>
                <a:gd name="T3" fmla="*/ 4 h 17"/>
                <a:gd name="T4" fmla="*/ 8 w 13"/>
                <a:gd name="T5" fmla="*/ 11 h 17"/>
                <a:gd name="T6" fmla="*/ 4 w 13"/>
                <a:gd name="T7" fmla="*/ 14 h 17"/>
                <a:gd name="T8" fmla="*/ 1 w 13"/>
                <a:gd name="T9" fmla="*/ 16 h 17"/>
                <a:gd name="T10" fmla="*/ 0 w 13"/>
                <a:gd name="T11" fmla="*/ 16 h 17"/>
                <a:gd name="T12" fmla="*/ 0 60000 65536"/>
                <a:gd name="T13" fmla="*/ 0 60000 65536"/>
                <a:gd name="T14" fmla="*/ 0 60000 65536"/>
                <a:gd name="T15" fmla="*/ 0 60000 65536"/>
                <a:gd name="T16" fmla="*/ 0 60000 65536"/>
                <a:gd name="T17" fmla="*/ 0 60000 65536"/>
                <a:gd name="T18" fmla="*/ 0 w 13"/>
                <a:gd name="T19" fmla="*/ 0 h 17"/>
                <a:gd name="T20" fmla="*/ 13 w 13"/>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3" h="17">
                  <a:moveTo>
                    <a:pt x="12" y="0"/>
                  </a:moveTo>
                  <a:lnTo>
                    <a:pt x="12" y="4"/>
                  </a:lnTo>
                  <a:lnTo>
                    <a:pt x="8" y="11"/>
                  </a:lnTo>
                  <a:lnTo>
                    <a:pt x="4" y="14"/>
                  </a:lnTo>
                  <a:lnTo>
                    <a:pt x="1" y="16"/>
                  </a:lnTo>
                  <a:lnTo>
                    <a:pt x="0" y="16"/>
                  </a:lnTo>
                </a:path>
              </a:pathLst>
            </a:custGeom>
            <a:noFill/>
            <a:ln w="9445">
              <a:solidFill>
                <a:srgbClr val="008000"/>
              </a:solidFill>
              <a:round/>
              <a:headEnd/>
              <a:tailEnd/>
            </a:ln>
          </p:spPr>
          <p:txBody>
            <a:bodyPr/>
            <a:lstStyle/>
            <a:p>
              <a:endParaRPr lang="en-US"/>
            </a:p>
          </p:txBody>
        </p:sp>
      </p:grpSp>
      <p:sp>
        <p:nvSpPr>
          <p:cNvPr id="314375" name="Text Box 135"/>
          <p:cNvSpPr txBox="1">
            <a:spLocks noChangeArrowheads="1"/>
          </p:cNvSpPr>
          <p:nvPr/>
        </p:nvSpPr>
        <p:spPr bwMode="auto">
          <a:xfrm>
            <a:off x="3581400" y="3733800"/>
            <a:ext cx="1905000" cy="817563"/>
          </a:xfrm>
          <a:prstGeom prst="rect">
            <a:avLst/>
          </a:prstGeom>
          <a:noFill/>
          <a:ln w="9525">
            <a:noFill/>
            <a:miter lim="800000"/>
            <a:headEnd/>
            <a:tailEnd/>
          </a:ln>
        </p:spPr>
        <p:txBody>
          <a:bodyPr lIns="0" tIns="0" rIns="0" bIns="0"/>
          <a:lstStyle/>
          <a:p>
            <a:pPr defTabSz="407988">
              <a:buClr>
                <a:srgbClr val="FFFF00"/>
              </a:buClr>
              <a:buSzPct val="90000"/>
              <a:buFont typeface="Monotype Sorts"/>
              <a:buNone/>
            </a:pPr>
            <a:r>
              <a:rPr lang="en-US" sz="2700">
                <a:solidFill>
                  <a:srgbClr val="008000"/>
                </a:solidFill>
                <a:latin typeface="Arial" pitchFamily="34" charset="0"/>
              </a:rPr>
              <a:t> INACTIVE</a:t>
            </a:r>
            <a:endParaRPr lang="en-US" sz="2200"/>
          </a:p>
        </p:txBody>
      </p:sp>
      <p:sp>
        <p:nvSpPr>
          <p:cNvPr id="314376" name="Text Box 136"/>
          <p:cNvSpPr txBox="1">
            <a:spLocks noChangeArrowheads="1"/>
          </p:cNvSpPr>
          <p:nvPr/>
        </p:nvSpPr>
        <p:spPr bwMode="auto">
          <a:xfrm>
            <a:off x="2667000" y="4495800"/>
            <a:ext cx="4276725" cy="815975"/>
          </a:xfrm>
          <a:prstGeom prst="rect">
            <a:avLst/>
          </a:prstGeom>
          <a:noFill/>
          <a:ln w="9525">
            <a:noFill/>
            <a:miter lim="800000"/>
            <a:headEnd/>
            <a:tailEnd/>
          </a:ln>
        </p:spPr>
        <p:txBody>
          <a:bodyPr lIns="0" tIns="0" rIns="0" bIns="0"/>
          <a:lstStyle/>
          <a:p>
            <a:pPr defTabSz="407988">
              <a:buClr>
                <a:srgbClr val="FFFF00"/>
              </a:buClr>
              <a:buSzPct val="90000"/>
              <a:buFont typeface="Monotype Sorts"/>
              <a:buNone/>
            </a:pPr>
            <a:r>
              <a:rPr lang="en-US" sz="2700">
                <a:solidFill>
                  <a:srgbClr val="008000"/>
                </a:solidFill>
                <a:latin typeface="Arial" pitchFamily="34" charset="0"/>
              </a:rPr>
              <a:t>LAB ________________</a:t>
            </a:r>
            <a:endParaRPr lang="en-US" sz="2200"/>
          </a:p>
        </p:txBody>
      </p:sp>
      <p:sp>
        <p:nvSpPr>
          <p:cNvPr id="314377" name="Text Box 137"/>
          <p:cNvSpPr txBox="1">
            <a:spLocks noChangeArrowheads="1"/>
          </p:cNvSpPr>
          <p:nvPr/>
        </p:nvSpPr>
        <p:spPr bwMode="auto">
          <a:xfrm>
            <a:off x="2438400" y="4876800"/>
            <a:ext cx="4492625" cy="1296988"/>
          </a:xfrm>
          <a:prstGeom prst="rect">
            <a:avLst/>
          </a:prstGeom>
          <a:noFill/>
          <a:ln w="9525">
            <a:noFill/>
            <a:miter lim="800000"/>
            <a:headEnd/>
            <a:tailEnd/>
          </a:ln>
        </p:spPr>
        <p:txBody>
          <a:bodyPr lIns="0" tIns="0" rIns="0" bIns="0"/>
          <a:lstStyle/>
          <a:p>
            <a:pPr defTabSz="407988">
              <a:buClr>
                <a:srgbClr val="FFFF00"/>
              </a:buClr>
              <a:buSzPct val="90000"/>
              <a:buFont typeface="Monotype Sorts"/>
              <a:buNone/>
            </a:pPr>
            <a:r>
              <a:rPr lang="en-US" sz="2700">
                <a:solidFill>
                  <a:srgbClr val="008000"/>
                </a:solidFill>
                <a:latin typeface="Arial" pitchFamily="34" charset="0"/>
              </a:rPr>
              <a:t>TECH ________________</a:t>
            </a:r>
            <a:endParaRPr lang="en-US" sz="2200"/>
          </a:p>
        </p:txBody>
      </p:sp>
      <p:sp>
        <p:nvSpPr>
          <p:cNvPr id="314378" name="Text Box 138"/>
          <p:cNvSpPr txBox="1">
            <a:spLocks noChangeArrowheads="1"/>
          </p:cNvSpPr>
          <p:nvPr/>
        </p:nvSpPr>
        <p:spPr bwMode="auto">
          <a:xfrm>
            <a:off x="2514600" y="5562600"/>
            <a:ext cx="4924425" cy="446088"/>
          </a:xfrm>
          <a:prstGeom prst="rect">
            <a:avLst/>
          </a:prstGeom>
          <a:noFill/>
          <a:ln w="9525">
            <a:noFill/>
            <a:miter lim="800000"/>
            <a:headEnd/>
            <a:tailEnd/>
          </a:ln>
        </p:spPr>
        <p:txBody>
          <a:bodyPr lIns="0" tIns="0" rIns="0" bIns="0"/>
          <a:lstStyle/>
          <a:p>
            <a:pPr defTabSz="407988">
              <a:buClr>
                <a:srgbClr val="FFFF00"/>
              </a:buClr>
              <a:buSzPct val="90000"/>
              <a:buFont typeface="Monotype Sorts"/>
              <a:buNone/>
            </a:pPr>
            <a:r>
              <a:rPr lang="en-US" sz="2700">
                <a:solidFill>
                  <a:srgbClr val="008000"/>
                </a:solidFill>
                <a:latin typeface="Arial" pitchFamily="34" charset="0"/>
              </a:rPr>
              <a:t>DUE ________________</a:t>
            </a:r>
            <a:endParaRPr lang="en-US" sz="2200"/>
          </a:p>
        </p:txBody>
      </p:sp>
      <p:sp>
        <p:nvSpPr>
          <p:cNvPr id="314379" name="Text Box 139"/>
          <p:cNvSpPr txBox="1">
            <a:spLocks noChangeArrowheads="1"/>
          </p:cNvSpPr>
          <p:nvPr/>
        </p:nvSpPr>
        <p:spPr bwMode="auto">
          <a:xfrm>
            <a:off x="3962400" y="4114800"/>
            <a:ext cx="1370013" cy="419100"/>
          </a:xfrm>
          <a:prstGeom prst="rect">
            <a:avLst/>
          </a:prstGeom>
          <a:noFill/>
          <a:ln w="9525">
            <a:noFill/>
            <a:miter lim="800000"/>
            <a:headEnd/>
            <a:tailEnd/>
          </a:ln>
        </p:spPr>
        <p:txBody>
          <a:bodyPr lIns="0" tIns="0" rIns="0" bIns="0"/>
          <a:lstStyle/>
          <a:p>
            <a:pPr defTabSz="407988">
              <a:buClr>
                <a:srgbClr val="FFFF00"/>
              </a:buClr>
              <a:buSzPct val="90000"/>
              <a:buFont typeface="Monotype Sorts"/>
              <a:buNone/>
            </a:pPr>
            <a:r>
              <a:rPr lang="en-US" sz="1300">
                <a:solidFill>
                  <a:srgbClr val="008000"/>
                </a:solidFill>
                <a:latin typeface="Arial" pitchFamily="34" charset="0"/>
              </a:rPr>
              <a:t> CALIBRATE </a:t>
            </a:r>
          </a:p>
          <a:p>
            <a:pPr defTabSz="407988">
              <a:buClr>
                <a:srgbClr val="FFFF00"/>
              </a:buClr>
              <a:buSzPct val="90000"/>
              <a:buFont typeface="Monotype Sorts"/>
              <a:buNone/>
            </a:pPr>
            <a:r>
              <a:rPr lang="en-US" sz="1300">
                <a:solidFill>
                  <a:srgbClr val="008000"/>
                </a:solidFill>
                <a:latin typeface="Arial" pitchFamily="34" charset="0"/>
              </a:rPr>
              <a:t>BEFORE USE</a:t>
            </a:r>
            <a:endParaRPr lang="en-US" sz="2200"/>
          </a:p>
        </p:txBody>
      </p:sp>
    </p:spTree>
  </p:cSld>
  <p:clrMapOvr>
    <a:masterClrMapping/>
  </p:clrMapOvr>
  <p:transition spd="med">
    <p:random/>
  </p:transition>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TextBox 1"/>
          <p:cNvSpPr txBox="1">
            <a:spLocks noChangeArrowheads="1"/>
          </p:cNvSpPr>
          <p:nvPr/>
        </p:nvSpPr>
        <p:spPr bwMode="auto">
          <a:xfrm>
            <a:off x="1219200" y="2362200"/>
            <a:ext cx="6705600" cy="1938338"/>
          </a:xfrm>
          <a:prstGeom prst="rect">
            <a:avLst/>
          </a:prstGeom>
          <a:noFill/>
          <a:ln w="9525">
            <a:noFill/>
            <a:miter lim="800000"/>
            <a:headEnd/>
            <a:tailEnd/>
          </a:ln>
        </p:spPr>
        <p:txBody>
          <a:bodyPr>
            <a:spAutoFit/>
          </a:bodyPr>
          <a:lstStyle/>
          <a:p>
            <a:r>
              <a:rPr lang="en-US" sz="6000" i="1">
                <a:solidFill>
                  <a:srgbClr val="FF0000"/>
                </a:solidFill>
              </a:rPr>
              <a:t>ENCLOSURE (1)</a:t>
            </a:r>
          </a:p>
          <a:p>
            <a:r>
              <a:rPr lang="en-US" sz="6000" i="1">
                <a:solidFill>
                  <a:srgbClr val="FF0000"/>
                </a:solidFill>
              </a:rPr>
              <a:t>FLOW CHART</a:t>
            </a:r>
          </a:p>
        </p:txBody>
      </p:sp>
    </p:spTree>
  </p:cSld>
  <p:clrMapOvr>
    <a:masterClrMapping/>
  </p:clrMapOvr>
  <p:transition spd="med">
    <p:random/>
  </p:transition>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a:xfrm>
            <a:off x="228600" y="381000"/>
            <a:ext cx="8915400" cy="1143000"/>
          </a:xfrm>
        </p:spPr>
        <p:txBody>
          <a:bodyPr>
            <a:normAutofit fontScale="90000"/>
          </a:bodyPr>
          <a:lstStyle/>
          <a:p>
            <a:pPr eaLnBrk="1" fontAlgn="auto" hangingPunct="1">
              <a:spcAft>
                <a:spcPts val="0"/>
              </a:spcAft>
              <a:defRPr/>
            </a:pPr>
            <a:r>
              <a:rPr lang="en-US" u="sng" smtClean="0">
                <a:solidFill>
                  <a:srgbClr val="FF0000"/>
                </a:solidFill>
              </a:rPr>
              <a:t>CATEGORIES, LABELS, SEALS, &amp; TAGS CONT.</a:t>
            </a:r>
          </a:p>
        </p:txBody>
      </p:sp>
      <p:sp>
        <p:nvSpPr>
          <p:cNvPr id="56323" name="Rectangle 3"/>
          <p:cNvSpPr>
            <a:spLocks noGrp="1" noChangeArrowheads="1"/>
          </p:cNvSpPr>
          <p:nvPr>
            <p:ph idx="1"/>
          </p:nvPr>
        </p:nvSpPr>
        <p:spPr>
          <a:xfrm>
            <a:off x="0" y="1676400"/>
            <a:ext cx="9144000" cy="5181600"/>
          </a:xfrm>
        </p:spPr>
        <p:txBody>
          <a:bodyPr/>
          <a:lstStyle/>
          <a:p>
            <a:pPr eaLnBrk="1" hangingPunct="1">
              <a:buClr>
                <a:srgbClr val="FFFF00"/>
              </a:buClr>
              <a:buFont typeface="Wingdings" pitchFamily="2" charset="2"/>
              <a:buChar char="Ø"/>
            </a:pPr>
            <a:r>
              <a:rPr lang="en-US" sz="3600" b="1" u="sng" smtClean="0">
                <a:solidFill>
                  <a:srgbClr val="0033CC"/>
                </a:solidFill>
              </a:rPr>
              <a:t>REJECTED LABEL</a:t>
            </a:r>
            <a:r>
              <a:rPr lang="en-US" sz="3600" b="1" smtClean="0">
                <a:solidFill>
                  <a:srgbClr val="0033CC"/>
                </a:solidFill>
              </a:rPr>
              <a:t>.</a:t>
            </a:r>
          </a:p>
          <a:p>
            <a:pPr eaLnBrk="1" hangingPunct="1">
              <a:buClr>
                <a:srgbClr val="FFFF00"/>
              </a:buClr>
              <a:buFont typeface="Wingdings" pitchFamily="2" charset="2"/>
              <a:buChar char="Ø"/>
            </a:pPr>
            <a:endParaRPr lang="en-US" sz="1000" b="1" smtClean="0">
              <a:solidFill>
                <a:srgbClr val="FFFFFF"/>
              </a:solidFill>
            </a:endParaRPr>
          </a:p>
          <a:p>
            <a:pPr lvl="1" eaLnBrk="1" hangingPunct="1">
              <a:buClr>
                <a:srgbClr val="FFFF00"/>
              </a:buClr>
              <a:buFont typeface="Wingdings" pitchFamily="2" charset="2"/>
              <a:buChar char="ü"/>
            </a:pPr>
            <a:r>
              <a:rPr lang="en-US" sz="3200" b="1" smtClean="0">
                <a:solidFill>
                  <a:srgbClr val="FFFFFF"/>
                </a:solidFill>
              </a:rPr>
              <a:t>Item returned to unit for failure to meet criteria.</a:t>
            </a:r>
          </a:p>
          <a:p>
            <a:pPr lvl="1" eaLnBrk="1" hangingPunct="1">
              <a:buClr>
                <a:srgbClr val="FFFF00"/>
              </a:buClr>
              <a:buFont typeface="Wingdings" pitchFamily="2" charset="2"/>
              <a:buChar char="ü"/>
            </a:pPr>
            <a:endParaRPr lang="en-US" sz="3200" b="1" smtClean="0">
              <a:solidFill>
                <a:srgbClr val="FFFFFF"/>
              </a:solidFill>
            </a:endParaRPr>
          </a:p>
          <a:p>
            <a:pPr lvl="1" eaLnBrk="1" hangingPunct="1">
              <a:buClr>
                <a:srgbClr val="FFFF00"/>
              </a:buClr>
              <a:buFont typeface="Wingdings" pitchFamily="2" charset="2"/>
              <a:buChar char="ü"/>
            </a:pPr>
            <a:r>
              <a:rPr lang="en-US" sz="3200" b="1" smtClean="0">
                <a:solidFill>
                  <a:srgbClr val="FFFFFF"/>
                </a:solidFill>
              </a:rPr>
              <a:t>Tag shall remain on item until repaired or calibrated.</a:t>
            </a:r>
          </a:p>
          <a:p>
            <a:pPr lvl="1" eaLnBrk="1" hangingPunct="1">
              <a:buClr>
                <a:srgbClr val="FFFF00"/>
              </a:buClr>
              <a:buFont typeface="Wingdings" pitchFamily="2" charset="2"/>
              <a:buChar char="ü"/>
            </a:pPr>
            <a:endParaRPr lang="en-US" sz="3200" b="1" smtClean="0">
              <a:solidFill>
                <a:srgbClr val="FFFFFF"/>
              </a:solidFill>
            </a:endParaRPr>
          </a:p>
          <a:p>
            <a:pPr lvl="1" eaLnBrk="1" hangingPunct="1">
              <a:buClr>
                <a:srgbClr val="FFFF00"/>
              </a:buClr>
              <a:buFont typeface="Wingdings" pitchFamily="2" charset="2"/>
              <a:buChar char="ü"/>
            </a:pPr>
            <a:r>
              <a:rPr lang="en-US" sz="3200" b="1" smtClean="0">
                <a:solidFill>
                  <a:srgbClr val="FFFFFF"/>
                </a:solidFill>
              </a:rPr>
              <a:t>Tag and Label are Black on Red.</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4"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 calcmode="lin" valueType="num">
                                      <p:cBhvr>
                                        <p:cTn id="7" dur="500" fill="hold"/>
                                        <p:tgtEl>
                                          <p:spTgt spid="56323">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56323">
                                            <p:txEl>
                                              <p:pRg st="0" end="0"/>
                                            </p:txEl>
                                          </p:spTgt>
                                        </p:tgtEl>
                                        <p:attrNameLst>
                                          <p:attrName>ppt_y</p:attrName>
                                        </p:attrNameLst>
                                      </p:cBhvr>
                                      <p:tavLst>
                                        <p:tav tm="0">
                                          <p:val>
                                            <p:strVal val="#ppt_y+#ppt_h/2"/>
                                          </p:val>
                                        </p:tav>
                                        <p:tav tm="100000">
                                          <p:val>
                                            <p:strVal val="#ppt_y"/>
                                          </p:val>
                                        </p:tav>
                                      </p:tavLst>
                                    </p:anim>
                                    <p:anim calcmode="lin" valueType="num">
                                      <p:cBhvr>
                                        <p:cTn id="9" dur="500" fill="hold"/>
                                        <p:tgtEl>
                                          <p:spTgt spid="56323">
                                            <p:txEl>
                                              <p:pRg st="0" end="0"/>
                                            </p:txEl>
                                          </p:spTgt>
                                        </p:tgtEl>
                                        <p:attrNameLst>
                                          <p:attrName>ppt_w</p:attrName>
                                        </p:attrNameLst>
                                      </p:cBhvr>
                                      <p:tavLst>
                                        <p:tav tm="0">
                                          <p:val>
                                            <p:strVal val="#ppt_w"/>
                                          </p:val>
                                        </p:tav>
                                        <p:tav tm="100000">
                                          <p:val>
                                            <p:strVal val="#ppt_w"/>
                                          </p:val>
                                        </p:tav>
                                      </p:tavLst>
                                    </p:anim>
                                    <p:anim calcmode="lin" valueType="num">
                                      <p:cBhvr>
                                        <p:cTn id="10" dur="500" fill="hold"/>
                                        <p:tgtEl>
                                          <p:spTgt spid="5632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4" fill="hold" grpId="0" nodeType="clickEffect">
                                  <p:stCondLst>
                                    <p:cond delay="0"/>
                                  </p:stCondLst>
                                  <p:childTnLst>
                                    <p:set>
                                      <p:cBhvr>
                                        <p:cTn id="14" dur="1" fill="hold">
                                          <p:stCondLst>
                                            <p:cond delay="0"/>
                                          </p:stCondLst>
                                        </p:cTn>
                                        <p:tgtEl>
                                          <p:spTgt spid="56323">
                                            <p:txEl>
                                              <p:pRg st="2" end="2"/>
                                            </p:txEl>
                                          </p:spTgt>
                                        </p:tgtEl>
                                        <p:attrNameLst>
                                          <p:attrName>style.visibility</p:attrName>
                                        </p:attrNameLst>
                                      </p:cBhvr>
                                      <p:to>
                                        <p:strVal val="visible"/>
                                      </p:to>
                                    </p:set>
                                    <p:anim calcmode="lin" valueType="num">
                                      <p:cBhvr>
                                        <p:cTn id="15" dur="500" fill="hold"/>
                                        <p:tgtEl>
                                          <p:spTgt spid="56323">
                                            <p:txEl>
                                              <p:pRg st="2" end="2"/>
                                            </p:txEl>
                                          </p:spTgt>
                                        </p:tgtEl>
                                        <p:attrNameLst>
                                          <p:attrName>ppt_x</p:attrName>
                                        </p:attrNameLst>
                                      </p:cBhvr>
                                      <p:tavLst>
                                        <p:tav tm="0">
                                          <p:val>
                                            <p:strVal val="#ppt_x"/>
                                          </p:val>
                                        </p:tav>
                                        <p:tav tm="100000">
                                          <p:val>
                                            <p:strVal val="#ppt_x"/>
                                          </p:val>
                                        </p:tav>
                                      </p:tavLst>
                                    </p:anim>
                                    <p:anim calcmode="lin" valueType="num">
                                      <p:cBhvr>
                                        <p:cTn id="16" dur="500" fill="hold"/>
                                        <p:tgtEl>
                                          <p:spTgt spid="56323">
                                            <p:txEl>
                                              <p:pRg st="2" end="2"/>
                                            </p:txEl>
                                          </p:spTgt>
                                        </p:tgtEl>
                                        <p:attrNameLst>
                                          <p:attrName>ppt_y</p:attrName>
                                        </p:attrNameLst>
                                      </p:cBhvr>
                                      <p:tavLst>
                                        <p:tav tm="0">
                                          <p:val>
                                            <p:strVal val="#ppt_y+#ppt_h/2"/>
                                          </p:val>
                                        </p:tav>
                                        <p:tav tm="100000">
                                          <p:val>
                                            <p:strVal val="#ppt_y"/>
                                          </p:val>
                                        </p:tav>
                                      </p:tavLst>
                                    </p:anim>
                                    <p:anim calcmode="lin" valueType="num">
                                      <p:cBhvr>
                                        <p:cTn id="17" dur="500" fill="hold"/>
                                        <p:tgtEl>
                                          <p:spTgt spid="56323">
                                            <p:txEl>
                                              <p:pRg st="2" end="2"/>
                                            </p:txEl>
                                          </p:spTgt>
                                        </p:tgtEl>
                                        <p:attrNameLst>
                                          <p:attrName>ppt_w</p:attrName>
                                        </p:attrNameLst>
                                      </p:cBhvr>
                                      <p:tavLst>
                                        <p:tav tm="0">
                                          <p:val>
                                            <p:strVal val="#ppt_w"/>
                                          </p:val>
                                        </p:tav>
                                        <p:tav tm="100000">
                                          <p:val>
                                            <p:strVal val="#ppt_w"/>
                                          </p:val>
                                        </p:tav>
                                      </p:tavLst>
                                    </p:anim>
                                    <p:anim calcmode="lin" valueType="num">
                                      <p:cBhvr>
                                        <p:cTn id="18" dur="500" fill="hold"/>
                                        <p:tgtEl>
                                          <p:spTgt spid="5632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4" fill="hold" grpId="0" nodeType="clickEffect">
                                  <p:stCondLst>
                                    <p:cond delay="0"/>
                                  </p:stCondLst>
                                  <p:childTnLst>
                                    <p:set>
                                      <p:cBhvr>
                                        <p:cTn id="22" dur="1" fill="hold">
                                          <p:stCondLst>
                                            <p:cond delay="0"/>
                                          </p:stCondLst>
                                        </p:cTn>
                                        <p:tgtEl>
                                          <p:spTgt spid="56323">
                                            <p:txEl>
                                              <p:pRg st="4" end="4"/>
                                            </p:txEl>
                                          </p:spTgt>
                                        </p:tgtEl>
                                        <p:attrNameLst>
                                          <p:attrName>style.visibility</p:attrName>
                                        </p:attrNameLst>
                                      </p:cBhvr>
                                      <p:to>
                                        <p:strVal val="visible"/>
                                      </p:to>
                                    </p:set>
                                    <p:anim calcmode="lin" valueType="num">
                                      <p:cBhvr>
                                        <p:cTn id="23" dur="500" fill="hold"/>
                                        <p:tgtEl>
                                          <p:spTgt spid="56323">
                                            <p:txEl>
                                              <p:pRg st="4" end="4"/>
                                            </p:txEl>
                                          </p:spTgt>
                                        </p:tgtEl>
                                        <p:attrNameLst>
                                          <p:attrName>ppt_x</p:attrName>
                                        </p:attrNameLst>
                                      </p:cBhvr>
                                      <p:tavLst>
                                        <p:tav tm="0">
                                          <p:val>
                                            <p:strVal val="#ppt_x"/>
                                          </p:val>
                                        </p:tav>
                                        <p:tav tm="100000">
                                          <p:val>
                                            <p:strVal val="#ppt_x"/>
                                          </p:val>
                                        </p:tav>
                                      </p:tavLst>
                                    </p:anim>
                                    <p:anim calcmode="lin" valueType="num">
                                      <p:cBhvr>
                                        <p:cTn id="24" dur="500" fill="hold"/>
                                        <p:tgtEl>
                                          <p:spTgt spid="56323">
                                            <p:txEl>
                                              <p:pRg st="4" end="4"/>
                                            </p:txEl>
                                          </p:spTgt>
                                        </p:tgtEl>
                                        <p:attrNameLst>
                                          <p:attrName>ppt_y</p:attrName>
                                        </p:attrNameLst>
                                      </p:cBhvr>
                                      <p:tavLst>
                                        <p:tav tm="0">
                                          <p:val>
                                            <p:strVal val="#ppt_y+#ppt_h/2"/>
                                          </p:val>
                                        </p:tav>
                                        <p:tav tm="100000">
                                          <p:val>
                                            <p:strVal val="#ppt_y"/>
                                          </p:val>
                                        </p:tav>
                                      </p:tavLst>
                                    </p:anim>
                                    <p:anim calcmode="lin" valueType="num">
                                      <p:cBhvr>
                                        <p:cTn id="25" dur="500" fill="hold"/>
                                        <p:tgtEl>
                                          <p:spTgt spid="56323">
                                            <p:txEl>
                                              <p:pRg st="4" end="4"/>
                                            </p:txEl>
                                          </p:spTgt>
                                        </p:tgtEl>
                                        <p:attrNameLst>
                                          <p:attrName>ppt_w</p:attrName>
                                        </p:attrNameLst>
                                      </p:cBhvr>
                                      <p:tavLst>
                                        <p:tav tm="0">
                                          <p:val>
                                            <p:strVal val="#ppt_w"/>
                                          </p:val>
                                        </p:tav>
                                        <p:tav tm="100000">
                                          <p:val>
                                            <p:strVal val="#ppt_w"/>
                                          </p:val>
                                        </p:tav>
                                      </p:tavLst>
                                    </p:anim>
                                    <p:anim calcmode="lin" valueType="num">
                                      <p:cBhvr>
                                        <p:cTn id="26" dur="500" fill="hold"/>
                                        <p:tgtEl>
                                          <p:spTgt spid="56323">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4" fill="hold" grpId="0" nodeType="clickEffect">
                                  <p:stCondLst>
                                    <p:cond delay="0"/>
                                  </p:stCondLst>
                                  <p:childTnLst>
                                    <p:set>
                                      <p:cBhvr>
                                        <p:cTn id="30" dur="1" fill="hold">
                                          <p:stCondLst>
                                            <p:cond delay="0"/>
                                          </p:stCondLst>
                                        </p:cTn>
                                        <p:tgtEl>
                                          <p:spTgt spid="56323">
                                            <p:txEl>
                                              <p:pRg st="6" end="6"/>
                                            </p:txEl>
                                          </p:spTgt>
                                        </p:tgtEl>
                                        <p:attrNameLst>
                                          <p:attrName>style.visibility</p:attrName>
                                        </p:attrNameLst>
                                      </p:cBhvr>
                                      <p:to>
                                        <p:strVal val="visible"/>
                                      </p:to>
                                    </p:set>
                                    <p:anim calcmode="lin" valueType="num">
                                      <p:cBhvr>
                                        <p:cTn id="31" dur="500" fill="hold"/>
                                        <p:tgtEl>
                                          <p:spTgt spid="56323">
                                            <p:txEl>
                                              <p:pRg st="6" end="6"/>
                                            </p:txEl>
                                          </p:spTgt>
                                        </p:tgtEl>
                                        <p:attrNameLst>
                                          <p:attrName>ppt_x</p:attrName>
                                        </p:attrNameLst>
                                      </p:cBhvr>
                                      <p:tavLst>
                                        <p:tav tm="0">
                                          <p:val>
                                            <p:strVal val="#ppt_x"/>
                                          </p:val>
                                        </p:tav>
                                        <p:tav tm="100000">
                                          <p:val>
                                            <p:strVal val="#ppt_x"/>
                                          </p:val>
                                        </p:tav>
                                      </p:tavLst>
                                    </p:anim>
                                    <p:anim calcmode="lin" valueType="num">
                                      <p:cBhvr>
                                        <p:cTn id="32" dur="500" fill="hold"/>
                                        <p:tgtEl>
                                          <p:spTgt spid="56323">
                                            <p:txEl>
                                              <p:pRg st="6" end="6"/>
                                            </p:txEl>
                                          </p:spTgt>
                                        </p:tgtEl>
                                        <p:attrNameLst>
                                          <p:attrName>ppt_y</p:attrName>
                                        </p:attrNameLst>
                                      </p:cBhvr>
                                      <p:tavLst>
                                        <p:tav tm="0">
                                          <p:val>
                                            <p:strVal val="#ppt_y+#ppt_h/2"/>
                                          </p:val>
                                        </p:tav>
                                        <p:tav tm="100000">
                                          <p:val>
                                            <p:strVal val="#ppt_y"/>
                                          </p:val>
                                        </p:tav>
                                      </p:tavLst>
                                    </p:anim>
                                    <p:anim calcmode="lin" valueType="num">
                                      <p:cBhvr>
                                        <p:cTn id="33" dur="500" fill="hold"/>
                                        <p:tgtEl>
                                          <p:spTgt spid="56323">
                                            <p:txEl>
                                              <p:pRg st="6" end="6"/>
                                            </p:txEl>
                                          </p:spTgt>
                                        </p:tgtEl>
                                        <p:attrNameLst>
                                          <p:attrName>ppt_w</p:attrName>
                                        </p:attrNameLst>
                                      </p:cBhvr>
                                      <p:tavLst>
                                        <p:tav tm="0">
                                          <p:val>
                                            <p:strVal val="#ppt_w"/>
                                          </p:val>
                                        </p:tav>
                                        <p:tav tm="100000">
                                          <p:val>
                                            <p:strVal val="#ppt_w"/>
                                          </p:val>
                                        </p:tav>
                                      </p:tavLst>
                                    </p:anim>
                                    <p:anim calcmode="lin" valueType="num">
                                      <p:cBhvr>
                                        <p:cTn id="34" dur="500" fill="hold"/>
                                        <p:tgtEl>
                                          <p:spTgt spid="56323">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bldLvl="2" autoUpdateAnimBg="0"/>
    </p:bld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idx="1"/>
          </p:nvPr>
        </p:nvSpPr>
        <p:spPr>
          <a:xfrm>
            <a:off x="2047875" y="530225"/>
            <a:ext cx="5030788" cy="998538"/>
          </a:xfrm>
        </p:spPr>
        <p:txBody>
          <a:bodyPr lIns="0" tIns="0" rIns="0" bIns="0">
            <a:normAutofit lnSpcReduction="10000"/>
          </a:bodyPr>
          <a:lstStyle/>
          <a:p>
            <a:pPr marL="0" indent="0" defTabSz="454025" eaLnBrk="1" fontAlgn="auto" hangingPunct="1">
              <a:spcBef>
                <a:spcPct val="0"/>
              </a:spcBef>
              <a:spcAft>
                <a:spcPts val="0"/>
              </a:spcAft>
              <a:buClr>
                <a:srgbClr val="FFFF00"/>
              </a:buClr>
              <a:buSzPct val="90000"/>
              <a:buFont typeface="Monotype Sorts"/>
              <a:buNone/>
              <a:defRPr/>
            </a:pPr>
            <a:r>
              <a:rPr lang="en-US" sz="7200" b="1" u="sng" smtClean="0">
                <a:solidFill>
                  <a:srgbClr val="FF0000"/>
                </a:solidFill>
                <a:latin typeface="Arial" pitchFamily="34" charset="0"/>
              </a:rPr>
              <a:t>REJECTED</a:t>
            </a:r>
            <a:endParaRPr lang="en-US" smtClean="0">
              <a:solidFill>
                <a:srgbClr val="FF0000"/>
              </a:solidFill>
            </a:endParaRPr>
          </a:p>
        </p:txBody>
      </p:sp>
      <p:sp>
        <p:nvSpPr>
          <p:cNvPr id="317443" name="AutoShape 3"/>
          <p:cNvSpPr>
            <a:spLocks noChangeArrowheads="1"/>
          </p:cNvSpPr>
          <p:nvPr/>
        </p:nvSpPr>
        <p:spPr bwMode="auto">
          <a:xfrm flipV="1">
            <a:off x="1339850" y="2098675"/>
            <a:ext cx="6389688" cy="3284538"/>
          </a:xfrm>
          <a:prstGeom prst="roundRect">
            <a:avLst>
              <a:gd name="adj" fmla="val 0"/>
            </a:avLst>
          </a:prstGeom>
          <a:solidFill>
            <a:srgbClr val="FF0000"/>
          </a:solidFill>
          <a:ln w="18891">
            <a:solidFill>
              <a:srgbClr val="C20041"/>
            </a:solidFill>
            <a:round/>
            <a:headEnd/>
            <a:tailEnd/>
          </a:ln>
        </p:spPr>
        <p:txBody>
          <a:bodyPr wrap="none" anchor="ctr"/>
          <a:lstStyle/>
          <a:p>
            <a:endParaRPr lang="en-US">
              <a:solidFill>
                <a:schemeClr val="bg1"/>
              </a:solidFill>
            </a:endParaRPr>
          </a:p>
        </p:txBody>
      </p:sp>
      <p:sp>
        <p:nvSpPr>
          <p:cNvPr id="317444" name="Text Box 4"/>
          <p:cNvSpPr txBox="1">
            <a:spLocks noChangeArrowheads="1"/>
          </p:cNvSpPr>
          <p:nvPr/>
        </p:nvSpPr>
        <p:spPr bwMode="auto">
          <a:xfrm>
            <a:off x="1692275" y="2249488"/>
            <a:ext cx="6318250" cy="414337"/>
          </a:xfrm>
          <a:prstGeom prst="rect">
            <a:avLst/>
          </a:prstGeom>
          <a:noFill/>
          <a:ln w="9525">
            <a:noFill/>
            <a:miter lim="800000"/>
            <a:headEnd/>
            <a:tailEnd/>
          </a:ln>
        </p:spPr>
        <p:txBody>
          <a:bodyPr lIns="0" tIns="0" rIns="0" bIns="0"/>
          <a:lstStyle/>
          <a:p>
            <a:pPr defTabSz="407988">
              <a:buClr>
                <a:srgbClr val="FFFF00"/>
              </a:buClr>
              <a:buSzPct val="90000"/>
              <a:buFont typeface="Monotype Sorts"/>
              <a:buNone/>
            </a:pPr>
            <a:r>
              <a:rPr lang="en-US" sz="2700">
                <a:solidFill>
                  <a:srgbClr val="000000"/>
                </a:solidFill>
                <a:latin typeface="Arial" pitchFamily="34" charset="0"/>
              </a:rPr>
              <a:t>UNITED STATES MARINE CORPS</a:t>
            </a:r>
            <a:endParaRPr lang="en-US" sz="2200"/>
          </a:p>
        </p:txBody>
      </p:sp>
      <p:sp>
        <p:nvSpPr>
          <p:cNvPr id="317445" name="Text Box 5"/>
          <p:cNvSpPr txBox="1">
            <a:spLocks noChangeArrowheads="1"/>
          </p:cNvSpPr>
          <p:nvPr/>
        </p:nvSpPr>
        <p:spPr bwMode="auto">
          <a:xfrm>
            <a:off x="2308225" y="2603500"/>
            <a:ext cx="5434013" cy="819150"/>
          </a:xfrm>
          <a:prstGeom prst="rect">
            <a:avLst/>
          </a:prstGeom>
          <a:noFill/>
          <a:ln w="9525">
            <a:noFill/>
            <a:miter lim="800000"/>
            <a:headEnd/>
            <a:tailEnd/>
          </a:ln>
        </p:spPr>
        <p:txBody>
          <a:bodyPr lIns="0" tIns="0" rIns="0" bIns="0"/>
          <a:lstStyle/>
          <a:p>
            <a:pPr defTabSz="407988">
              <a:buClr>
                <a:srgbClr val="FFFF00"/>
              </a:buClr>
              <a:buSzPct val="90000"/>
              <a:buFont typeface="Monotype Sorts"/>
              <a:buNone/>
            </a:pPr>
            <a:r>
              <a:rPr lang="en-US" sz="2700">
                <a:solidFill>
                  <a:srgbClr val="000000"/>
                </a:solidFill>
                <a:latin typeface="Arial" pitchFamily="34" charset="0"/>
              </a:rPr>
              <a:t>CALIBRATION PROGRAM</a:t>
            </a:r>
            <a:endParaRPr lang="en-US" sz="2200"/>
          </a:p>
        </p:txBody>
      </p:sp>
      <p:sp>
        <p:nvSpPr>
          <p:cNvPr id="317446" name="Text Box 135"/>
          <p:cNvSpPr txBox="1">
            <a:spLocks noChangeArrowheads="1"/>
          </p:cNvSpPr>
          <p:nvPr/>
        </p:nvSpPr>
        <p:spPr bwMode="auto">
          <a:xfrm>
            <a:off x="3606800" y="2989263"/>
            <a:ext cx="2062163" cy="412750"/>
          </a:xfrm>
          <a:prstGeom prst="rect">
            <a:avLst/>
          </a:prstGeom>
          <a:noFill/>
          <a:ln w="9525">
            <a:noFill/>
            <a:miter lim="800000"/>
            <a:headEnd/>
            <a:tailEnd/>
          </a:ln>
        </p:spPr>
        <p:txBody>
          <a:bodyPr lIns="0" tIns="0" rIns="0" bIns="0"/>
          <a:lstStyle/>
          <a:p>
            <a:pPr defTabSz="407988">
              <a:buClr>
                <a:srgbClr val="FFFF00"/>
              </a:buClr>
              <a:buSzPct val="90000"/>
              <a:buFont typeface="Monotype Sorts"/>
              <a:buNone/>
            </a:pPr>
            <a:r>
              <a:rPr lang="en-US" sz="2700">
                <a:solidFill>
                  <a:srgbClr val="000000"/>
                </a:solidFill>
                <a:latin typeface="Arial" pitchFamily="34" charset="0"/>
              </a:rPr>
              <a:t>REJECTED</a:t>
            </a:r>
            <a:endParaRPr lang="en-US" sz="2200"/>
          </a:p>
        </p:txBody>
      </p:sp>
      <p:sp>
        <p:nvSpPr>
          <p:cNvPr id="317447" name="Text Box 136"/>
          <p:cNvSpPr txBox="1">
            <a:spLocks noChangeArrowheads="1"/>
          </p:cNvSpPr>
          <p:nvPr/>
        </p:nvSpPr>
        <p:spPr bwMode="auto">
          <a:xfrm>
            <a:off x="2581275" y="3656013"/>
            <a:ext cx="4276725" cy="815975"/>
          </a:xfrm>
          <a:prstGeom prst="rect">
            <a:avLst/>
          </a:prstGeom>
          <a:noFill/>
          <a:ln w="9525">
            <a:noFill/>
            <a:miter lim="800000"/>
            <a:headEnd/>
            <a:tailEnd/>
          </a:ln>
        </p:spPr>
        <p:txBody>
          <a:bodyPr lIns="0" tIns="0" rIns="0" bIns="0"/>
          <a:lstStyle/>
          <a:p>
            <a:pPr defTabSz="407988">
              <a:buClr>
                <a:srgbClr val="FFFF00"/>
              </a:buClr>
              <a:buSzPct val="90000"/>
              <a:buFont typeface="Monotype Sorts"/>
              <a:buNone/>
            </a:pPr>
            <a:r>
              <a:rPr lang="en-US" sz="2700">
                <a:solidFill>
                  <a:srgbClr val="000000"/>
                </a:solidFill>
                <a:latin typeface="Arial" pitchFamily="34" charset="0"/>
              </a:rPr>
              <a:t>LAB ________________</a:t>
            </a:r>
            <a:endParaRPr lang="en-US" sz="2200"/>
          </a:p>
        </p:txBody>
      </p:sp>
      <p:sp>
        <p:nvSpPr>
          <p:cNvPr id="317448" name="Text Box 137"/>
          <p:cNvSpPr txBox="1">
            <a:spLocks noChangeArrowheads="1"/>
          </p:cNvSpPr>
          <p:nvPr/>
        </p:nvSpPr>
        <p:spPr bwMode="auto">
          <a:xfrm>
            <a:off x="2495550" y="3987800"/>
            <a:ext cx="4492625" cy="815975"/>
          </a:xfrm>
          <a:prstGeom prst="rect">
            <a:avLst/>
          </a:prstGeom>
          <a:noFill/>
          <a:ln w="9525">
            <a:noFill/>
            <a:miter lim="800000"/>
            <a:headEnd/>
            <a:tailEnd/>
          </a:ln>
        </p:spPr>
        <p:txBody>
          <a:bodyPr lIns="0" tIns="0" rIns="0" bIns="0"/>
          <a:lstStyle/>
          <a:p>
            <a:pPr defTabSz="407988">
              <a:buClr>
                <a:srgbClr val="FFFF00"/>
              </a:buClr>
              <a:buSzPct val="90000"/>
              <a:buFont typeface="Monotype Sorts"/>
              <a:buNone/>
            </a:pPr>
            <a:r>
              <a:rPr lang="en-US" sz="2700">
                <a:solidFill>
                  <a:srgbClr val="000000"/>
                </a:solidFill>
                <a:latin typeface="Arial" pitchFamily="34" charset="0"/>
              </a:rPr>
              <a:t>TECH ________________</a:t>
            </a:r>
            <a:endParaRPr lang="en-US" sz="2200"/>
          </a:p>
        </p:txBody>
      </p:sp>
      <p:sp>
        <p:nvSpPr>
          <p:cNvPr id="317449" name="Text Box 138"/>
          <p:cNvSpPr txBox="1">
            <a:spLocks noChangeArrowheads="1"/>
          </p:cNvSpPr>
          <p:nvPr/>
        </p:nvSpPr>
        <p:spPr bwMode="auto">
          <a:xfrm>
            <a:off x="2435225" y="4899025"/>
            <a:ext cx="4922838" cy="446088"/>
          </a:xfrm>
          <a:prstGeom prst="rect">
            <a:avLst/>
          </a:prstGeom>
          <a:noFill/>
          <a:ln w="9525">
            <a:noFill/>
            <a:miter lim="800000"/>
            <a:headEnd/>
            <a:tailEnd/>
          </a:ln>
        </p:spPr>
        <p:txBody>
          <a:bodyPr lIns="0" tIns="0" rIns="0" bIns="0"/>
          <a:lstStyle/>
          <a:p>
            <a:pPr defTabSz="407988">
              <a:buClr>
                <a:srgbClr val="FFFF00"/>
              </a:buClr>
              <a:buSzPct val="90000"/>
              <a:buFont typeface="Monotype Sorts"/>
              <a:buNone/>
            </a:pPr>
            <a:r>
              <a:rPr lang="en-US" sz="2700">
                <a:solidFill>
                  <a:srgbClr val="000000"/>
                </a:solidFill>
                <a:latin typeface="Arial" pitchFamily="34" charset="0"/>
              </a:rPr>
              <a:t>DUE ________________</a:t>
            </a:r>
            <a:endParaRPr lang="en-US" sz="2200"/>
          </a:p>
        </p:txBody>
      </p:sp>
      <p:sp>
        <p:nvSpPr>
          <p:cNvPr id="317450" name="Text Box 139"/>
          <p:cNvSpPr txBox="1">
            <a:spLocks noChangeArrowheads="1"/>
          </p:cNvSpPr>
          <p:nvPr/>
        </p:nvSpPr>
        <p:spPr bwMode="auto">
          <a:xfrm>
            <a:off x="4740275" y="3387725"/>
            <a:ext cx="1524000" cy="458788"/>
          </a:xfrm>
          <a:prstGeom prst="rect">
            <a:avLst/>
          </a:prstGeom>
          <a:noFill/>
          <a:ln w="9525">
            <a:noFill/>
            <a:miter lim="800000"/>
            <a:headEnd/>
            <a:tailEnd/>
          </a:ln>
        </p:spPr>
        <p:txBody>
          <a:bodyPr lIns="0" tIns="0" rIns="0" bIns="0"/>
          <a:lstStyle/>
          <a:p>
            <a:pPr defTabSz="407988">
              <a:buClr>
                <a:srgbClr val="FFFF00"/>
              </a:buClr>
              <a:buSzPct val="90000"/>
              <a:buFont typeface="Monotype Sorts"/>
              <a:buNone/>
            </a:pPr>
            <a:r>
              <a:rPr lang="en-US" sz="1300">
                <a:solidFill>
                  <a:srgbClr val="000000"/>
                </a:solidFill>
                <a:latin typeface="Arial" pitchFamily="34" charset="0"/>
              </a:rPr>
              <a:t>  (REFER TO</a:t>
            </a:r>
          </a:p>
          <a:p>
            <a:pPr defTabSz="407988">
              <a:buClr>
                <a:srgbClr val="FFFF00"/>
              </a:buClr>
              <a:buSzPct val="90000"/>
              <a:buFont typeface="Monotype Sorts"/>
              <a:buNone/>
            </a:pPr>
            <a:r>
              <a:rPr lang="en-US" sz="1300">
                <a:solidFill>
                  <a:srgbClr val="000000"/>
                </a:solidFill>
                <a:latin typeface="Arial" pitchFamily="34" charset="0"/>
              </a:rPr>
              <a:t>ATTACHED TAG)</a:t>
            </a:r>
            <a:endParaRPr lang="en-US" sz="2200"/>
          </a:p>
        </p:txBody>
      </p:sp>
      <p:grpSp>
        <p:nvGrpSpPr>
          <p:cNvPr id="2" name="Group 6"/>
          <p:cNvGrpSpPr>
            <a:grpSpLocks/>
          </p:cNvGrpSpPr>
          <p:nvPr/>
        </p:nvGrpSpPr>
        <p:grpSpPr bwMode="auto">
          <a:xfrm>
            <a:off x="1457325" y="3101975"/>
            <a:ext cx="879475" cy="939800"/>
            <a:chOff x="1010" y="2215"/>
            <a:chExt cx="609" cy="671"/>
          </a:xfrm>
          <a:solidFill>
            <a:schemeClr val="bg1"/>
          </a:solidFill>
        </p:grpSpPr>
        <p:sp>
          <p:nvSpPr>
            <p:cNvPr id="36876" name="Freeform 7"/>
            <p:cNvSpPr>
              <a:spLocks/>
            </p:cNvSpPr>
            <p:nvPr/>
          </p:nvSpPr>
          <p:spPr bwMode="auto">
            <a:xfrm>
              <a:off x="1168" y="2475"/>
              <a:ext cx="305" cy="312"/>
            </a:xfrm>
            <a:custGeom>
              <a:avLst/>
              <a:gdLst>
                <a:gd name="T0" fmla="*/ 304 w 305"/>
                <a:gd name="T1" fmla="*/ 142 h 312"/>
                <a:gd name="T2" fmla="*/ 300 w 305"/>
                <a:gd name="T3" fmla="*/ 116 h 312"/>
                <a:gd name="T4" fmla="*/ 298 w 305"/>
                <a:gd name="T5" fmla="*/ 109 h 312"/>
                <a:gd name="T6" fmla="*/ 299 w 305"/>
                <a:gd name="T7" fmla="*/ 109 h 312"/>
                <a:gd name="T8" fmla="*/ 290 w 305"/>
                <a:gd name="T9" fmla="*/ 90 h 312"/>
                <a:gd name="T10" fmla="*/ 277 w 305"/>
                <a:gd name="T11" fmla="*/ 66 h 312"/>
                <a:gd name="T12" fmla="*/ 260 w 305"/>
                <a:gd name="T13" fmla="*/ 46 h 312"/>
                <a:gd name="T14" fmla="*/ 239 w 305"/>
                <a:gd name="T15" fmla="*/ 29 h 312"/>
                <a:gd name="T16" fmla="*/ 217 w 305"/>
                <a:gd name="T17" fmla="*/ 15 h 312"/>
                <a:gd name="T18" fmla="*/ 192 w 305"/>
                <a:gd name="T19" fmla="*/ 6 h 312"/>
                <a:gd name="T20" fmla="*/ 165 w 305"/>
                <a:gd name="T21" fmla="*/ 2 h 312"/>
                <a:gd name="T22" fmla="*/ 140 w 305"/>
                <a:gd name="T23" fmla="*/ 2 h 312"/>
                <a:gd name="T24" fmla="*/ 113 w 305"/>
                <a:gd name="T25" fmla="*/ 6 h 312"/>
                <a:gd name="T26" fmla="*/ 88 w 305"/>
                <a:gd name="T27" fmla="*/ 15 h 312"/>
                <a:gd name="T28" fmla="*/ 65 w 305"/>
                <a:gd name="T29" fmla="*/ 29 h 312"/>
                <a:gd name="T30" fmla="*/ 45 w 305"/>
                <a:gd name="T31" fmla="*/ 46 h 312"/>
                <a:gd name="T32" fmla="*/ 28 w 305"/>
                <a:gd name="T33" fmla="*/ 66 h 312"/>
                <a:gd name="T34" fmla="*/ 15 w 305"/>
                <a:gd name="T35" fmla="*/ 90 h 312"/>
                <a:gd name="T36" fmla="*/ 6 w 305"/>
                <a:gd name="T37" fmla="*/ 116 h 312"/>
                <a:gd name="T38" fmla="*/ 1 w 305"/>
                <a:gd name="T39" fmla="*/ 142 h 312"/>
                <a:gd name="T40" fmla="*/ 1 w 305"/>
                <a:gd name="T41" fmla="*/ 169 h 312"/>
                <a:gd name="T42" fmla="*/ 6 w 305"/>
                <a:gd name="T43" fmla="*/ 195 h 312"/>
                <a:gd name="T44" fmla="*/ 15 w 305"/>
                <a:gd name="T45" fmla="*/ 222 h 312"/>
                <a:gd name="T46" fmla="*/ 28 w 305"/>
                <a:gd name="T47" fmla="*/ 244 h 312"/>
                <a:gd name="T48" fmla="*/ 45 w 305"/>
                <a:gd name="T49" fmla="*/ 265 h 312"/>
                <a:gd name="T50" fmla="*/ 65 w 305"/>
                <a:gd name="T51" fmla="*/ 282 h 312"/>
                <a:gd name="T52" fmla="*/ 88 w 305"/>
                <a:gd name="T53" fmla="*/ 296 h 312"/>
                <a:gd name="T54" fmla="*/ 113 w 305"/>
                <a:gd name="T55" fmla="*/ 305 h 312"/>
                <a:gd name="T56" fmla="*/ 140 w 305"/>
                <a:gd name="T57" fmla="*/ 310 h 312"/>
                <a:gd name="T58" fmla="*/ 165 w 305"/>
                <a:gd name="T59" fmla="*/ 310 h 312"/>
                <a:gd name="T60" fmla="*/ 192 w 305"/>
                <a:gd name="T61" fmla="*/ 305 h 312"/>
                <a:gd name="T62" fmla="*/ 217 w 305"/>
                <a:gd name="T63" fmla="*/ 296 h 312"/>
                <a:gd name="T64" fmla="*/ 239 w 305"/>
                <a:gd name="T65" fmla="*/ 282 h 312"/>
                <a:gd name="T66" fmla="*/ 260 w 305"/>
                <a:gd name="T67" fmla="*/ 265 h 312"/>
                <a:gd name="T68" fmla="*/ 277 w 305"/>
                <a:gd name="T69" fmla="*/ 244 h 312"/>
                <a:gd name="T70" fmla="*/ 290 w 305"/>
                <a:gd name="T71" fmla="*/ 222 h 312"/>
                <a:gd name="T72" fmla="*/ 300 w 305"/>
                <a:gd name="T73" fmla="*/ 195 h 312"/>
                <a:gd name="T74" fmla="*/ 304 w 305"/>
                <a:gd name="T75" fmla="*/ 169 h 312"/>
                <a:gd name="T76" fmla="*/ 304 w 305"/>
                <a:gd name="T77" fmla="*/ 155 h 3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05"/>
                <a:gd name="T118" fmla="*/ 0 h 312"/>
                <a:gd name="T119" fmla="*/ 305 w 305"/>
                <a:gd name="T120" fmla="*/ 312 h 3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05" h="312">
                  <a:moveTo>
                    <a:pt x="304" y="155"/>
                  </a:moveTo>
                  <a:lnTo>
                    <a:pt x="304" y="142"/>
                  </a:lnTo>
                  <a:lnTo>
                    <a:pt x="302" y="129"/>
                  </a:lnTo>
                  <a:lnTo>
                    <a:pt x="300" y="116"/>
                  </a:lnTo>
                  <a:lnTo>
                    <a:pt x="299" y="111"/>
                  </a:lnTo>
                  <a:lnTo>
                    <a:pt x="298" y="109"/>
                  </a:lnTo>
                  <a:lnTo>
                    <a:pt x="297" y="107"/>
                  </a:lnTo>
                  <a:lnTo>
                    <a:pt x="299" y="109"/>
                  </a:lnTo>
                  <a:lnTo>
                    <a:pt x="295" y="103"/>
                  </a:lnTo>
                  <a:lnTo>
                    <a:pt x="290" y="90"/>
                  </a:lnTo>
                  <a:lnTo>
                    <a:pt x="284" y="78"/>
                  </a:lnTo>
                  <a:lnTo>
                    <a:pt x="277" y="66"/>
                  </a:lnTo>
                  <a:lnTo>
                    <a:pt x="269" y="56"/>
                  </a:lnTo>
                  <a:lnTo>
                    <a:pt x="260" y="46"/>
                  </a:lnTo>
                  <a:lnTo>
                    <a:pt x="250" y="37"/>
                  </a:lnTo>
                  <a:lnTo>
                    <a:pt x="239" y="29"/>
                  </a:lnTo>
                  <a:lnTo>
                    <a:pt x="229" y="21"/>
                  </a:lnTo>
                  <a:lnTo>
                    <a:pt x="217" y="15"/>
                  </a:lnTo>
                  <a:lnTo>
                    <a:pt x="204" y="10"/>
                  </a:lnTo>
                  <a:lnTo>
                    <a:pt x="192" y="6"/>
                  </a:lnTo>
                  <a:lnTo>
                    <a:pt x="179" y="3"/>
                  </a:lnTo>
                  <a:lnTo>
                    <a:pt x="165" y="2"/>
                  </a:lnTo>
                  <a:lnTo>
                    <a:pt x="153" y="0"/>
                  </a:lnTo>
                  <a:lnTo>
                    <a:pt x="140" y="2"/>
                  </a:lnTo>
                  <a:lnTo>
                    <a:pt x="126" y="3"/>
                  </a:lnTo>
                  <a:lnTo>
                    <a:pt x="113" y="6"/>
                  </a:lnTo>
                  <a:lnTo>
                    <a:pt x="101" y="10"/>
                  </a:lnTo>
                  <a:lnTo>
                    <a:pt x="88" y="15"/>
                  </a:lnTo>
                  <a:lnTo>
                    <a:pt x="76" y="22"/>
                  </a:lnTo>
                  <a:lnTo>
                    <a:pt x="65" y="29"/>
                  </a:lnTo>
                  <a:lnTo>
                    <a:pt x="55" y="36"/>
                  </a:lnTo>
                  <a:lnTo>
                    <a:pt x="45" y="46"/>
                  </a:lnTo>
                  <a:lnTo>
                    <a:pt x="36" y="56"/>
                  </a:lnTo>
                  <a:lnTo>
                    <a:pt x="28" y="66"/>
                  </a:lnTo>
                  <a:lnTo>
                    <a:pt x="21" y="78"/>
                  </a:lnTo>
                  <a:lnTo>
                    <a:pt x="15" y="90"/>
                  </a:lnTo>
                  <a:lnTo>
                    <a:pt x="10" y="103"/>
                  </a:lnTo>
                  <a:lnTo>
                    <a:pt x="6" y="116"/>
                  </a:lnTo>
                  <a:lnTo>
                    <a:pt x="3" y="129"/>
                  </a:lnTo>
                  <a:lnTo>
                    <a:pt x="1" y="142"/>
                  </a:lnTo>
                  <a:lnTo>
                    <a:pt x="0" y="155"/>
                  </a:lnTo>
                  <a:lnTo>
                    <a:pt x="1" y="169"/>
                  </a:lnTo>
                  <a:lnTo>
                    <a:pt x="3" y="182"/>
                  </a:lnTo>
                  <a:lnTo>
                    <a:pt x="6" y="195"/>
                  </a:lnTo>
                  <a:lnTo>
                    <a:pt x="10" y="209"/>
                  </a:lnTo>
                  <a:lnTo>
                    <a:pt x="15" y="222"/>
                  </a:lnTo>
                  <a:lnTo>
                    <a:pt x="21" y="233"/>
                  </a:lnTo>
                  <a:lnTo>
                    <a:pt x="28" y="244"/>
                  </a:lnTo>
                  <a:lnTo>
                    <a:pt x="36" y="255"/>
                  </a:lnTo>
                  <a:lnTo>
                    <a:pt x="45" y="265"/>
                  </a:lnTo>
                  <a:lnTo>
                    <a:pt x="55" y="274"/>
                  </a:lnTo>
                  <a:lnTo>
                    <a:pt x="65" y="282"/>
                  </a:lnTo>
                  <a:lnTo>
                    <a:pt x="76" y="289"/>
                  </a:lnTo>
                  <a:lnTo>
                    <a:pt x="88" y="296"/>
                  </a:lnTo>
                  <a:lnTo>
                    <a:pt x="101" y="301"/>
                  </a:lnTo>
                  <a:lnTo>
                    <a:pt x="113" y="305"/>
                  </a:lnTo>
                  <a:lnTo>
                    <a:pt x="126" y="308"/>
                  </a:lnTo>
                  <a:lnTo>
                    <a:pt x="140" y="310"/>
                  </a:lnTo>
                  <a:lnTo>
                    <a:pt x="153" y="311"/>
                  </a:lnTo>
                  <a:lnTo>
                    <a:pt x="165" y="310"/>
                  </a:lnTo>
                  <a:lnTo>
                    <a:pt x="179" y="308"/>
                  </a:lnTo>
                  <a:lnTo>
                    <a:pt x="192" y="305"/>
                  </a:lnTo>
                  <a:lnTo>
                    <a:pt x="204" y="301"/>
                  </a:lnTo>
                  <a:lnTo>
                    <a:pt x="217" y="296"/>
                  </a:lnTo>
                  <a:lnTo>
                    <a:pt x="229" y="289"/>
                  </a:lnTo>
                  <a:lnTo>
                    <a:pt x="239" y="282"/>
                  </a:lnTo>
                  <a:lnTo>
                    <a:pt x="250" y="274"/>
                  </a:lnTo>
                  <a:lnTo>
                    <a:pt x="260" y="265"/>
                  </a:lnTo>
                  <a:lnTo>
                    <a:pt x="269" y="255"/>
                  </a:lnTo>
                  <a:lnTo>
                    <a:pt x="277" y="244"/>
                  </a:lnTo>
                  <a:lnTo>
                    <a:pt x="284" y="233"/>
                  </a:lnTo>
                  <a:lnTo>
                    <a:pt x="290" y="222"/>
                  </a:lnTo>
                  <a:lnTo>
                    <a:pt x="295" y="209"/>
                  </a:lnTo>
                  <a:lnTo>
                    <a:pt x="300" y="195"/>
                  </a:lnTo>
                  <a:lnTo>
                    <a:pt x="302" y="182"/>
                  </a:lnTo>
                  <a:lnTo>
                    <a:pt x="304" y="169"/>
                  </a:lnTo>
                  <a:lnTo>
                    <a:pt x="304" y="155"/>
                  </a:lnTo>
                </a:path>
              </a:pathLst>
            </a:custGeom>
            <a:grpFill/>
            <a:ln w="9445">
              <a:solidFill>
                <a:srgbClr val="C20041"/>
              </a:solidFill>
              <a:round/>
              <a:headEnd/>
              <a:tailEnd/>
            </a:ln>
          </p:spPr>
          <p:txBody>
            <a:bodyPr/>
            <a:lstStyle/>
            <a:p>
              <a:pPr>
                <a:defRPr/>
              </a:pPr>
              <a:endParaRPr lang="en-US"/>
            </a:p>
          </p:txBody>
        </p:sp>
        <p:sp>
          <p:nvSpPr>
            <p:cNvPr id="36877" name="Oval 8"/>
            <p:cNvSpPr>
              <a:spLocks noChangeArrowheads="1"/>
            </p:cNvSpPr>
            <p:nvPr/>
          </p:nvSpPr>
          <p:spPr bwMode="auto">
            <a:xfrm>
              <a:off x="1123" y="2557"/>
              <a:ext cx="13" cy="12"/>
            </a:xfrm>
            <a:prstGeom prst="ellipse">
              <a:avLst/>
            </a:prstGeom>
            <a:grpFill/>
            <a:ln w="9445">
              <a:solidFill>
                <a:srgbClr val="C20041"/>
              </a:solidFill>
              <a:round/>
              <a:headEnd/>
              <a:tailEnd/>
            </a:ln>
          </p:spPr>
          <p:txBody>
            <a:bodyPr wrap="none" anchor="ctr"/>
            <a:lstStyle/>
            <a:p>
              <a:pPr>
                <a:defRPr/>
              </a:pPr>
              <a:endParaRPr lang="en-US"/>
            </a:p>
          </p:txBody>
        </p:sp>
        <p:sp>
          <p:nvSpPr>
            <p:cNvPr id="36878" name="Line 9"/>
            <p:cNvSpPr>
              <a:spLocks noChangeShapeType="1"/>
            </p:cNvSpPr>
            <p:nvPr/>
          </p:nvSpPr>
          <p:spPr bwMode="auto">
            <a:xfrm flipH="1">
              <a:off x="1255" y="2770"/>
              <a:ext cx="131" cy="0"/>
            </a:xfrm>
            <a:prstGeom prst="line">
              <a:avLst/>
            </a:prstGeom>
            <a:grpFill/>
            <a:ln w="9445">
              <a:solidFill>
                <a:srgbClr val="C20041"/>
              </a:solidFill>
              <a:round/>
              <a:headEnd/>
              <a:tailEnd/>
            </a:ln>
          </p:spPr>
          <p:txBody>
            <a:bodyPr wrap="none" anchor="ctr"/>
            <a:lstStyle/>
            <a:p>
              <a:pPr>
                <a:defRPr/>
              </a:pPr>
              <a:endParaRPr lang="en-US"/>
            </a:p>
          </p:txBody>
        </p:sp>
        <p:sp>
          <p:nvSpPr>
            <p:cNvPr id="36879" name="Line 10"/>
            <p:cNvSpPr>
              <a:spLocks noChangeShapeType="1"/>
            </p:cNvSpPr>
            <p:nvPr/>
          </p:nvSpPr>
          <p:spPr bwMode="auto">
            <a:xfrm>
              <a:off x="1201" y="2725"/>
              <a:ext cx="240" cy="0"/>
            </a:xfrm>
            <a:prstGeom prst="line">
              <a:avLst/>
            </a:prstGeom>
            <a:grpFill/>
            <a:ln w="9445">
              <a:solidFill>
                <a:srgbClr val="C20041"/>
              </a:solidFill>
              <a:round/>
              <a:headEnd/>
              <a:tailEnd/>
            </a:ln>
          </p:spPr>
          <p:txBody>
            <a:bodyPr wrap="none" anchor="ctr"/>
            <a:lstStyle/>
            <a:p>
              <a:pPr>
                <a:defRPr/>
              </a:pPr>
              <a:endParaRPr lang="en-US"/>
            </a:p>
          </p:txBody>
        </p:sp>
        <p:sp>
          <p:nvSpPr>
            <p:cNvPr id="36880" name="Line 11"/>
            <p:cNvSpPr>
              <a:spLocks noChangeShapeType="1"/>
            </p:cNvSpPr>
            <p:nvPr/>
          </p:nvSpPr>
          <p:spPr bwMode="auto">
            <a:xfrm flipH="1">
              <a:off x="1176" y="2678"/>
              <a:ext cx="290" cy="0"/>
            </a:xfrm>
            <a:prstGeom prst="line">
              <a:avLst/>
            </a:prstGeom>
            <a:grpFill/>
            <a:ln w="9445">
              <a:solidFill>
                <a:srgbClr val="C20041"/>
              </a:solidFill>
              <a:round/>
              <a:headEnd/>
              <a:tailEnd/>
            </a:ln>
          </p:spPr>
          <p:txBody>
            <a:bodyPr wrap="none" anchor="ctr"/>
            <a:lstStyle/>
            <a:p>
              <a:pPr>
                <a:defRPr/>
              </a:pPr>
              <a:endParaRPr lang="en-US"/>
            </a:p>
          </p:txBody>
        </p:sp>
        <p:sp>
          <p:nvSpPr>
            <p:cNvPr id="36881" name="Line 12"/>
            <p:cNvSpPr>
              <a:spLocks noChangeShapeType="1"/>
            </p:cNvSpPr>
            <p:nvPr/>
          </p:nvSpPr>
          <p:spPr bwMode="auto">
            <a:xfrm>
              <a:off x="1169" y="2630"/>
              <a:ext cx="303" cy="0"/>
            </a:xfrm>
            <a:prstGeom prst="line">
              <a:avLst/>
            </a:prstGeom>
            <a:grpFill/>
            <a:ln w="9445">
              <a:solidFill>
                <a:srgbClr val="C20041"/>
              </a:solidFill>
              <a:round/>
              <a:headEnd/>
              <a:tailEnd/>
            </a:ln>
          </p:spPr>
          <p:txBody>
            <a:bodyPr wrap="none" anchor="ctr"/>
            <a:lstStyle/>
            <a:p>
              <a:pPr>
                <a:defRPr/>
              </a:pPr>
              <a:endParaRPr lang="en-US"/>
            </a:p>
          </p:txBody>
        </p:sp>
        <p:sp>
          <p:nvSpPr>
            <p:cNvPr id="36882" name="Line 13"/>
            <p:cNvSpPr>
              <a:spLocks noChangeShapeType="1"/>
            </p:cNvSpPr>
            <p:nvPr/>
          </p:nvSpPr>
          <p:spPr bwMode="auto">
            <a:xfrm flipH="1">
              <a:off x="1176" y="2582"/>
              <a:ext cx="289" cy="0"/>
            </a:xfrm>
            <a:prstGeom prst="line">
              <a:avLst/>
            </a:prstGeom>
            <a:grpFill/>
            <a:ln w="9445">
              <a:solidFill>
                <a:srgbClr val="C20041"/>
              </a:solidFill>
              <a:round/>
              <a:headEnd/>
              <a:tailEnd/>
            </a:ln>
          </p:spPr>
          <p:txBody>
            <a:bodyPr wrap="none" anchor="ctr"/>
            <a:lstStyle/>
            <a:p>
              <a:pPr>
                <a:defRPr/>
              </a:pPr>
              <a:endParaRPr lang="en-US"/>
            </a:p>
          </p:txBody>
        </p:sp>
        <p:sp>
          <p:nvSpPr>
            <p:cNvPr id="36883" name="Freeform 14"/>
            <p:cNvSpPr>
              <a:spLocks/>
            </p:cNvSpPr>
            <p:nvPr/>
          </p:nvSpPr>
          <p:spPr bwMode="auto">
            <a:xfrm>
              <a:off x="1010" y="2586"/>
              <a:ext cx="71" cy="164"/>
            </a:xfrm>
            <a:custGeom>
              <a:avLst/>
              <a:gdLst>
                <a:gd name="T0" fmla="*/ 70 w 71"/>
                <a:gd name="T1" fmla="*/ 0 h 164"/>
                <a:gd name="T2" fmla="*/ 65 w 71"/>
                <a:gd name="T3" fmla="*/ 0 h 164"/>
                <a:gd name="T4" fmla="*/ 55 w 71"/>
                <a:gd name="T5" fmla="*/ 6 h 164"/>
                <a:gd name="T6" fmla="*/ 46 w 71"/>
                <a:gd name="T7" fmla="*/ 11 h 164"/>
                <a:gd name="T8" fmla="*/ 36 w 71"/>
                <a:gd name="T9" fmla="*/ 11 h 164"/>
                <a:gd name="T10" fmla="*/ 27 w 71"/>
                <a:gd name="T11" fmla="*/ 20 h 164"/>
                <a:gd name="T12" fmla="*/ 20 w 71"/>
                <a:gd name="T13" fmla="*/ 22 h 164"/>
                <a:gd name="T14" fmla="*/ 15 w 71"/>
                <a:gd name="T15" fmla="*/ 29 h 164"/>
                <a:gd name="T16" fmla="*/ 8 w 71"/>
                <a:gd name="T17" fmla="*/ 42 h 164"/>
                <a:gd name="T18" fmla="*/ 5 w 71"/>
                <a:gd name="T19" fmla="*/ 53 h 164"/>
                <a:gd name="T20" fmla="*/ 1 w 71"/>
                <a:gd name="T21" fmla="*/ 65 h 164"/>
                <a:gd name="T22" fmla="*/ 0 w 71"/>
                <a:gd name="T23" fmla="*/ 73 h 164"/>
                <a:gd name="T24" fmla="*/ 0 w 71"/>
                <a:gd name="T25" fmla="*/ 87 h 164"/>
                <a:gd name="T26" fmla="*/ 2 w 71"/>
                <a:gd name="T27" fmla="*/ 96 h 164"/>
                <a:gd name="T28" fmla="*/ 2 w 71"/>
                <a:gd name="T29" fmla="*/ 107 h 164"/>
                <a:gd name="T30" fmla="*/ 6 w 71"/>
                <a:gd name="T31" fmla="*/ 118 h 164"/>
                <a:gd name="T32" fmla="*/ 13 w 71"/>
                <a:gd name="T33" fmla="*/ 128 h 164"/>
                <a:gd name="T34" fmla="*/ 22 w 71"/>
                <a:gd name="T35" fmla="*/ 136 h 164"/>
                <a:gd name="T36" fmla="*/ 31 w 71"/>
                <a:gd name="T37" fmla="*/ 146 h 164"/>
                <a:gd name="T38" fmla="*/ 38 w 71"/>
                <a:gd name="T39" fmla="*/ 155 h 164"/>
                <a:gd name="T40" fmla="*/ 51 w 71"/>
                <a:gd name="T41" fmla="*/ 163 h 164"/>
                <a:gd name="T42" fmla="*/ 55 w 71"/>
                <a:gd name="T43" fmla="*/ 141 h 164"/>
                <a:gd name="T44" fmla="*/ 56 w 71"/>
                <a:gd name="T45" fmla="*/ 126 h 164"/>
                <a:gd name="T46" fmla="*/ 46 w 71"/>
                <a:gd name="T47" fmla="*/ 126 h 164"/>
                <a:gd name="T48" fmla="*/ 41 w 71"/>
                <a:gd name="T49" fmla="*/ 112 h 164"/>
                <a:gd name="T50" fmla="*/ 32 w 71"/>
                <a:gd name="T51" fmla="*/ 107 h 164"/>
                <a:gd name="T52" fmla="*/ 36 w 71"/>
                <a:gd name="T53" fmla="*/ 96 h 164"/>
                <a:gd name="T54" fmla="*/ 31 w 71"/>
                <a:gd name="T55" fmla="*/ 90 h 164"/>
                <a:gd name="T56" fmla="*/ 30 w 71"/>
                <a:gd name="T57" fmla="*/ 81 h 164"/>
                <a:gd name="T58" fmla="*/ 27 w 71"/>
                <a:gd name="T59" fmla="*/ 73 h 164"/>
                <a:gd name="T60" fmla="*/ 34 w 71"/>
                <a:gd name="T61" fmla="*/ 61 h 164"/>
                <a:gd name="T62" fmla="*/ 32 w 71"/>
                <a:gd name="T63" fmla="*/ 55 h 164"/>
                <a:gd name="T64" fmla="*/ 40 w 71"/>
                <a:gd name="T65" fmla="*/ 40 h 164"/>
                <a:gd name="T66" fmla="*/ 43 w 71"/>
                <a:gd name="T67" fmla="*/ 33 h 164"/>
                <a:gd name="T68" fmla="*/ 46 w 71"/>
                <a:gd name="T69" fmla="*/ 31 h 164"/>
                <a:gd name="T70" fmla="*/ 58 w 71"/>
                <a:gd name="T71" fmla="*/ 26 h 164"/>
                <a:gd name="T72" fmla="*/ 70 w 71"/>
                <a:gd name="T73" fmla="*/ 1 h 1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1"/>
                <a:gd name="T112" fmla="*/ 0 h 164"/>
                <a:gd name="T113" fmla="*/ 71 w 71"/>
                <a:gd name="T114" fmla="*/ 164 h 1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1" h="164">
                  <a:moveTo>
                    <a:pt x="70" y="1"/>
                  </a:moveTo>
                  <a:lnTo>
                    <a:pt x="70" y="0"/>
                  </a:lnTo>
                  <a:lnTo>
                    <a:pt x="69" y="1"/>
                  </a:lnTo>
                  <a:lnTo>
                    <a:pt x="65" y="0"/>
                  </a:lnTo>
                  <a:lnTo>
                    <a:pt x="58" y="5"/>
                  </a:lnTo>
                  <a:lnTo>
                    <a:pt x="55" y="6"/>
                  </a:lnTo>
                  <a:lnTo>
                    <a:pt x="52" y="5"/>
                  </a:lnTo>
                  <a:lnTo>
                    <a:pt x="46" y="11"/>
                  </a:lnTo>
                  <a:lnTo>
                    <a:pt x="41" y="11"/>
                  </a:lnTo>
                  <a:lnTo>
                    <a:pt x="36" y="11"/>
                  </a:lnTo>
                  <a:lnTo>
                    <a:pt x="31" y="14"/>
                  </a:lnTo>
                  <a:lnTo>
                    <a:pt x="27" y="20"/>
                  </a:lnTo>
                  <a:lnTo>
                    <a:pt x="22" y="20"/>
                  </a:lnTo>
                  <a:lnTo>
                    <a:pt x="20" y="22"/>
                  </a:lnTo>
                  <a:lnTo>
                    <a:pt x="16" y="26"/>
                  </a:lnTo>
                  <a:lnTo>
                    <a:pt x="15" y="29"/>
                  </a:lnTo>
                  <a:lnTo>
                    <a:pt x="14" y="32"/>
                  </a:lnTo>
                  <a:lnTo>
                    <a:pt x="8" y="42"/>
                  </a:lnTo>
                  <a:lnTo>
                    <a:pt x="8" y="49"/>
                  </a:lnTo>
                  <a:lnTo>
                    <a:pt x="5" y="53"/>
                  </a:lnTo>
                  <a:lnTo>
                    <a:pt x="3" y="59"/>
                  </a:lnTo>
                  <a:lnTo>
                    <a:pt x="1" y="65"/>
                  </a:lnTo>
                  <a:lnTo>
                    <a:pt x="3" y="69"/>
                  </a:lnTo>
                  <a:lnTo>
                    <a:pt x="0" y="73"/>
                  </a:lnTo>
                  <a:lnTo>
                    <a:pt x="0" y="80"/>
                  </a:lnTo>
                  <a:lnTo>
                    <a:pt x="0" y="87"/>
                  </a:lnTo>
                  <a:lnTo>
                    <a:pt x="3" y="93"/>
                  </a:lnTo>
                  <a:lnTo>
                    <a:pt x="2" y="96"/>
                  </a:lnTo>
                  <a:lnTo>
                    <a:pt x="1" y="98"/>
                  </a:lnTo>
                  <a:lnTo>
                    <a:pt x="2" y="107"/>
                  </a:lnTo>
                  <a:lnTo>
                    <a:pt x="2" y="114"/>
                  </a:lnTo>
                  <a:lnTo>
                    <a:pt x="6" y="118"/>
                  </a:lnTo>
                  <a:lnTo>
                    <a:pt x="13" y="122"/>
                  </a:lnTo>
                  <a:lnTo>
                    <a:pt x="13" y="128"/>
                  </a:lnTo>
                  <a:lnTo>
                    <a:pt x="16" y="133"/>
                  </a:lnTo>
                  <a:lnTo>
                    <a:pt x="22" y="136"/>
                  </a:lnTo>
                  <a:lnTo>
                    <a:pt x="27" y="140"/>
                  </a:lnTo>
                  <a:lnTo>
                    <a:pt x="31" y="146"/>
                  </a:lnTo>
                  <a:lnTo>
                    <a:pt x="36" y="150"/>
                  </a:lnTo>
                  <a:lnTo>
                    <a:pt x="38" y="155"/>
                  </a:lnTo>
                  <a:lnTo>
                    <a:pt x="40" y="157"/>
                  </a:lnTo>
                  <a:lnTo>
                    <a:pt x="51" y="163"/>
                  </a:lnTo>
                  <a:lnTo>
                    <a:pt x="53" y="153"/>
                  </a:lnTo>
                  <a:lnTo>
                    <a:pt x="55" y="141"/>
                  </a:lnTo>
                  <a:lnTo>
                    <a:pt x="55" y="132"/>
                  </a:lnTo>
                  <a:lnTo>
                    <a:pt x="56" y="126"/>
                  </a:lnTo>
                  <a:lnTo>
                    <a:pt x="51" y="126"/>
                  </a:lnTo>
                  <a:lnTo>
                    <a:pt x="46" y="126"/>
                  </a:lnTo>
                  <a:lnTo>
                    <a:pt x="41" y="122"/>
                  </a:lnTo>
                  <a:lnTo>
                    <a:pt x="41" y="112"/>
                  </a:lnTo>
                  <a:lnTo>
                    <a:pt x="38" y="109"/>
                  </a:lnTo>
                  <a:lnTo>
                    <a:pt x="32" y="107"/>
                  </a:lnTo>
                  <a:lnTo>
                    <a:pt x="34" y="102"/>
                  </a:lnTo>
                  <a:lnTo>
                    <a:pt x="36" y="96"/>
                  </a:lnTo>
                  <a:lnTo>
                    <a:pt x="34" y="92"/>
                  </a:lnTo>
                  <a:lnTo>
                    <a:pt x="31" y="90"/>
                  </a:lnTo>
                  <a:lnTo>
                    <a:pt x="27" y="88"/>
                  </a:lnTo>
                  <a:lnTo>
                    <a:pt x="30" y="81"/>
                  </a:lnTo>
                  <a:lnTo>
                    <a:pt x="31" y="75"/>
                  </a:lnTo>
                  <a:lnTo>
                    <a:pt x="27" y="73"/>
                  </a:lnTo>
                  <a:lnTo>
                    <a:pt x="31" y="68"/>
                  </a:lnTo>
                  <a:lnTo>
                    <a:pt x="34" y="61"/>
                  </a:lnTo>
                  <a:lnTo>
                    <a:pt x="34" y="58"/>
                  </a:lnTo>
                  <a:lnTo>
                    <a:pt x="32" y="55"/>
                  </a:lnTo>
                  <a:lnTo>
                    <a:pt x="38" y="47"/>
                  </a:lnTo>
                  <a:lnTo>
                    <a:pt x="40" y="40"/>
                  </a:lnTo>
                  <a:lnTo>
                    <a:pt x="41" y="35"/>
                  </a:lnTo>
                  <a:lnTo>
                    <a:pt x="43" y="33"/>
                  </a:lnTo>
                  <a:lnTo>
                    <a:pt x="44" y="32"/>
                  </a:lnTo>
                  <a:lnTo>
                    <a:pt x="46" y="31"/>
                  </a:lnTo>
                  <a:lnTo>
                    <a:pt x="50" y="28"/>
                  </a:lnTo>
                  <a:lnTo>
                    <a:pt x="58" y="26"/>
                  </a:lnTo>
                  <a:lnTo>
                    <a:pt x="63" y="12"/>
                  </a:lnTo>
                  <a:lnTo>
                    <a:pt x="70" y="1"/>
                  </a:lnTo>
                </a:path>
              </a:pathLst>
            </a:custGeom>
            <a:grpFill/>
            <a:ln w="9445">
              <a:solidFill>
                <a:srgbClr val="C20041"/>
              </a:solidFill>
              <a:round/>
              <a:headEnd/>
              <a:tailEnd/>
            </a:ln>
          </p:spPr>
          <p:txBody>
            <a:bodyPr/>
            <a:lstStyle/>
            <a:p>
              <a:pPr>
                <a:defRPr/>
              </a:pPr>
              <a:endParaRPr lang="en-US"/>
            </a:p>
          </p:txBody>
        </p:sp>
        <p:sp>
          <p:nvSpPr>
            <p:cNvPr id="36884" name="Freeform 15"/>
            <p:cNvSpPr>
              <a:spLocks/>
            </p:cNvSpPr>
            <p:nvPr/>
          </p:nvSpPr>
          <p:spPr bwMode="auto">
            <a:xfrm>
              <a:off x="1051" y="2606"/>
              <a:ext cx="80" cy="106"/>
            </a:xfrm>
            <a:custGeom>
              <a:avLst/>
              <a:gdLst>
                <a:gd name="T0" fmla="*/ 65 w 80"/>
                <a:gd name="T1" fmla="*/ 0 h 106"/>
                <a:gd name="T2" fmla="*/ 70 w 80"/>
                <a:gd name="T3" fmla="*/ 2 h 106"/>
                <a:gd name="T4" fmla="*/ 72 w 80"/>
                <a:gd name="T5" fmla="*/ 6 h 106"/>
                <a:gd name="T6" fmla="*/ 72 w 80"/>
                <a:gd name="T7" fmla="*/ 10 h 106"/>
                <a:gd name="T8" fmla="*/ 76 w 80"/>
                <a:gd name="T9" fmla="*/ 14 h 106"/>
                <a:gd name="T10" fmla="*/ 76 w 80"/>
                <a:gd name="T11" fmla="*/ 16 h 106"/>
                <a:gd name="T12" fmla="*/ 79 w 80"/>
                <a:gd name="T13" fmla="*/ 23 h 106"/>
                <a:gd name="T14" fmla="*/ 76 w 80"/>
                <a:gd name="T15" fmla="*/ 39 h 106"/>
                <a:gd name="T16" fmla="*/ 76 w 80"/>
                <a:gd name="T17" fmla="*/ 41 h 106"/>
                <a:gd name="T18" fmla="*/ 74 w 80"/>
                <a:gd name="T19" fmla="*/ 47 h 106"/>
                <a:gd name="T20" fmla="*/ 72 w 80"/>
                <a:gd name="T21" fmla="*/ 51 h 106"/>
                <a:gd name="T22" fmla="*/ 66 w 80"/>
                <a:gd name="T23" fmla="*/ 53 h 106"/>
                <a:gd name="T24" fmla="*/ 65 w 80"/>
                <a:gd name="T25" fmla="*/ 57 h 106"/>
                <a:gd name="T26" fmla="*/ 62 w 80"/>
                <a:gd name="T27" fmla="*/ 62 h 106"/>
                <a:gd name="T28" fmla="*/ 59 w 80"/>
                <a:gd name="T29" fmla="*/ 65 h 106"/>
                <a:gd name="T30" fmla="*/ 52 w 80"/>
                <a:gd name="T31" fmla="*/ 68 h 106"/>
                <a:gd name="T32" fmla="*/ 47 w 80"/>
                <a:gd name="T33" fmla="*/ 72 h 106"/>
                <a:gd name="T34" fmla="*/ 46 w 80"/>
                <a:gd name="T35" fmla="*/ 74 h 106"/>
                <a:gd name="T36" fmla="*/ 43 w 80"/>
                <a:gd name="T37" fmla="*/ 81 h 106"/>
                <a:gd name="T38" fmla="*/ 36 w 80"/>
                <a:gd name="T39" fmla="*/ 82 h 106"/>
                <a:gd name="T40" fmla="*/ 31 w 80"/>
                <a:gd name="T41" fmla="*/ 89 h 106"/>
                <a:gd name="T42" fmla="*/ 24 w 80"/>
                <a:gd name="T43" fmla="*/ 91 h 106"/>
                <a:gd name="T44" fmla="*/ 13 w 80"/>
                <a:gd name="T45" fmla="*/ 105 h 106"/>
                <a:gd name="T46" fmla="*/ 6 w 80"/>
                <a:gd name="T47" fmla="*/ 105 h 106"/>
                <a:gd name="T48" fmla="*/ 0 w 80"/>
                <a:gd name="T49" fmla="*/ 101 h 106"/>
                <a:gd name="T50" fmla="*/ 0 w 80"/>
                <a:gd name="T51" fmla="*/ 92 h 106"/>
                <a:gd name="T52" fmla="*/ 0 w 80"/>
                <a:gd name="T53" fmla="*/ 87 h 106"/>
                <a:gd name="T54" fmla="*/ 0 w 80"/>
                <a:gd name="T55" fmla="*/ 82 h 106"/>
                <a:gd name="T56" fmla="*/ 5 w 80"/>
                <a:gd name="T57" fmla="*/ 78 h 106"/>
                <a:gd name="T58" fmla="*/ 9 w 80"/>
                <a:gd name="T59" fmla="*/ 76 h 106"/>
                <a:gd name="T60" fmla="*/ 14 w 80"/>
                <a:gd name="T61" fmla="*/ 77 h 106"/>
                <a:gd name="T62" fmla="*/ 14 w 80"/>
                <a:gd name="T63" fmla="*/ 73 h 106"/>
                <a:gd name="T64" fmla="*/ 19 w 80"/>
                <a:gd name="T65" fmla="*/ 68 h 106"/>
                <a:gd name="T66" fmla="*/ 22 w 80"/>
                <a:gd name="T67" fmla="*/ 64 h 106"/>
                <a:gd name="T68" fmla="*/ 24 w 80"/>
                <a:gd name="T69" fmla="*/ 62 h 106"/>
                <a:gd name="T70" fmla="*/ 28 w 80"/>
                <a:gd name="T71" fmla="*/ 62 h 106"/>
                <a:gd name="T72" fmla="*/ 33 w 80"/>
                <a:gd name="T73" fmla="*/ 62 h 106"/>
                <a:gd name="T74" fmla="*/ 36 w 80"/>
                <a:gd name="T75" fmla="*/ 57 h 106"/>
                <a:gd name="T76" fmla="*/ 43 w 80"/>
                <a:gd name="T77" fmla="*/ 53 h 106"/>
                <a:gd name="T78" fmla="*/ 52 w 80"/>
                <a:gd name="T79" fmla="*/ 37 h 106"/>
                <a:gd name="T80" fmla="*/ 53 w 80"/>
                <a:gd name="T81" fmla="*/ 25 h 106"/>
                <a:gd name="T82" fmla="*/ 57 w 80"/>
                <a:gd name="T83" fmla="*/ 20 h 106"/>
                <a:gd name="T84" fmla="*/ 59 w 80"/>
                <a:gd name="T85" fmla="*/ 11 h 106"/>
                <a:gd name="T86" fmla="*/ 61 w 80"/>
                <a:gd name="T87" fmla="*/ 5 h 106"/>
                <a:gd name="T88" fmla="*/ 63 w 80"/>
                <a:gd name="T89" fmla="*/ 2 h 106"/>
                <a:gd name="T90" fmla="*/ 65 w 80"/>
                <a:gd name="T91" fmla="*/ 0 h 106"/>
                <a:gd name="T92" fmla="*/ 65 w 80"/>
                <a:gd name="T93" fmla="*/ 0 h 10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0"/>
                <a:gd name="T142" fmla="*/ 0 h 106"/>
                <a:gd name="T143" fmla="*/ 80 w 80"/>
                <a:gd name="T144" fmla="*/ 106 h 10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0" h="106">
                  <a:moveTo>
                    <a:pt x="65" y="0"/>
                  </a:moveTo>
                  <a:lnTo>
                    <a:pt x="70" y="2"/>
                  </a:lnTo>
                  <a:lnTo>
                    <a:pt x="72" y="6"/>
                  </a:lnTo>
                  <a:lnTo>
                    <a:pt x="72" y="10"/>
                  </a:lnTo>
                  <a:lnTo>
                    <a:pt x="76" y="14"/>
                  </a:lnTo>
                  <a:lnTo>
                    <a:pt x="76" y="16"/>
                  </a:lnTo>
                  <a:lnTo>
                    <a:pt x="79" y="23"/>
                  </a:lnTo>
                  <a:lnTo>
                    <a:pt x="76" y="39"/>
                  </a:lnTo>
                  <a:lnTo>
                    <a:pt x="76" y="41"/>
                  </a:lnTo>
                  <a:lnTo>
                    <a:pt x="74" y="47"/>
                  </a:lnTo>
                  <a:lnTo>
                    <a:pt x="72" y="51"/>
                  </a:lnTo>
                  <a:lnTo>
                    <a:pt x="66" y="53"/>
                  </a:lnTo>
                  <a:lnTo>
                    <a:pt x="65" y="57"/>
                  </a:lnTo>
                  <a:lnTo>
                    <a:pt x="62" y="62"/>
                  </a:lnTo>
                  <a:lnTo>
                    <a:pt x="59" y="65"/>
                  </a:lnTo>
                  <a:lnTo>
                    <a:pt x="52" y="68"/>
                  </a:lnTo>
                  <a:lnTo>
                    <a:pt x="47" y="72"/>
                  </a:lnTo>
                  <a:lnTo>
                    <a:pt x="46" y="74"/>
                  </a:lnTo>
                  <a:lnTo>
                    <a:pt x="43" y="81"/>
                  </a:lnTo>
                  <a:lnTo>
                    <a:pt x="36" y="82"/>
                  </a:lnTo>
                  <a:lnTo>
                    <a:pt x="31" y="89"/>
                  </a:lnTo>
                  <a:lnTo>
                    <a:pt x="24" y="91"/>
                  </a:lnTo>
                  <a:lnTo>
                    <a:pt x="13" y="105"/>
                  </a:lnTo>
                  <a:lnTo>
                    <a:pt x="6" y="105"/>
                  </a:lnTo>
                  <a:lnTo>
                    <a:pt x="0" y="101"/>
                  </a:lnTo>
                  <a:lnTo>
                    <a:pt x="0" y="92"/>
                  </a:lnTo>
                  <a:lnTo>
                    <a:pt x="0" y="87"/>
                  </a:lnTo>
                  <a:lnTo>
                    <a:pt x="0" y="82"/>
                  </a:lnTo>
                  <a:lnTo>
                    <a:pt x="5" y="78"/>
                  </a:lnTo>
                  <a:lnTo>
                    <a:pt x="9" y="76"/>
                  </a:lnTo>
                  <a:lnTo>
                    <a:pt x="14" y="77"/>
                  </a:lnTo>
                  <a:lnTo>
                    <a:pt x="14" y="73"/>
                  </a:lnTo>
                  <a:lnTo>
                    <a:pt x="19" y="68"/>
                  </a:lnTo>
                  <a:lnTo>
                    <a:pt x="22" y="64"/>
                  </a:lnTo>
                  <a:lnTo>
                    <a:pt x="24" y="62"/>
                  </a:lnTo>
                  <a:lnTo>
                    <a:pt x="28" y="62"/>
                  </a:lnTo>
                  <a:lnTo>
                    <a:pt x="33" y="62"/>
                  </a:lnTo>
                  <a:lnTo>
                    <a:pt x="36" y="57"/>
                  </a:lnTo>
                  <a:lnTo>
                    <a:pt x="43" y="53"/>
                  </a:lnTo>
                  <a:lnTo>
                    <a:pt x="52" y="37"/>
                  </a:lnTo>
                  <a:lnTo>
                    <a:pt x="53" y="25"/>
                  </a:lnTo>
                  <a:lnTo>
                    <a:pt x="57" y="20"/>
                  </a:lnTo>
                  <a:lnTo>
                    <a:pt x="59" y="11"/>
                  </a:lnTo>
                  <a:lnTo>
                    <a:pt x="61" y="5"/>
                  </a:lnTo>
                  <a:lnTo>
                    <a:pt x="63" y="2"/>
                  </a:lnTo>
                  <a:lnTo>
                    <a:pt x="65" y="0"/>
                  </a:lnTo>
                </a:path>
              </a:pathLst>
            </a:custGeom>
            <a:grpFill/>
            <a:ln w="9445">
              <a:solidFill>
                <a:srgbClr val="C20041"/>
              </a:solidFill>
              <a:round/>
              <a:headEnd/>
              <a:tailEnd/>
            </a:ln>
          </p:spPr>
          <p:txBody>
            <a:bodyPr/>
            <a:lstStyle/>
            <a:p>
              <a:pPr>
                <a:defRPr/>
              </a:pPr>
              <a:endParaRPr lang="en-US"/>
            </a:p>
          </p:txBody>
        </p:sp>
        <p:sp>
          <p:nvSpPr>
            <p:cNvPr id="36885" name="Freeform 16"/>
            <p:cNvSpPr>
              <a:spLocks/>
            </p:cNvSpPr>
            <p:nvPr/>
          </p:nvSpPr>
          <p:spPr bwMode="auto">
            <a:xfrm>
              <a:off x="1129" y="2630"/>
              <a:ext cx="78" cy="192"/>
            </a:xfrm>
            <a:custGeom>
              <a:avLst/>
              <a:gdLst>
                <a:gd name="T0" fmla="*/ 31 w 78"/>
                <a:gd name="T1" fmla="*/ 0 h 192"/>
                <a:gd name="T2" fmla="*/ 21 w 78"/>
                <a:gd name="T3" fmla="*/ 5 h 192"/>
                <a:gd name="T4" fmla="*/ 11 w 78"/>
                <a:gd name="T5" fmla="*/ 15 h 192"/>
                <a:gd name="T6" fmla="*/ 10 w 78"/>
                <a:gd name="T7" fmla="*/ 24 h 192"/>
                <a:gd name="T8" fmla="*/ 7 w 78"/>
                <a:gd name="T9" fmla="*/ 33 h 192"/>
                <a:gd name="T10" fmla="*/ 4 w 78"/>
                <a:gd name="T11" fmla="*/ 45 h 192"/>
                <a:gd name="T12" fmla="*/ 2 w 78"/>
                <a:gd name="T13" fmla="*/ 53 h 192"/>
                <a:gd name="T14" fmla="*/ 0 w 78"/>
                <a:gd name="T15" fmla="*/ 61 h 192"/>
                <a:gd name="T16" fmla="*/ 8 w 78"/>
                <a:gd name="T17" fmla="*/ 73 h 192"/>
                <a:gd name="T18" fmla="*/ 4 w 78"/>
                <a:gd name="T19" fmla="*/ 87 h 192"/>
                <a:gd name="T20" fmla="*/ 16 w 78"/>
                <a:gd name="T21" fmla="*/ 97 h 192"/>
                <a:gd name="T22" fmla="*/ 18 w 78"/>
                <a:gd name="T23" fmla="*/ 104 h 192"/>
                <a:gd name="T24" fmla="*/ 23 w 78"/>
                <a:gd name="T25" fmla="*/ 114 h 192"/>
                <a:gd name="T26" fmla="*/ 31 w 78"/>
                <a:gd name="T27" fmla="*/ 121 h 192"/>
                <a:gd name="T28" fmla="*/ 36 w 78"/>
                <a:gd name="T29" fmla="*/ 130 h 192"/>
                <a:gd name="T30" fmla="*/ 39 w 78"/>
                <a:gd name="T31" fmla="*/ 140 h 192"/>
                <a:gd name="T32" fmla="*/ 41 w 78"/>
                <a:gd name="T33" fmla="*/ 147 h 192"/>
                <a:gd name="T34" fmla="*/ 46 w 78"/>
                <a:gd name="T35" fmla="*/ 158 h 192"/>
                <a:gd name="T36" fmla="*/ 49 w 78"/>
                <a:gd name="T37" fmla="*/ 168 h 192"/>
                <a:gd name="T38" fmla="*/ 54 w 78"/>
                <a:gd name="T39" fmla="*/ 182 h 192"/>
                <a:gd name="T40" fmla="*/ 65 w 78"/>
                <a:gd name="T41" fmla="*/ 188 h 192"/>
                <a:gd name="T42" fmla="*/ 77 w 78"/>
                <a:gd name="T43" fmla="*/ 183 h 192"/>
                <a:gd name="T44" fmla="*/ 73 w 78"/>
                <a:gd name="T45" fmla="*/ 174 h 192"/>
                <a:gd name="T46" fmla="*/ 72 w 78"/>
                <a:gd name="T47" fmla="*/ 159 h 192"/>
                <a:gd name="T48" fmla="*/ 68 w 78"/>
                <a:gd name="T49" fmla="*/ 145 h 192"/>
                <a:gd name="T50" fmla="*/ 67 w 78"/>
                <a:gd name="T51" fmla="*/ 134 h 192"/>
                <a:gd name="T52" fmla="*/ 61 w 78"/>
                <a:gd name="T53" fmla="*/ 122 h 192"/>
                <a:gd name="T54" fmla="*/ 55 w 78"/>
                <a:gd name="T55" fmla="*/ 115 h 192"/>
                <a:gd name="T56" fmla="*/ 56 w 78"/>
                <a:gd name="T57" fmla="*/ 106 h 192"/>
                <a:gd name="T58" fmla="*/ 45 w 78"/>
                <a:gd name="T59" fmla="*/ 101 h 192"/>
                <a:gd name="T60" fmla="*/ 41 w 78"/>
                <a:gd name="T61" fmla="*/ 87 h 192"/>
                <a:gd name="T62" fmla="*/ 36 w 78"/>
                <a:gd name="T63" fmla="*/ 73 h 192"/>
                <a:gd name="T64" fmla="*/ 33 w 78"/>
                <a:gd name="T65" fmla="*/ 60 h 192"/>
                <a:gd name="T66" fmla="*/ 31 w 78"/>
                <a:gd name="T67" fmla="*/ 49 h 192"/>
                <a:gd name="T68" fmla="*/ 33 w 78"/>
                <a:gd name="T69" fmla="*/ 39 h 192"/>
                <a:gd name="T70" fmla="*/ 36 w 78"/>
                <a:gd name="T71" fmla="*/ 29 h 192"/>
                <a:gd name="T72" fmla="*/ 39 w 78"/>
                <a:gd name="T73" fmla="*/ 0 h 1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8"/>
                <a:gd name="T112" fmla="*/ 0 h 192"/>
                <a:gd name="T113" fmla="*/ 78 w 78"/>
                <a:gd name="T114" fmla="*/ 192 h 19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8" h="192">
                  <a:moveTo>
                    <a:pt x="39" y="0"/>
                  </a:moveTo>
                  <a:lnTo>
                    <a:pt x="31" y="0"/>
                  </a:lnTo>
                  <a:lnTo>
                    <a:pt x="26" y="0"/>
                  </a:lnTo>
                  <a:lnTo>
                    <a:pt x="21" y="5"/>
                  </a:lnTo>
                  <a:lnTo>
                    <a:pt x="16" y="15"/>
                  </a:lnTo>
                  <a:lnTo>
                    <a:pt x="11" y="15"/>
                  </a:lnTo>
                  <a:lnTo>
                    <a:pt x="10" y="18"/>
                  </a:lnTo>
                  <a:lnTo>
                    <a:pt x="10" y="24"/>
                  </a:lnTo>
                  <a:lnTo>
                    <a:pt x="11" y="29"/>
                  </a:lnTo>
                  <a:lnTo>
                    <a:pt x="7" y="33"/>
                  </a:lnTo>
                  <a:lnTo>
                    <a:pt x="4" y="38"/>
                  </a:lnTo>
                  <a:lnTo>
                    <a:pt x="4" y="45"/>
                  </a:lnTo>
                  <a:lnTo>
                    <a:pt x="2" y="49"/>
                  </a:lnTo>
                  <a:lnTo>
                    <a:pt x="2" y="53"/>
                  </a:lnTo>
                  <a:lnTo>
                    <a:pt x="1" y="57"/>
                  </a:lnTo>
                  <a:lnTo>
                    <a:pt x="0" y="61"/>
                  </a:lnTo>
                  <a:lnTo>
                    <a:pt x="3" y="67"/>
                  </a:lnTo>
                  <a:lnTo>
                    <a:pt x="8" y="73"/>
                  </a:lnTo>
                  <a:lnTo>
                    <a:pt x="4" y="79"/>
                  </a:lnTo>
                  <a:lnTo>
                    <a:pt x="4" y="87"/>
                  </a:lnTo>
                  <a:lnTo>
                    <a:pt x="7" y="93"/>
                  </a:lnTo>
                  <a:lnTo>
                    <a:pt x="16" y="97"/>
                  </a:lnTo>
                  <a:lnTo>
                    <a:pt x="16" y="101"/>
                  </a:lnTo>
                  <a:lnTo>
                    <a:pt x="18" y="104"/>
                  </a:lnTo>
                  <a:lnTo>
                    <a:pt x="19" y="109"/>
                  </a:lnTo>
                  <a:lnTo>
                    <a:pt x="23" y="114"/>
                  </a:lnTo>
                  <a:lnTo>
                    <a:pt x="31" y="115"/>
                  </a:lnTo>
                  <a:lnTo>
                    <a:pt x="31" y="121"/>
                  </a:lnTo>
                  <a:lnTo>
                    <a:pt x="32" y="123"/>
                  </a:lnTo>
                  <a:lnTo>
                    <a:pt x="36" y="130"/>
                  </a:lnTo>
                  <a:lnTo>
                    <a:pt x="40" y="135"/>
                  </a:lnTo>
                  <a:lnTo>
                    <a:pt x="39" y="140"/>
                  </a:lnTo>
                  <a:lnTo>
                    <a:pt x="40" y="145"/>
                  </a:lnTo>
                  <a:lnTo>
                    <a:pt x="41" y="147"/>
                  </a:lnTo>
                  <a:lnTo>
                    <a:pt x="44" y="152"/>
                  </a:lnTo>
                  <a:lnTo>
                    <a:pt x="46" y="158"/>
                  </a:lnTo>
                  <a:lnTo>
                    <a:pt x="49" y="164"/>
                  </a:lnTo>
                  <a:lnTo>
                    <a:pt x="49" y="168"/>
                  </a:lnTo>
                  <a:lnTo>
                    <a:pt x="48" y="174"/>
                  </a:lnTo>
                  <a:lnTo>
                    <a:pt x="54" y="182"/>
                  </a:lnTo>
                  <a:lnTo>
                    <a:pt x="56" y="185"/>
                  </a:lnTo>
                  <a:lnTo>
                    <a:pt x="65" y="188"/>
                  </a:lnTo>
                  <a:lnTo>
                    <a:pt x="73" y="191"/>
                  </a:lnTo>
                  <a:lnTo>
                    <a:pt x="77" y="183"/>
                  </a:lnTo>
                  <a:lnTo>
                    <a:pt x="77" y="176"/>
                  </a:lnTo>
                  <a:lnTo>
                    <a:pt x="73" y="174"/>
                  </a:lnTo>
                  <a:lnTo>
                    <a:pt x="70" y="165"/>
                  </a:lnTo>
                  <a:lnTo>
                    <a:pt x="72" y="159"/>
                  </a:lnTo>
                  <a:lnTo>
                    <a:pt x="73" y="150"/>
                  </a:lnTo>
                  <a:lnTo>
                    <a:pt x="68" y="145"/>
                  </a:lnTo>
                  <a:lnTo>
                    <a:pt x="64" y="145"/>
                  </a:lnTo>
                  <a:lnTo>
                    <a:pt x="67" y="134"/>
                  </a:lnTo>
                  <a:lnTo>
                    <a:pt x="65" y="129"/>
                  </a:lnTo>
                  <a:lnTo>
                    <a:pt x="61" y="122"/>
                  </a:lnTo>
                  <a:lnTo>
                    <a:pt x="58" y="121"/>
                  </a:lnTo>
                  <a:lnTo>
                    <a:pt x="55" y="115"/>
                  </a:lnTo>
                  <a:lnTo>
                    <a:pt x="56" y="113"/>
                  </a:lnTo>
                  <a:lnTo>
                    <a:pt x="56" y="106"/>
                  </a:lnTo>
                  <a:lnTo>
                    <a:pt x="50" y="102"/>
                  </a:lnTo>
                  <a:lnTo>
                    <a:pt x="45" y="101"/>
                  </a:lnTo>
                  <a:lnTo>
                    <a:pt x="45" y="92"/>
                  </a:lnTo>
                  <a:lnTo>
                    <a:pt x="41" y="87"/>
                  </a:lnTo>
                  <a:lnTo>
                    <a:pt x="36" y="82"/>
                  </a:lnTo>
                  <a:lnTo>
                    <a:pt x="36" y="73"/>
                  </a:lnTo>
                  <a:lnTo>
                    <a:pt x="31" y="63"/>
                  </a:lnTo>
                  <a:lnTo>
                    <a:pt x="33" y="60"/>
                  </a:lnTo>
                  <a:lnTo>
                    <a:pt x="33" y="56"/>
                  </a:lnTo>
                  <a:lnTo>
                    <a:pt x="31" y="49"/>
                  </a:lnTo>
                  <a:lnTo>
                    <a:pt x="31" y="44"/>
                  </a:lnTo>
                  <a:lnTo>
                    <a:pt x="33" y="39"/>
                  </a:lnTo>
                  <a:lnTo>
                    <a:pt x="36" y="33"/>
                  </a:lnTo>
                  <a:lnTo>
                    <a:pt x="36" y="29"/>
                  </a:lnTo>
                  <a:lnTo>
                    <a:pt x="40" y="14"/>
                  </a:lnTo>
                  <a:lnTo>
                    <a:pt x="39" y="0"/>
                  </a:lnTo>
                </a:path>
              </a:pathLst>
            </a:custGeom>
            <a:grpFill/>
            <a:ln w="9445">
              <a:solidFill>
                <a:srgbClr val="C20041"/>
              </a:solidFill>
              <a:round/>
              <a:headEnd/>
              <a:tailEnd/>
            </a:ln>
          </p:spPr>
          <p:txBody>
            <a:bodyPr/>
            <a:lstStyle/>
            <a:p>
              <a:pPr>
                <a:defRPr/>
              </a:pPr>
              <a:endParaRPr lang="en-US"/>
            </a:p>
          </p:txBody>
        </p:sp>
        <p:sp>
          <p:nvSpPr>
            <p:cNvPr id="36886" name="Freeform 17"/>
            <p:cNvSpPr>
              <a:spLocks/>
            </p:cNvSpPr>
            <p:nvPr/>
          </p:nvSpPr>
          <p:spPr bwMode="auto">
            <a:xfrm>
              <a:off x="1025" y="2722"/>
              <a:ext cx="160" cy="143"/>
            </a:xfrm>
            <a:custGeom>
              <a:avLst/>
              <a:gdLst>
                <a:gd name="T0" fmla="*/ 4 w 160"/>
                <a:gd name="T1" fmla="*/ 7 h 143"/>
                <a:gd name="T2" fmla="*/ 1 w 160"/>
                <a:gd name="T3" fmla="*/ 25 h 143"/>
                <a:gd name="T4" fmla="*/ 2 w 160"/>
                <a:gd name="T5" fmla="*/ 33 h 143"/>
                <a:gd name="T6" fmla="*/ 5 w 160"/>
                <a:gd name="T7" fmla="*/ 43 h 143"/>
                <a:gd name="T8" fmla="*/ 9 w 160"/>
                <a:gd name="T9" fmla="*/ 53 h 143"/>
                <a:gd name="T10" fmla="*/ 12 w 160"/>
                <a:gd name="T11" fmla="*/ 62 h 143"/>
                <a:gd name="T12" fmla="*/ 17 w 160"/>
                <a:gd name="T13" fmla="*/ 72 h 143"/>
                <a:gd name="T14" fmla="*/ 26 w 160"/>
                <a:gd name="T15" fmla="*/ 82 h 143"/>
                <a:gd name="T16" fmla="*/ 36 w 160"/>
                <a:gd name="T17" fmla="*/ 91 h 143"/>
                <a:gd name="T18" fmla="*/ 40 w 160"/>
                <a:gd name="T19" fmla="*/ 96 h 143"/>
                <a:gd name="T20" fmla="*/ 47 w 160"/>
                <a:gd name="T21" fmla="*/ 104 h 143"/>
                <a:gd name="T22" fmla="*/ 59 w 160"/>
                <a:gd name="T23" fmla="*/ 111 h 143"/>
                <a:gd name="T24" fmla="*/ 68 w 160"/>
                <a:gd name="T25" fmla="*/ 123 h 143"/>
                <a:gd name="T26" fmla="*/ 79 w 160"/>
                <a:gd name="T27" fmla="*/ 128 h 143"/>
                <a:gd name="T28" fmla="*/ 88 w 160"/>
                <a:gd name="T29" fmla="*/ 135 h 143"/>
                <a:gd name="T30" fmla="*/ 96 w 160"/>
                <a:gd name="T31" fmla="*/ 139 h 143"/>
                <a:gd name="T32" fmla="*/ 109 w 160"/>
                <a:gd name="T33" fmla="*/ 141 h 143"/>
                <a:gd name="T34" fmla="*/ 122 w 160"/>
                <a:gd name="T35" fmla="*/ 142 h 143"/>
                <a:gd name="T36" fmla="*/ 136 w 160"/>
                <a:gd name="T37" fmla="*/ 137 h 143"/>
                <a:gd name="T38" fmla="*/ 145 w 160"/>
                <a:gd name="T39" fmla="*/ 137 h 143"/>
                <a:gd name="T40" fmla="*/ 151 w 160"/>
                <a:gd name="T41" fmla="*/ 126 h 143"/>
                <a:gd name="T42" fmla="*/ 133 w 160"/>
                <a:gd name="T43" fmla="*/ 116 h 143"/>
                <a:gd name="T44" fmla="*/ 121 w 160"/>
                <a:gd name="T45" fmla="*/ 109 h 143"/>
                <a:gd name="T46" fmla="*/ 108 w 160"/>
                <a:gd name="T47" fmla="*/ 108 h 143"/>
                <a:gd name="T48" fmla="*/ 100 w 160"/>
                <a:gd name="T49" fmla="*/ 105 h 143"/>
                <a:gd name="T50" fmla="*/ 91 w 160"/>
                <a:gd name="T51" fmla="*/ 101 h 143"/>
                <a:gd name="T52" fmla="*/ 83 w 160"/>
                <a:gd name="T53" fmla="*/ 96 h 143"/>
                <a:gd name="T54" fmla="*/ 73 w 160"/>
                <a:gd name="T55" fmla="*/ 91 h 143"/>
                <a:gd name="T56" fmla="*/ 63 w 160"/>
                <a:gd name="T57" fmla="*/ 85 h 143"/>
                <a:gd name="T58" fmla="*/ 57 w 160"/>
                <a:gd name="T59" fmla="*/ 79 h 143"/>
                <a:gd name="T60" fmla="*/ 49 w 160"/>
                <a:gd name="T61" fmla="*/ 72 h 143"/>
                <a:gd name="T62" fmla="*/ 40 w 160"/>
                <a:gd name="T63" fmla="*/ 62 h 143"/>
                <a:gd name="T64" fmla="*/ 39 w 160"/>
                <a:gd name="T65" fmla="*/ 52 h 143"/>
                <a:gd name="T66" fmla="*/ 31 w 160"/>
                <a:gd name="T67" fmla="*/ 43 h 143"/>
                <a:gd name="T68" fmla="*/ 35 w 160"/>
                <a:gd name="T69" fmla="*/ 37 h 143"/>
                <a:gd name="T70" fmla="*/ 26 w 160"/>
                <a:gd name="T71" fmla="*/ 22 h 143"/>
                <a:gd name="T72" fmla="*/ 7 w 160"/>
                <a:gd name="T73" fmla="*/ 0 h 1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0"/>
                <a:gd name="T112" fmla="*/ 0 h 143"/>
                <a:gd name="T113" fmla="*/ 160 w 160"/>
                <a:gd name="T114" fmla="*/ 143 h 14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0" h="143">
                  <a:moveTo>
                    <a:pt x="7" y="0"/>
                  </a:moveTo>
                  <a:lnTo>
                    <a:pt x="4" y="7"/>
                  </a:lnTo>
                  <a:lnTo>
                    <a:pt x="2" y="14"/>
                  </a:lnTo>
                  <a:lnTo>
                    <a:pt x="1" y="25"/>
                  </a:lnTo>
                  <a:lnTo>
                    <a:pt x="0" y="28"/>
                  </a:lnTo>
                  <a:lnTo>
                    <a:pt x="2" y="33"/>
                  </a:lnTo>
                  <a:lnTo>
                    <a:pt x="7" y="39"/>
                  </a:lnTo>
                  <a:lnTo>
                    <a:pt x="5" y="43"/>
                  </a:lnTo>
                  <a:lnTo>
                    <a:pt x="6" y="48"/>
                  </a:lnTo>
                  <a:lnTo>
                    <a:pt x="9" y="53"/>
                  </a:lnTo>
                  <a:lnTo>
                    <a:pt x="12" y="58"/>
                  </a:lnTo>
                  <a:lnTo>
                    <a:pt x="12" y="62"/>
                  </a:lnTo>
                  <a:lnTo>
                    <a:pt x="13" y="67"/>
                  </a:lnTo>
                  <a:lnTo>
                    <a:pt x="17" y="72"/>
                  </a:lnTo>
                  <a:lnTo>
                    <a:pt x="26" y="77"/>
                  </a:lnTo>
                  <a:lnTo>
                    <a:pt x="26" y="82"/>
                  </a:lnTo>
                  <a:lnTo>
                    <a:pt x="29" y="87"/>
                  </a:lnTo>
                  <a:lnTo>
                    <a:pt x="36" y="91"/>
                  </a:lnTo>
                  <a:lnTo>
                    <a:pt x="40" y="91"/>
                  </a:lnTo>
                  <a:lnTo>
                    <a:pt x="40" y="96"/>
                  </a:lnTo>
                  <a:lnTo>
                    <a:pt x="41" y="99"/>
                  </a:lnTo>
                  <a:lnTo>
                    <a:pt x="47" y="104"/>
                  </a:lnTo>
                  <a:lnTo>
                    <a:pt x="50" y="108"/>
                  </a:lnTo>
                  <a:lnTo>
                    <a:pt x="59" y="111"/>
                  </a:lnTo>
                  <a:lnTo>
                    <a:pt x="63" y="121"/>
                  </a:lnTo>
                  <a:lnTo>
                    <a:pt x="68" y="123"/>
                  </a:lnTo>
                  <a:lnTo>
                    <a:pt x="72" y="127"/>
                  </a:lnTo>
                  <a:lnTo>
                    <a:pt x="79" y="128"/>
                  </a:lnTo>
                  <a:lnTo>
                    <a:pt x="83" y="131"/>
                  </a:lnTo>
                  <a:lnTo>
                    <a:pt x="88" y="135"/>
                  </a:lnTo>
                  <a:lnTo>
                    <a:pt x="94" y="136"/>
                  </a:lnTo>
                  <a:lnTo>
                    <a:pt x="96" y="139"/>
                  </a:lnTo>
                  <a:lnTo>
                    <a:pt x="102" y="135"/>
                  </a:lnTo>
                  <a:lnTo>
                    <a:pt x="109" y="141"/>
                  </a:lnTo>
                  <a:lnTo>
                    <a:pt x="114" y="142"/>
                  </a:lnTo>
                  <a:lnTo>
                    <a:pt x="122" y="142"/>
                  </a:lnTo>
                  <a:lnTo>
                    <a:pt x="124" y="141"/>
                  </a:lnTo>
                  <a:lnTo>
                    <a:pt x="136" y="137"/>
                  </a:lnTo>
                  <a:lnTo>
                    <a:pt x="140" y="140"/>
                  </a:lnTo>
                  <a:lnTo>
                    <a:pt x="145" y="137"/>
                  </a:lnTo>
                  <a:lnTo>
                    <a:pt x="159" y="129"/>
                  </a:lnTo>
                  <a:lnTo>
                    <a:pt x="151" y="126"/>
                  </a:lnTo>
                  <a:lnTo>
                    <a:pt x="140" y="119"/>
                  </a:lnTo>
                  <a:lnTo>
                    <a:pt x="133" y="116"/>
                  </a:lnTo>
                  <a:lnTo>
                    <a:pt x="127" y="113"/>
                  </a:lnTo>
                  <a:lnTo>
                    <a:pt x="121" y="109"/>
                  </a:lnTo>
                  <a:lnTo>
                    <a:pt x="114" y="107"/>
                  </a:lnTo>
                  <a:lnTo>
                    <a:pt x="108" y="108"/>
                  </a:lnTo>
                  <a:lnTo>
                    <a:pt x="102" y="111"/>
                  </a:lnTo>
                  <a:lnTo>
                    <a:pt x="100" y="105"/>
                  </a:lnTo>
                  <a:lnTo>
                    <a:pt x="92" y="101"/>
                  </a:lnTo>
                  <a:lnTo>
                    <a:pt x="91" y="101"/>
                  </a:lnTo>
                  <a:lnTo>
                    <a:pt x="87" y="101"/>
                  </a:lnTo>
                  <a:lnTo>
                    <a:pt x="83" y="96"/>
                  </a:lnTo>
                  <a:lnTo>
                    <a:pt x="77" y="93"/>
                  </a:lnTo>
                  <a:lnTo>
                    <a:pt x="73" y="91"/>
                  </a:lnTo>
                  <a:lnTo>
                    <a:pt x="68" y="91"/>
                  </a:lnTo>
                  <a:lnTo>
                    <a:pt x="63" y="85"/>
                  </a:lnTo>
                  <a:lnTo>
                    <a:pt x="59" y="82"/>
                  </a:lnTo>
                  <a:lnTo>
                    <a:pt x="57" y="79"/>
                  </a:lnTo>
                  <a:lnTo>
                    <a:pt x="52" y="76"/>
                  </a:lnTo>
                  <a:lnTo>
                    <a:pt x="49" y="72"/>
                  </a:lnTo>
                  <a:lnTo>
                    <a:pt x="46" y="67"/>
                  </a:lnTo>
                  <a:lnTo>
                    <a:pt x="40" y="62"/>
                  </a:lnTo>
                  <a:lnTo>
                    <a:pt x="40" y="58"/>
                  </a:lnTo>
                  <a:lnTo>
                    <a:pt x="39" y="52"/>
                  </a:lnTo>
                  <a:lnTo>
                    <a:pt x="36" y="48"/>
                  </a:lnTo>
                  <a:lnTo>
                    <a:pt x="31" y="43"/>
                  </a:lnTo>
                  <a:lnTo>
                    <a:pt x="33" y="41"/>
                  </a:lnTo>
                  <a:lnTo>
                    <a:pt x="35" y="37"/>
                  </a:lnTo>
                  <a:lnTo>
                    <a:pt x="35" y="27"/>
                  </a:lnTo>
                  <a:lnTo>
                    <a:pt x="26" y="22"/>
                  </a:lnTo>
                  <a:lnTo>
                    <a:pt x="7" y="0"/>
                  </a:lnTo>
                </a:path>
              </a:pathLst>
            </a:custGeom>
            <a:grpFill/>
            <a:ln w="9445">
              <a:solidFill>
                <a:srgbClr val="C20041"/>
              </a:solidFill>
              <a:round/>
              <a:headEnd/>
              <a:tailEnd/>
            </a:ln>
          </p:spPr>
          <p:txBody>
            <a:bodyPr/>
            <a:lstStyle/>
            <a:p>
              <a:pPr>
                <a:defRPr/>
              </a:pPr>
              <a:endParaRPr lang="en-US"/>
            </a:p>
          </p:txBody>
        </p:sp>
        <p:sp>
          <p:nvSpPr>
            <p:cNvPr id="36887" name="Freeform 18"/>
            <p:cNvSpPr>
              <a:spLocks/>
            </p:cNvSpPr>
            <p:nvPr/>
          </p:nvSpPr>
          <p:spPr bwMode="auto">
            <a:xfrm>
              <a:off x="1072" y="2516"/>
              <a:ext cx="123" cy="59"/>
            </a:xfrm>
            <a:custGeom>
              <a:avLst/>
              <a:gdLst>
                <a:gd name="T0" fmla="*/ 122 w 123"/>
                <a:gd name="T1" fmla="*/ 0 h 59"/>
                <a:gd name="T2" fmla="*/ 100 w 123"/>
                <a:gd name="T3" fmla="*/ 5 h 59"/>
                <a:gd name="T4" fmla="*/ 93 w 123"/>
                <a:gd name="T5" fmla="*/ 5 h 59"/>
                <a:gd name="T6" fmla="*/ 87 w 123"/>
                <a:gd name="T7" fmla="*/ 6 h 59"/>
                <a:gd name="T8" fmla="*/ 78 w 123"/>
                <a:gd name="T9" fmla="*/ 8 h 59"/>
                <a:gd name="T10" fmla="*/ 65 w 123"/>
                <a:gd name="T11" fmla="*/ 13 h 59"/>
                <a:gd name="T12" fmla="*/ 51 w 123"/>
                <a:gd name="T13" fmla="*/ 18 h 59"/>
                <a:gd name="T14" fmla="*/ 40 w 123"/>
                <a:gd name="T15" fmla="*/ 25 h 59"/>
                <a:gd name="T16" fmla="*/ 31 w 123"/>
                <a:gd name="T17" fmla="*/ 30 h 59"/>
                <a:gd name="T18" fmla="*/ 21 w 123"/>
                <a:gd name="T19" fmla="*/ 38 h 59"/>
                <a:gd name="T20" fmla="*/ 16 w 123"/>
                <a:gd name="T21" fmla="*/ 41 h 59"/>
                <a:gd name="T22" fmla="*/ 9 w 123"/>
                <a:gd name="T23" fmla="*/ 50 h 59"/>
                <a:gd name="T24" fmla="*/ 0 w 123"/>
                <a:gd name="T25" fmla="*/ 58 h 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3"/>
                <a:gd name="T40" fmla="*/ 0 h 59"/>
                <a:gd name="T41" fmla="*/ 123 w 123"/>
                <a:gd name="T42" fmla="*/ 59 h 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3" h="59">
                  <a:moveTo>
                    <a:pt x="122" y="0"/>
                  </a:moveTo>
                  <a:lnTo>
                    <a:pt x="100" y="5"/>
                  </a:lnTo>
                  <a:lnTo>
                    <a:pt x="93" y="5"/>
                  </a:lnTo>
                  <a:lnTo>
                    <a:pt x="87" y="6"/>
                  </a:lnTo>
                  <a:lnTo>
                    <a:pt x="78" y="8"/>
                  </a:lnTo>
                  <a:lnTo>
                    <a:pt x="65" y="13"/>
                  </a:lnTo>
                  <a:lnTo>
                    <a:pt x="51" y="18"/>
                  </a:lnTo>
                  <a:lnTo>
                    <a:pt x="40" y="25"/>
                  </a:lnTo>
                  <a:lnTo>
                    <a:pt x="31" y="30"/>
                  </a:lnTo>
                  <a:lnTo>
                    <a:pt x="21" y="38"/>
                  </a:lnTo>
                  <a:lnTo>
                    <a:pt x="16" y="41"/>
                  </a:lnTo>
                  <a:lnTo>
                    <a:pt x="9" y="50"/>
                  </a:lnTo>
                  <a:lnTo>
                    <a:pt x="0" y="58"/>
                  </a:lnTo>
                </a:path>
              </a:pathLst>
            </a:custGeom>
            <a:grpFill/>
            <a:ln w="9445">
              <a:solidFill>
                <a:srgbClr val="C20041"/>
              </a:solidFill>
              <a:round/>
              <a:headEnd/>
              <a:tailEnd/>
            </a:ln>
          </p:spPr>
          <p:txBody>
            <a:bodyPr/>
            <a:lstStyle/>
            <a:p>
              <a:pPr>
                <a:defRPr/>
              </a:pPr>
              <a:endParaRPr lang="en-US"/>
            </a:p>
          </p:txBody>
        </p:sp>
        <p:sp>
          <p:nvSpPr>
            <p:cNvPr id="36888" name="Freeform 19"/>
            <p:cNvSpPr>
              <a:spLocks/>
            </p:cNvSpPr>
            <p:nvPr/>
          </p:nvSpPr>
          <p:spPr bwMode="auto">
            <a:xfrm>
              <a:off x="1060" y="2568"/>
              <a:ext cx="80" cy="34"/>
            </a:xfrm>
            <a:custGeom>
              <a:avLst/>
              <a:gdLst>
                <a:gd name="T0" fmla="*/ 0 w 80"/>
                <a:gd name="T1" fmla="*/ 13 h 34"/>
                <a:gd name="T2" fmla="*/ 19 w 80"/>
                <a:gd name="T3" fmla="*/ 2 h 34"/>
                <a:gd name="T4" fmla="*/ 22 w 80"/>
                <a:gd name="T5" fmla="*/ 2 h 34"/>
                <a:gd name="T6" fmla="*/ 27 w 80"/>
                <a:gd name="T7" fmla="*/ 2 h 34"/>
                <a:gd name="T8" fmla="*/ 35 w 80"/>
                <a:gd name="T9" fmla="*/ 0 h 34"/>
                <a:gd name="T10" fmla="*/ 42 w 80"/>
                <a:gd name="T11" fmla="*/ 2 h 34"/>
                <a:gd name="T12" fmla="*/ 49 w 80"/>
                <a:gd name="T13" fmla="*/ 4 h 34"/>
                <a:gd name="T14" fmla="*/ 56 w 80"/>
                <a:gd name="T15" fmla="*/ 6 h 34"/>
                <a:gd name="T16" fmla="*/ 65 w 80"/>
                <a:gd name="T17" fmla="*/ 13 h 34"/>
                <a:gd name="T18" fmla="*/ 65 w 80"/>
                <a:gd name="T19" fmla="*/ 14 h 34"/>
                <a:gd name="T20" fmla="*/ 69 w 80"/>
                <a:gd name="T21" fmla="*/ 16 h 34"/>
                <a:gd name="T22" fmla="*/ 75 w 80"/>
                <a:gd name="T23" fmla="*/ 26 h 34"/>
                <a:gd name="T24" fmla="*/ 79 w 80"/>
                <a:gd name="T25" fmla="*/ 33 h 34"/>
                <a:gd name="T26" fmla="*/ 78 w 80"/>
                <a:gd name="T27" fmla="*/ 32 h 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0"/>
                <a:gd name="T43" fmla="*/ 0 h 34"/>
                <a:gd name="T44" fmla="*/ 80 w 80"/>
                <a:gd name="T45" fmla="*/ 34 h 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0" h="34">
                  <a:moveTo>
                    <a:pt x="0" y="13"/>
                  </a:moveTo>
                  <a:lnTo>
                    <a:pt x="19" y="2"/>
                  </a:lnTo>
                  <a:lnTo>
                    <a:pt x="22" y="2"/>
                  </a:lnTo>
                  <a:lnTo>
                    <a:pt x="27" y="2"/>
                  </a:lnTo>
                  <a:lnTo>
                    <a:pt x="35" y="0"/>
                  </a:lnTo>
                  <a:lnTo>
                    <a:pt x="42" y="2"/>
                  </a:lnTo>
                  <a:lnTo>
                    <a:pt x="49" y="4"/>
                  </a:lnTo>
                  <a:lnTo>
                    <a:pt x="56" y="6"/>
                  </a:lnTo>
                  <a:lnTo>
                    <a:pt x="65" y="13"/>
                  </a:lnTo>
                  <a:lnTo>
                    <a:pt x="65" y="14"/>
                  </a:lnTo>
                  <a:lnTo>
                    <a:pt x="69" y="16"/>
                  </a:lnTo>
                  <a:lnTo>
                    <a:pt x="75" y="26"/>
                  </a:lnTo>
                  <a:lnTo>
                    <a:pt x="79" y="33"/>
                  </a:lnTo>
                  <a:lnTo>
                    <a:pt x="78" y="32"/>
                  </a:lnTo>
                </a:path>
              </a:pathLst>
            </a:custGeom>
            <a:grpFill/>
            <a:ln w="9445">
              <a:solidFill>
                <a:srgbClr val="C20041"/>
              </a:solidFill>
              <a:round/>
              <a:headEnd/>
              <a:tailEnd/>
            </a:ln>
          </p:spPr>
          <p:txBody>
            <a:bodyPr/>
            <a:lstStyle/>
            <a:p>
              <a:pPr>
                <a:defRPr/>
              </a:pPr>
              <a:endParaRPr lang="en-US"/>
            </a:p>
          </p:txBody>
        </p:sp>
        <p:sp>
          <p:nvSpPr>
            <p:cNvPr id="36889" name="Freeform 20"/>
            <p:cNvSpPr>
              <a:spLocks/>
            </p:cNvSpPr>
            <p:nvPr/>
          </p:nvSpPr>
          <p:spPr bwMode="auto">
            <a:xfrm>
              <a:off x="1140" y="2518"/>
              <a:ext cx="45" cy="103"/>
            </a:xfrm>
            <a:custGeom>
              <a:avLst/>
              <a:gdLst>
                <a:gd name="T0" fmla="*/ 0 w 45"/>
                <a:gd name="T1" fmla="*/ 102 h 103"/>
                <a:gd name="T2" fmla="*/ 0 w 45"/>
                <a:gd name="T3" fmla="*/ 86 h 103"/>
                <a:gd name="T4" fmla="*/ 0 w 45"/>
                <a:gd name="T5" fmla="*/ 77 h 103"/>
                <a:gd name="T6" fmla="*/ 0 w 45"/>
                <a:gd name="T7" fmla="*/ 73 h 103"/>
                <a:gd name="T8" fmla="*/ 3 w 45"/>
                <a:gd name="T9" fmla="*/ 64 h 103"/>
                <a:gd name="T10" fmla="*/ 7 w 45"/>
                <a:gd name="T11" fmla="*/ 58 h 103"/>
                <a:gd name="T12" fmla="*/ 13 w 45"/>
                <a:gd name="T13" fmla="*/ 44 h 103"/>
                <a:gd name="T14" fmla="*/ 20 w 45"/>
                <a:gd name="T15" fmla="*/ 32 h 103"/>
                <a:gd name="T16" fmla="*/ 24 w 45"/>
                <a:gd name="T17" fmla="*/ 25 h 103"/>
                <a:gd name="T18" fmla="*/ 29 w 45"/>
                <a:gd name="T19" fmla="*/ 17 h 103"/>
                <a:gd name="T20" fmla="*/ 44 w 45"/>
                <a:gd name="T21" fmla="*/ 0 h 1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5"/>
                <a:gd name="T34" fmla="*/ 0 h 103"/>
                <a:gd name="T35" fmla="*/ 45 w 45"/>
                <a:gd name="T36" fmla="*/ 103 h 10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5" h="103">
                  <a:moveTo>
                    <a:pt x="0" y="102"/>
                  </a:moveTo>
                  <a:lnTo>
                    <a:pt x="0" y="86"/>
                  </a:lnTo>
                  <a:lnTo>
                    <a:pt x="0" y="77"/>
                  </a:lnTo>
                  <a:lnTo>
                    <a:pt x="0" y="73"/>
                  </a:lnTo>
                  <a:lnTo>
                    <a:pt x="3" y="64"/>
                  </a:lnTo>
                  <a:lnTo>
                    <a:pt x="7" y="58"/>
                  </a:lnTo>
                  <a:lnTo>
                    <a:pt x="13" y="44"/>
                  </a:lnTo>
                  <a:lnTo>
                    <a:pt x="20" y="32"/>
                  </a:lnTo>
                  <a:lnTo>
                    <a:pt x="24" y="25"/>
                  </a:lnTo>
                  <a:lnTo>
                    <a:pt x="29" y="17"/>
                  </a:lnTo>
                  <a:lnTo>
                    <a:pt x="44" y="0"/>
                  </a:lnTo>
                </a:path>
              </a:pathLst>
            </a:custGeom>
            <a:grpFill/>
            <a:ln w="9445">
              <a:solidFill>
                <a:srgbClr val="C20041"/>
              </a:solidFill>
              <a:round/>
              <a:headEnd/>
              <a:tailEnd/>
            </a:ln>
          </p:spPr>
          <p:txBody>
            <a:bodyPr/>
            <a:lstStyle/>
            <a:p>
              <a:pPr>
                <a:defRPr/>
              </a:pPr>
              <a:endParaRPr lang="en-US"/>
            </a:p>
          </p:txBody>
        </p:sp>
        <p:sp>
          <p:nvSpPr>
            <p:cNvPr id="36890" name="Freeform 21"/>
            <p:cNvSpPr>
              <a:spLocks/>
            </p:cNvSpPr>
            <p:nvPr/>
          </p:nvSpPr>
          <p:spPr bwMode="auto">
            <a:xfrm>
              <a:off x="1065" y="2607"/>
              <a:ext cx="18" cy="71"/>
            </a:xfrm>
            <a:custGeom>
              <a:avLst/>
              <a:gdLst>
                <a:gd name="T0" fmla="*/ 17 w 18"/>
                <a:gd name="T1" fmla="*/ 0 h 71"/>
                <a:gd name="T2" fmla="*/ 9 w 18"/>
                <a:gd name="T3" fmla="*/ 14 h 71"/>
                <a:gd name="T4" fmla="*/ 7 w 18"/>
                <a:gd name="T5" fmla="*/ 21 h 71"/>
                <a:gd name="T6" fmla="*/ 4 w 18"/>
                <a:gd name="T7" fmla="*/ 33 h 71"/>
                <a:gd name="T8" fmla="*/ 2 w 18"/>
                <a:gd name="T9" fmla="*/ 40 h 71"/>
                <a:gd name="T10" fmla="*/ 2 w 18"/>
                <a:gd name="T11" fmla="*/ 48 h 71"/>
                <a:gd name="T12" fmla="*/ 0 w 18"/>
                <a:gd name="T13" fmla="*/ 57 h 71"/>
                <a:gd name="T14" fmla="*/ 0 w 18"/>
                <a:gd name="T15" fmla="*/ 70 h 71"/>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71"/>
                <a:gd name="T26" fmla="*/ 18 w 18"/>
                <a:gd name="T27" fmla="*/ 71 h 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71">
                  <a:moveTo>
                    <a:pt x="17" y="0"/>
                  </a:moveTo>
                  <a:lnTo>
                    <a:pt x="9" y="14"/>
                  </a:lnTo>
                  <a:lnTo>
                    <a:pt x="7" y="21"/>
                  </a:lnTo>
                  <a:lnTo>
                    <a:pt x="4" y="33"/>
                  </a:lnTo>
                  <a:lnTo>
                    <a:pt x="2" y="40"/>
                  </a:lnTo>
                  <a:lnTo>
                    <a:pt x="2" y="48"/>
                  </a:lnTo>
                  <a:lnTo>
                    <a:pt x="0" y="57"/>
                  </a:lnTo>
                  <a:lnTo>
                    <a:pt x="0" y="70"/>
                  </a:lnTo>
                </a:path>
              </a:pathLst>
            </a:custGeom>
            <a:grpFill/>
            <a:ln w="9445">
              <a:solidFill>
                <a:srgbClr val="C20041"/>
              </a:solidFill>
              <a:round/>
              <a:headEnd/>
              <a:tailEnd/>
            </a:ln>
          </p:spPr>
          <p:txBody>
            <a:bodyPr/>
            <a:lstStyle/>
            <a:p>
              <a:pPr>
                <a:defRPr/>
              </a:pPr>
              <a:endParaRPr lang="en-US"/>
            </a:p>
          </p:txBody>
        </p:sp>
        <p:sp>
          <p:nvSpPr>
            <p:cNvPr id="36891" name="Freeform 22"/>
            <p:cNvSpPr>
              <a:spLocks/>
            </p:cNvSpPr>
            <p:nvPr/>
          </p:nvSpPr>
          <p:spPr bwMode="auto">
            <a:xfrm>
              <a:off x="1067" y="2703"/>
              <a:ext cx="7" cy="54"/>
            </a:xfrm>
            <a:custGeom>
              <a:avLst/>
              <a:gdLst>
                <a:gd name="T0" fmla="*/ 6 w 7"/>
                <a:gd name="T1" fmla="*/ 0 h 54"/>
                <a:gd name="T2" fmla="*/ 6 w 7"/>
                <a:gd name="T3" fmla="*/ 4 h 54"/>
                <a:gd name="T4" fmla="*/ 6 w 7"/>
                <a:gd name="T5" fmla="*/ 19 h 54"/>
                <a:gd name="T6" fmla="*/ 6 w 7"/>
                <a:gd name="T7" fmla="*/ 27 h 54"/>
                <a:gd name="T8" fmla="*/ 6 w 7"/>
                <a:gd name="T9" fmla="*/ 36 h 54"/>
                <a:gd name="T10" fmla="*/ 5 w 7"/>
                <a:gd name="T11" fmla="*/ 42 h 54"/>
                <a:gd name="T12" fmla="*/ 0 w 7"/>
                <a:gd name="T13" fmla="*/ 53 h 54"/>
                <a:gd name="T14" fmla="*/ 0 60000 65536"/>
                <a:gd name="T15" fmla="*/ 0 60000 65536"/>
                <a:gd name="T16" fmla="*/ 0 60000 65536"/>
                <a:gd name="T17" fmla="*/ 0 60000 65536"/>
                <a:gd name="T18" fmla="*/ 0 60000 65536"/>
                <a:gd name="T19" fmla="*/ 0 60000 65536"/>
                <a:gd name="T20" fmla="*/ 0 60000 65536"/>
                <a:gd name="T21" fmla="*/ 0 w 7"/>
                <a:gd name="T22" fmla="*/ 0 h 54"/>
                <a:gd name="T23" fmla="*/ 7 w 7"/>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54">
                  <a:moveTo>
                    <a:pt x="6" y="0"/>
                  </a:moveTo>
                  <a:lnTo>
                    <a:pt x="6" y="4"/>
                  </a:lnTo>
                  <a:lnTo>
                    <a:pt x="6" y="19"/>
                  </a:lnTo>
                  <a:lnTo>
                    <a:pt x="6" y="27"/>
                  </a:lnTo>
                  <a:lnTo>
                    <a:pt x="6" y="36"/>
                  </a:lnTo>
                  <a:lnTo>
                    <a:pt x="5" y="42"/>
                  </a:lnTo>
                  <a:lnTo>
                    <a:pt x="0" y="53"/>
                  </a:lnTo>
                </a:path>
              </a:pathLst>
            </a:custGeom>
            <a:grpFill/>
            <a:ln w="9445">
              <a:solidFill>
                <a:srgbClr val="C20041"/>
              </a:solidFill>
              <a:round/>
              <a:headEnd/>
              <a:tailEnd/>
            </a:ln>
          </p:spPr>
          <p:txBody>
            <a:bodyPr/>
            <a:lstStyle/>
            <a:p>
              <a:pPr>
                <a:defRPr/>
              </a:pPr>
              <a:endParaRPr lang="en-US"/>
            </a:p>
          </p:txBody>
        </p:sp>
        <p:sp>
          <p:nvSpPr>
            <p:cNvPr id="36892" name="Freeform 23"/>
            <p:cNvSpPr>
              <a:spLocks/>
            </p:cNvSpPr>
            <p:nvPr/>
          </p:nvSpPr>
          <p:spPr bwMode="auto">
            <a:xfrm>
              <a:off x="1077" y="2783"/>
              <a:ext cx="159" cy="65"/>
            </a:xfrm>
            <a:custGeom>
              <a:avLst/>
              <a:gdLst>
                <a:gd name="T0" fmla="*/ 0 w 159"/>
                <a:gd name="T1" fmla="*/ 0 h 65"/>
                <a:gd name="T2" fmla="*/ 12 w 159"/>
                <a:gd name="T3" fmla="*/ 0 h 65"/>
                <a:gd name="T4" fmla="*/ 21 w 159"/>
                <a:gd name="T5" fmla="*/ 3 h 65"/>
                <a:gd name="T6" fmla="*/ 33 w 159"/>
                <a:gd name="T7" fmla="*/ 7 h 65"/>
                <a:gd name="T8" fmla="*/ 39 w 159"/>
                <a:gd name="T9" fmla="*/ 11 h 65"/>
                <a:gd name="T10" fmla="*/ 46 w 159"/>
                <a:gd name="T11" fmla="*/ 17 h 65"/>
                <a:gd name="T12" fmla="*/ 50 w 159"/>
                <a:gd name="T13" fmla="*/ 21 h 65"/>
                <a:gd name="T14" fmla="*/ 58 w 159"/>
                <a:gd name="T15" fmla="*/ 26 h 65"/>
                <a:gd name="T16" fmla="*/ 68 w 159"/>
                <a:gd name="T17" fmla="*/ 32 h 65"/>
                <a:gd name="T18" fmla="*/ 77 w 159"/>
                <a:gd name="T19" fmla="*/ 38 h 65"/>
                <a:gd name="T20" fmla="*/ 88 w 159"/>
                <a:gd name="T21" fmla="*/ 46 h 65"/>
                <a:gd name="T22" fmla="*/ 98 w 159"/>
                <a:gd name="T23" fmla="*/ 52 h 65"/>
                <a:gd name="T24" fmla="*/ 116 w 159"/>
                <a:gd name="T25" fmla="*/ 60 h 65"/>
                <a:gd name="T26" fmla="*/ 130 w 159"/>
                <a:gd name="T27" fmla="*/ 63 h 65"/>
                <a:gd name="T28" fmla="*/ 144 w 159"/>
                <a:gd name="T29" fmla="*/ 64 h 65"/>
                <a:gd name="T30" fmla="*/ 158 w 159"/>
                <a:gd name="T31" fmla="*/ 60 h 6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9"/>
                <a:gd name="T49" fmla="*/ 0 h 65"/>
                <a:gd name="T50" fmla="*/ 159 w 159"/>
                <a:gd name="T51" fmla="*/ 65 h 6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9" h="65">
                  <a:moveTo>
                    <a:pt x="0" y="0"/>
                  </a:moveTo>
                  <a:lnTo>
                    <a:pt x="12" y="0"/>
                  </a:lnTo>
                  <a:lnTo>
                    <a:pt x="21" y="3"/>
                  </a:lnTo>
                  <a:lnTo>
                    <a:pt x="33" y="7"/>
                  </a:lnTo>
                  <a:lnTo>
                    <a:pt x="39" y="11"/>
                  </a:lnTo>
                  <a:lnTo>
                    <a:pt x="46" y="17"/>
                  </a:lnTo>
                  <a:lnTo>
                    <a:pt x="50" y="21"/>
                  </a:lnTo>
                  <a:lnTo>
                    <a:pt x="58" y="26"/>
                  </a:lnTo>
                  <a:lnTo>
                    <a:pt x="68" y="32"/>
                  </a:lnTo>
                  <a:lnTo>
                    <a:pt x="77" y="38"/>
                  </a:lnTo>
                  <a:lnTo>
                    <a:pt x="88" y="46"/>
                  </a:lnTo>
                  <a:lnTo>
                    <a:pt x="98" y="52"/>
                  </a:lnTo>
                  <a:lnTo>
                    <a:pt x="116" y="60"/>
                  </a:lnTo>
                  <a:lnTo>
                    <a:pt x="130" y="63"/>
                  </a:lnTo>
                  <a:lnTo>
                    <a:pt x="144" y="64"/>
                  </a:lnTo>
                  <a:lnTo>
                    <a:pt x="158" y="60"/>
                  </a:lnTo>
                </a:path>
              </a:pathLst>
            </a:custGeom>
            <a:grpFill/>
            <a:ln w="9445">
              <a:solidFill>
                <a:srgbClr val="C20041"/>
              </a:solidFill>
              <a:round/>
              <a:headEnd/>
              <a:tailEnd/>
            </a:ln>
          </p:spPr>
          <p:txBody>
            <a:bodyPr/>
            <a:lstStyle/>
            <a:p>
              <a:pPr>
                <a:defRPr/>
              </a:pPr>
              <a:endParaRPr lang="en-US"/>
            </a:p>
          </p:txBody>
        </p:sp>
        <p:sp>
          <p:nvSpPr>
            <p:cNvPr id="36893" name="Freeform 24"/>
            <p:cNvSpPr>
              <a:spLocks/>
            </p:cNvSpPr>
            <p:nvPr/>
          </p:nvSpPr>
          <p:spPr bwMode="auto">
            <a:xfrm>
              <a:off x="1249" y="2827"/>
              <a:ext cx="56" cy="25"/>
            </a:xfrm>
            <a:custGeom>
              <a:avLst/>
              <a:gdLst>
                <a:gd name="T0" fmla="*/ 0 w 56"/>
                <a:gd name="T1" fmla="*/ 1 h 25"/>
                <a:gd name="T2" fmla="*/ 9 w 56"/>
                <a:gd name="T3" fmla="*/ 0 h 25"/>
                <a:gd name="T4" fmla="*/ 24 w 56"/>
                <a:gd name="T5" fmla="*/ 3 h 25"/>
                <a:gd name="T6" fmla="*/ 26 w 56"/>
                <a:gd name="T7" fmla="*/ 3 h 25"/>
                <a:gd name="T8" fmla="*/ 36 w 56"/>
                <a:gd name="T9" fmla="*/ 4 h 25"/>
                <a:gd name="T10" fmla="*/ 40 w 56"/>
                <a:gd name="T11" fmla="*/ 4 h 25"/>
                <a:gd name="T12" fmla="*/ 43 w 56"/>
                <a:gd name="T13" fmla="*/ 4 h 25"/>
                <a:gd name="T14" fmla="*/ 49 w 56"/>
                <a:gd name="T15" fmla="*/ 2 h 25"/>
                <a:gd name="T16" fmla="*/ 54 w 56"/>
                <a:gd name="T17" fmla="*/ 1 h 25"/>
                <a:gd name="T18" fmla="*/ 55 w 56"/>
                <a:gd name="T19" fmla="*/ 3 h 25"/>
                <a:gd name="T20" fmla="*/ 52 w 56"/>
                <a:gd name="T21" fmla="*/ 8 h 25"/>
                <a:gd name="T22" fmla="*/ 43 w 56"/>
                <a:gd name="T23" fmla="*/ 11 h 25"/>
                <a:gd name="T24" fmla="*/ 32 w 56"/>
                <a:gd name="T25" fmla="*/ 14 h 25"/>
                <a:gd name="T26" fmla="*/ 23 w 56"/>
                <a:gd name="T27" fmla="*/ 18 h 25"/>
                <a:gd name="T28" fmla="*/ 19 w 56"/>
                <a:gd name="T29" fmla="*/ 21 h 25"/>
                <a:gd name="T30" fmla="*/ 15 w 56"/>
                <a:gd name="T31" fmla="*/ 23 h 25"/>
                <a:gd name="T32" fmla="*/ 9 w 56"/>
                <a:gd name="T33" fmla="*/ 24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
                <a:gd name="T52" fmla="*/ 0 h 25"/>
                <a:gd name="T53" fmla="*/ 56 w 56"/>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 h="25">
                  <a:moveTo>
                    <a:pt x="0" y="1"/>
                  </a:moveTo>
                  <a:lnTo>
                    <a:pt x="9" y="0"/>
                  </a:lnTo>
                  <a:lnTo>
                    <a:pt x="24" y="3"/>
                  </a:lnTo>
                  <a:lnTo>
                    <a:pt x="26" y="3"/>
                  </a:lnTo>
                  <a:lnTo>
                    <a:pt x="36" y="4"/>
                  </a:lnTo>
                  <a:lnTo>
                    <a:pt x="40" y="4"/>
                  </a:lnTo>
                  <a:lnTo>
                    <a:pt x="43" y="4"/>
                  </a:lnTo>
                  <a:lnTo>
                    <a:pt x="49" y="2"/>
                  </a:lnTo>
                  <a:lnTo>
                    <a:pt x="54" y="1"/>
                  </a:lnTo>
                  <a:lnTo>
                    <a:pt x="55" y="3"/>
                  </a:lnTo>
                  <a:lnTo>
                    <a:pt x="52" y="8"/>
                  </a:lnTo>
                  <a:lnTo>
                    <a:pt x="43" y="11"/>
                  </a:lnTo>
                  <a:lnTo>
                    <a:pt x="32" y="14"/>
                  </a:lnTo>
                  <a:lnTo>
                    <a:pt x="23" y="18"/>
                  </a:lnTo>
                  <a:lnTo>
                    <a:pt x="19" y="21"/>
                  </a:lnTo>
                  <a:lnTo>
                    <a:pt x="15" y="23"/>
                  </a:lnTo>
                  <a:lnTo>
                    <a:pt x="9" y="24"/>
                  </a:lnTo>
                </a:path>
              </a:pathLst>
            </a:custGeom>
            <a:grpFill/>
            <a:ln w="9445">
              <a:solidFill>
                <a:srgbClr val="C20041"/>
              </a:solidFill>
              <a:round/>
              <a:headEnd/>
              <a:tailEnd/>
            </a:ln>
          </p:spPr>
          <p:txBody>
            <a:bodyPr/>
            <a:lstStyle/>
            <a:p>
              <a:pPr>
                <a:defRPr/>
              </a:pPr>
              <a:endParaRPr lang="en-US"/>
            </a:p>
          </p:txBody>
        </p:sp>
        <p:sp>
          <p:nvSpPr>
            <p:cNvPr id="36894" name="Freeform 25"/>
            <p:cNvSpPr>
              <a:spLocks/>
            </p:cNvSpPr>
            <p:nvPr/>
          </p:nvSpPr>
          <p:spPr bwMode="auto">
            <a:xfrm>
              <a:off x="1246" y="2850"/>
              <a:ext cx="20" cy="36"/>
            </a:xfrm>
            <a:custGeom>
              <a:avLst/>
              <a:gdLst>
                <a:gd name="T0" fmla="*/ 19 w 20"/>
                <a:gd name="T1" fmla="*/ 0 h 36"/>
                <a:gd name="T2" fmla="*/ 18 w 20"/>
                <a:gd name="T3" fmla="*/ 12 h 36"/>
                <a:gd name="T4" fmla="*/ 18 w 20"/>
                <a:gd name="T5" fmla="*/ 17 h 36"/>
                <a:gd name="T6" fmla="*/ 18 w 20"/>
                <a:gd name="T7" fmla="*/ 22 h 36"/>
                <a:gd name="T8" fmla="*/ 0 w 20"/>
                <a:gd name="T9" fmla="*/ 35 h 36"/>
                <a:gd name="T10" fmla="*/ 0 60000 65536"/>
                <a:gd name="T11" fmla="*/ 0 60000 65536"/>
                <a:gd name="T12" fmla="*/ 0 60000 65536"/>
                <a:gd name="T13" fmla="*/ 0 60000 65536"/>
                <a:gd name="T14" fmla="*/ 0 60000 65536"/>
                <a:gd name="T15" fmla="*/ 0 w 20"/>
                <a:gd name="T16" fmla="*/ 0 h 36"/>
                <a:gd name="T17" fmla="*/ 20 w 20"/>
                <a:gd name="T18" fmla="*/ 36 h 36"/>
              </a:gdLst>
              <a:ahLst/>
              <a:cxnLst>
                <a:cxn ang="T10">
                  <a:pos x="T0" y="T1"/>
                </a:cxn>
                <a:cxn ang="T11">
                  <a:pos x="T2" y="T3"/>
                </a:cxn>
                <a:cxn ang="T12">
                  <a:pos x="T4" y="T5"/>
                </a:cxn>
                <a:cxn ang="T13">
                  <a:pos x="T6" y="T7"/>
                </a:cxn>
                <a:cxn ang="T14">
                  <a:pos x="T8" y="T9"/>
                </a:cxn>
              </a:cxnLst>
              <a:rect l="T15" t="T16" r="T17" b="T18"/>
              <a:pathLst>
                <a:path w="20" h="36">
                  <a:moveTo>
                    <a:pt x="19" y="0"/>
                  </a:moveTo>
                  <a:lnTo>
                    <a:pt x="18" y="12"/>
                  </a:lnTo>
                  <a:lnTo>
                    <a:pt x="18" y="17"/>
                  </a:lnTo>
                  <a:lnTo>
                    <a:pt x="18" y="22"/>
                  </a:lnTo>
                  <a:lnTo>
                    <a:pt x="0" y="35"/>
                  </a:lnTo>
                </a:path>
              </a:pathLst>
            </a:custGeom>
            <a:grpFill/>
            <a:ln w="9445">
              <a:solidFill>
                <a:srgbClr val="C20041"/>
              </a:solidFill>
              <a:round/>
              <a:headEnd/>
              <a:tailEnd/>
            </a:ln>
          </p:spPr>
          <p:txBody>
            <a:bodyPr/>
            <a:lstStyle/>
            <a:p>
              <a:pPr>
                <a:defRPr/>
              </a:pPr>
              <a:endParaRPr lang="en-US"/>
            </a:p>
          </p:txBody>
        </p:sp>
        <p:sp>
          <p:nvSpPr>
            <p:cNvPr id="36895" name="Freeform 26"/>
            <p:cNvSpPr>
              <a:spLocks/>
            </p:cNvSpPr>
            <p:nvPr/>
          </p:nvSpPr>
          <p:spPr bwMode="auto">
            <a:xfrm>
              <a:off x="1264" y="2811"/>
              <a:ext cx="81" cy="62"/>
            </a:xfrm>
            <a:custGeom>
              <a:avLst/>
              <a:gdLst>
                <a:gd name="T0" fmla="*/ 0 w 81"/>
                <a:gd name="T1" fmla="*/ 61 h 62"/>
                <a:gd name="T2" fmla="*/ 5 w 81"/>
                <a:gd name="T3" fmla="*/ 61 h 62"/>
                <a:gd name="T4" fmla="*/ 14 w 81"/>
                <a:gd name="T5" fmla="*/ 56 h 62"/>
                <a:gd name="T6" fmla="*/ 23 w 81"/>
                <a:gd name="T7" fmla="*/ 52 h 62"/>
                <a:gd name="T8" fmla="*/ 28 w 81"/>
                <a:gd name="T9" fmla="*/ 48 h 62"/>
                <a:gd name="T10" fmla="*/ 38 w 81"/>
                <a:gd name="T11" fmla="*/ 45 h 62"/>
                <a:gd name="T12" fmla="*/ 44 w 81"/>
                <a:gd name="T13" fmla="*/ 40 h 62"/>
                <a:gd name="T14" fmla="*/ 51 w 81"/>
                <a:gd name="T15" fmla="*/ 36 h 62"/>
                <a:gd name="T16" fmla="*/ 58 w 81"/>
                <a:gd name="T17" fmla="*/ 30 h 62"/>
                <a:gd name="T18" fmla="*/ 62 w 81"/>
                <a:gd name="T19" fmla="*/ 27 h 62"/>
                <a:gd name="T20" fmla="*/ 68 w 81"/>
                <a:gd name="T21" fmla="*/ 20 h 62"/>
                <a:gd name="T22" fmla="*/ 71 w 81"/>
                <a:gd name="T23" fmla="*/ 12 h 62"/>
                <a:gd name="T24" fmla="*/ 74 w 81"/>
                <a:gd name="T25" fmla="*/ 7 h 62"/>
                <a:gd name="T26" fmla="*/ 77 w 81"/>
                <a:gd name="T27" fmla="*/ 4 h 62"/>
                <a:gd name="T28" fmla="*/ 80 w 81"/>
                <a:gd name="T29" fmla="*/ 0 h 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1"/>
                <a:gd name="T46" fmla="*/ 0 h 62"/>
                <a:gd name="T47" fmla="*/ 81 w 81"/>
                <a:gd name="T48" fmla="*/ 62 h 6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1" h="62">
                  <a:moveTo>
                    <a:pt x="0" y="61"/>
                  </a:moveTo>
                  <a:lnTo>
                    <a:pt x="5" y="61"/>
                  </a:lnTo>
                  <a:lnTo>
                    <a:pt x="14" y="56"/>
                  </a:lnTo>
                  <a:lnTo>
                    <a:pt x="23" y="52"/>
                  </a:lnTo>
                  <a:lnTo>
                    <a:pt x="28" y="48"/>
                  </a:lnTo>
                  <a:lnTo>
                    <a:pt x="38" y="45"/>
                  </a:lnTo>
                  <a:lnTo>
                    <a:pt x="44" y="40"/>
                  </a:lnTo>
                  <a:lnTo>
                    <a:pt x="51" y="36"/>
                  </a:lnTo>
                  <a:lnTo>
                    <a:pt x="58" y="30"/>
                  </a:lnTo>
                  <a:lnTo>
                    <a:pt x="62" y="27"/>
                  </a:lnTo>
                  <a:lnTo>
                    <a:pt x="68" y="20"/>
                  </a:lnTo>
                  <a:lnTo>
                    <a:pt x="71" y="12"/>
                  </a:lnTo>
                  <a:lnTo>
                    <a:pt x="74" y="7"/>
                  </a:lnTo>
                  <a:lnTo>
                    <a:pt x="77" y="4"/>
                  </a:lnTo>
                  <a:lnTo>
                    <a:pt x="80" y="0"/>
                  </a:lnTo>
                </a:path>
              </a:pathLst>
            </a:custGeom>
            <a:grpFill/>
            <a:ln w="9445">
              <a:solidFill>
                <a:srgbClr val="C20041"/>
              </a:solidFill>
              <a:round/>
              <a:headEnd/>
              <a:tailEnd/>
            </a:ln>
          </p:spPr>
          <p:txBody>
            <a:bodyPr/>
            <a:lstStyle/>
            <a:p>
              <a:pPr>
                <a:defRPr/>
              </a:pPr>
              <a:endParaRPr lang="en-US"/>
            </a:p>
          </p:txBody>
        </p:sp>
        <p:sp>
          <p:nvSpPr>
            <p:cNvPr id="36896" name="Freeform 27"/>
            <p:cNvSpPr>
              <a:spLocks/>
            </p:cNvSpPr>
            <p:nvPr/>
          </p:nvSpPr>
          <p:spPr bwMode="auto">
            <a:xfrm>
              <a:off x="1231" y="2786"/>
              <a:ext cx="113" cy="30"/>
            </a:xfrm>
            <a:custGeom>
              <a:avLst/>
              <a:gdLst>
                <a:gd name="T0" fmla="*/ 112 w 113"/>
                <a:gd name="T1" fmla="*/ 25 h 30"/>
                <a:gd name="T2" fmla="*/ 102 w 113"/>
                <a:gd name="T3" fmla="*/ 27 h 30"/>
                <a:gd name="T4" fmla="*/ 96 w 113"/>
                <a:gd name="T5" fmla="*/ 29 h 30"/>
                <a:gd name="T6" fmla="*/ 93 w 113"/>
                <a:gd name="T7" fmla="*/ 29 h 30"/>
                <a:gd name="T8" fmla="*/ 87 w 113"/>
                <a:gd name="T9" fmla="*/ 29 h 30"/>
                <a:gd name="T10" fmla="*/ 77 w 113"/>
                <a:gd name="T11" fmla="*/ 29 h 30"/>
                <a:gd name="T12" fmla="*/ 75 w 113"/>
                <a:gd name="T13" fmla="*/ 29 h 30"/>
                <a:gd name="T14" fmla="*/ 65 w 113"/>
                <a:gd name="T15" fmla="*/ 27 h 30"/>
                <a:gd name="T16" fmla="*/ 54 w 113"/>
                <a:gd name="T17" fmla="*/ 26 h 30"/>
                <a:gd name="T18" fmla="*/ 42 w 113"/>
                <a:gd name="T19" fmla="*/ 24 h 30"/>
                <a:gd name="T20" fmla="*/ 37 w 113"/>
                <a:gd name="T21" fmla="*/ 22 h 30"/>
                <a:gd name="T22" fmla="*/ 28 w 113"/>
                <a:gd name="T23" fmla="*/ 21 h 30"/>
                <a:gd name="T24" fmla="*/ 18 w 113"/>
                <a:gd name="T25" fmla="*/ 18 h 30"/>
                <a:gd name="T26" fmla="*/ 13 w 113"/>
                <a:gd name="T27" fmla="*/ 15 h 30"/>
                <a:gd name="T28" fmla="*/ 0 w 113"/>
                <a:gd name="T29" fmla="*/ 0 h 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3"/>
                <a:gd name="T46" fmla="*/ 0 h 30"/>
                <a:gd name="T47" fmla="*/ 113 w 113"/>
                <a:gd name="T48" fmla="*/ 30 h 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3" h="30">
                  <a:moveTo>
                    <a:pt x="112" y="25"/>
                  </a:moveTo>
                  <a:lnTo>
                    <a:pt x="102" y="27"/>
                  </a:lnTo>
                  <a:lnTo>
                    <a:pt x="96" y="29"/>
                  </a:lnTo>
                  <a:lnTo>
                    <a:pt x="93" y="29"/>
                  </a:lnTo>
                  <a:lnTo>
                    <a:pt x="87" y="29"/>
                  </a:lnTo>
                  <a:lnTo>
                    <a:pt x="77" y="29"/>
                  </a:lnTo>
                  <a:lnTo>
                    <a:pt x="75" y="29"/>
                  </a:lnTo>
                  <a:lnTo>
                    <a:pt x="65" y="27"/>
                  </a:lnTo>
                  <a:lnTo>
                    <a:pt x="54" y="26"/>
                  </a:lnTo>
                  <a:lnTo>
                    <a:pt x="42" y="24"/>
                  </a:lnTo>
                  <a:lnTo>
                    <a:pt x="37" y="22"/>
                  </a:lnTo>
                  <a:lnTo>
                    <a:pt x="28" y="21"/>
                  </a:lnTo>
                  <a:lnTo>
                    <a:pt x="18" y="18"/>
                  </a:lnTo>
                  <a:lnTo>
                    <a:pt x="13" y="15"/>
                  </a:lnTo>
                  <a:lnTo>
                    <a:pt x="0" y="0"/>
                  </a:lnTo>
                </a:path>
              </a:pathLst>
            </a:custGeom>
            <a:grpFill/>
            <a:ln w="9445">
              <a:solidFill>
                <a:srgbClr val="C20041"/>
              </a:solidFill>
              <a:round/>
              <a:headEnd/>
              <a:tailEnd/>
            </a:ln>
          </p:spPr>
          <p:txBody>
            <a:bodyPr/>
            <a:lstStyle/>
            <a:p>
              <a:pPr>
                <a:defRPr/>
              </a:pPr>
              <a:endParaRPr lang="en-US"/>
            </a:p>
          </p:txBody>
        </p:sp>
        <p:sp>
          <p:nvSpPr>
            <p:cNvPr id="36897" name="Freeform 28"/>
            <p:cNvSpPr>
              <a:spLocks/>
            </p:cNvSpPr>
            <p:nvPr/>
          </p:nvSpPr>
          <p:spPr bwMode="auto">
            <a:xfrm>
              <a:off x="1243" y="2800"/>
              <a:ext cx="17" cy="29"/>
            </a:xfrm>
            <a:custGeom>
              <a:avLst/>
              <a:gdLst>
                <a:gd name="T0" fmla="*/ 0 w 17"/>
                <a:gd name="T1" fmla="*/ 0 h 29"/>
                <a:gd name="T2" fmla="*/ 7 w 17"/>
                <a:gd name="T3" fmla="*/ 11 h 29"/>
                <a:gd name="T4" fmla="*/ 13 w 17"/>
                <a:gd name="T5" fmla="*/ 21 h 29"/>
                <a:gd name="T6" fmla="*/ 16 w 17"/>
                <a:gd name="T7" fmla="*/ 28 h 29"/>
                <a:gd name="T8" fmla="*/ 0 60000 65536"/>
                <a:gd name="T9" fmla="*/ 0 60000 65536"/>
                <a:gd name="T10" fmla="*/ 0 60000 65536"/>
                <a:gd name="T11" fmla="*/ 0 60000 65536"/>
                <a:gd name="T12" fmla="*/ 0 w 17"/>
                <a:gd name="T13" fmla="*/ 0 h 29"/>
                <a:gd name="T14" fmla="*/ 17 w 17"/>
                <a:gd name="T15" fmla="*/ 29 h 29"/>
              </a:gdLst>
              <a:ahLst/>
              <a:cxnLst>
                <a:cxn ang="T8">
                  <a:pos x="T0" y="T1"/>
                </a:cxn>
                <a:cxn ang="T9">
                  <a:pos x="T2" y="T3"/>
                </a:cxn>
                <a:cxn ang="T10">
                  <a:pos x="T4" y="T5"/>
                </a:cxn>
                <a:cxn ang="T11">
                  <a:pos x="T6" y="T7"/>
                </a:cxn>
              </a:cxnLst>
              <a:rect l="T12" t="T13" r="T14" b="T15"/>
              <a:pathLst>
                <a:path w="17" h="29">
                  <a:moveTo>
                    <a:pt x="0" y="0"/>
                  </a:moveTo>
                  <a:lnTo>
                    <a:pt x="7" y="11"/>
                  </a:lnTo>
                  <a:lnTo>
                    <a:pt x="13" y="21"/>
                  </a:lnTo>
                  <a:lnTo>
                    <a:pt x="16" y="28"/>
                  </a:lnTo>
                </a:path>
              </a:pathLst>
            </a:custGeom>
            <a:grpFill/>
            <a:ln w="9445">
              <a:solidFill>
                <a:srgbClr val="C20041"/>
              </a:solidFill>
              <a:round/>
              <a:headEnd/>
              <a:tailEnd/>
            </a:ln>
          </p:spPr>
          <p:txBody>
            <a:bodyPr/>
            <a:lstStyle/>
            <a:p>
              <a:pPr>
                <a:defRPr/>
              </a:pPr>
              <a:endParaRPr lang="en-US"/>
            </a:p>
          </p:txBody>
        </p:sp>
        <p:sp>
          <p:nvSpPr>
            <p:cNvPr id="36898" name="Freeform 29"/>
            <p:cNvSpPr>
              <a:spLocks/>
            </p:cNvSpPr>
            <p:nvPr/>
          </p:nvSpPr>
          <p:spPr bwMode="auto">
            <a:xfrm>
              <a:off x="1152" y="2766"/>
              <a:ext cx="4" cy="16"/>
            </a:xfrm>
            <a:custGeom>
              <a:avLst/>
              <a:gdLst>
                <a:gd name="T0" fmla="*/ 3 w 4"/>
                <a:gd name="T1" fmla="*/ 0 h 16"/>
                <a:gd name="T2" fmla="*/ 0 w 4"/>
                <a:gd name="T3" fmla="*/ 6 h 16"/>
                <a:gd name="T4" fmla="*/ 0 w 4"/>
                <a:gd name="T5" fmla="*/ 11 h 16"/>
                <a:gd name="T6" fmla="*/ 3 w 4"/>
                <a:gd name="T7" fmla="*/ 15 h 16"/>
                <a:gd name="T8" fmla="*/ 0 60000 65536"/>
                <a:gd name="T9" fmla="*/ 0 60000 65536"/>
                <a:gd name="T10" fmla="*/ 0 60000 65536"/>
                <a:gd name="T11" fmla="*/ 0 60000 65536"/>
                <a:gd name="T12" fmla="*/ 0 w 4"/>
                <a:gd name="T13" fmla="*/ 0 h 16"/>
                <a:gd name="T14" fmla="*/ 4 w 4"/>
                <a:gd name="T15" fmla="*/ 16 h 16"/>
              </a:gdLst>
              <a:ahLst/>
              <a:cxnLst>
                <a:cxn ang="T8">
                  <a:pos x="T0" y="T1"/>
                </a:cxn>
                <a:cxn ang="T9">
                  <a:pos x="T2" y="T3"/>
                </a:cxn>
                <a:cxn ang="T10">
                  <a:pos x="T4" y="T5"/>
                </a:cxn>
                <a:cxn ang="T11">
                  <a:pos x="T6" y="T7"/>
                </a:cxn>
              </a:cxnLst>
              <a:rect l="T12" t="T13" r="T14" b="T15"/>
              <a:pathLst>
                <a:path w="4" h="16">
                  <a:moveTo>
                    <a:pt x="3" y="0"/>
                  </a:moveTo>
                  <a:lnTo>
                    <a:pt x="0" y="6"/>
                  </a:lnTo>
                  <a:lnTo>
                    <a:pt x="0" y="11"/>
                  </a:lnTo>
                  <a:lnTo>
                    <a:pt x="3" y="15"/>
                  </a:lnTo>
                </a:path>
              </a:pathLst>
            </a:custGeom>
            <a:grpFill/>
            <a:ln w="9445">
              <a:solidFill>
                <a:srgbClr val="C20041"/>
              </a:solidFill>
              <a:round/>
              <a:headEnd/>
              <a:tailEnd/>
            </a:ln>
          </p:spPr>
          <p:txBody>
            <a:bodyPr/>
            <a:lstStyle/>
            <a:p>
              <a:pPr>
                <a:defRPr/>
              </a:pPr>
              <a:endParaRPr lang="en-US"/>
            </a:p>
          </p:txBody>
        </p:sp>
        <p:sp>
          <p:nvSpPr>
            <p:cNvPr id="36899" name="Freeform 30"/>
            <p:cNvSpPr>
              <a:spLocks/>
            </p:cNvSpPr>
            <p:nvPr/>
          </p:nvSpPr>
          <p:spPr bwMode="auto">
            <a:xfrm>
              <a:off x="1108" y="2709"/>
              <a:ext cx="16" cy="10"/>
            </a:xfrm>
            <a:custGeom>
              <a:avLst/>
              <a:gdLst>
                <a:gd name="T0" fmla="*/ 15 w 16"/>
                <a:gd name="T1" fmla="*/ 9 h 10"/>
                <a:gd name="T2" fmla="*/ 11 w 16"/>
                <a:gd name="T3" fmla="*/ 9 h 10"/>
                <a:gd name="T4" fmla="*/ 8 w 16"/>
                <a:gd name="T5" fmla="*/ 7 h 10"/>
                <a:gd name="T6" fmla="*/ 4 w 16"/>
                <a:gd name="T7" fmla="*/ 5 h 10"/>
                <a:gd name="T8" fmla="*/ 0 w 16"/>
                <a:gd name="T9" fmla="*/ 0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15" y="9"/>
                  </a:moveTo>
                  <a:lnTo>
                    <a:pt x="11" y="9"/>
                  </a:lnTo>
                  <a:lnTo>
                    <a:pt x="8" y="7"/>
                  </a:lnTo>
                  <a:lnTo>
                    <a:pt x="4" y="5"/>
                  </a:lnTo>
                  <a:lnTo>
                    <a:pt x="0" y="0"/>
                  </a:lnTo>
                </a:path>
              </a:pathLst>
            </a:custGeom>
            <a:grpFill/>
            <a:ln w="9445">
              <a:solidFill>
                <a:srgbClr val="C20041"/>
              </a:solidFill>
              <a:round/>
              <a:headEnd/>
              <a:tailEnd/>
            </a:ln>
          </p:spPr>
          <p:txBody>
            <a:bodyPr/>
            <a:lstStyle/>
            <a:p>
              <a:pPr>
                <a:defRPr/>
              </a:pPr>
              <a:endParaRPr lang="en-US"/>
            </a:p>
          </p:txBody>
        </p:sp>
        <p:sp>
          <p:nvSpPr>
            <p:cNvPr id="36900" name="Freeform 31"/>
            <p:cNvSpPr>
              <a:spLocks/>
            </p:cNvSpPr>
            <p:nvPr/>
          </p:nvSpPr>
          <p:spPr bwMode="auto">
            <a:xfrm>
              <a:off x="1145" y="2831"/>
              <a:ext cx="11" cy="32"/>
            </a:xfrm>
            <a:custGeom>
              <a:avLst/>
              <a:gdLst>
                <a:gd name="T0" fmla="*/ 10 w 11"/>
                <a:gd name="T1" fmla="*/ 31 h 32"/>
                <a:gd name="T2" fmla="*/ 5 w 11"/>
                <a:gd name="T3" fmla="*/ 20 h 32"/>
                <a:gd name="T4" fmla="*/ 3 w 11"/>
                <a:gd name="T5" fmla="*/ 10 h 32"/>
                <a:gd name="T6" fmla="*/ 0 w 11"/>
                <a:gd name="T7" fmla="*/ 0 h 32"/>
                <a:gd name="T8" fmla="*/ 0 60000 65536"/>
                <a:gd name="T9" fmla="*/ 0 60000 65536"/>
                <a:gd name="T10" fmla="*/ 0 60000 65536"/>
                <a:gd name="T11" fmla="*/ 0 60000 65536"/>
                <a:gd name="T12" fmla="*/ 0 w 11"/>
                <a:gd name="T13" fmla="*/ 0 h 32"/>
                <a:gd name="T14" fmla="*/ 11 w 11"/>
                <a:gd name="T15" fmla="*/ 32 h 32"/>
              </a:gdLst>
              <a:ahLst/>
              <a:cxnLst>
                <a:cxn ang="T8">
                  <a:pos x="T0" y="T1"/>
                </a:cxn>
                <a:cxn ang="T9">
                  <a:pos x="T2" y="T3"/>
                </a:cxn>
                <a:cxn ang="T10">
                  <a:pos x="T4" y="T5"/>
                </a:cxn>
                <a:cxn ang="T11">
                  <a:pos x="T6" y="T7"/>
                </a:cxn>
              </a:cxnLst>
              <a:rect l="T12" t="T13" r="T14" b="T15"/>
              <a:pathLst>
                <a:path w="11" h="32">
                  <a:moveTo>
                    <a:pt x="10" y="31"/>
                  </a:moveTo>
                  <a:lnTo>
                    <a:pt x="5" y="20"/>
                  </a:lnTo>
                  <a:lnTo>
                    <a:pt x="3" y="10"/>
                  </a:lnTo>
                  <a:lnTo>
                    <a:pt x="0" y="0"/>
                  </a:lnTo>
                </a:path>
              </a:pathLst>
            </a:custGeom>
            <a:grpFill/>
            <a:ln w="9445">
              <a:solidFill>
                <a:srgbClr val="C20041"/>
              </a:solidFill>
              <a:round/>
              <a:headEnd/>
              <a:tailEnd/>
            </a:ln>
          </p:spPr>
          <p:txBody>
            <a:bodyPr/>
            <a:lstStyle/>
            <a:p>
              <a:pPr>
                <a:defRPr/>
              </a:pPr>
              <a:endParaRPr lang="en-US"/>
            </a:p>
          </p:txBody>
        </p:sp>
        <p:sp>
          <p:nvSpPr>
            <p:cNvPr id="36901" name="Freeform 32"/>
            <p:cNvSpPr>
              <a:spLocks/>
            </p:cNvSpPr>
            <p:nvPr/>
          </p:nvSpPr>
          <p:spPr bwMode="auto">
            <a:xfrm>
              <a:off x="1126" y="2832"/>
              <a:ext cx="4" cy="25"/>
            </a:xfrm>
            <a:custGeom>
              <a:avLst/>
              <a:gdLst>
                <a:gd name="T0" fmla="*/ 1 w 4"/>
                <a:gd name="T1" fmla="*/ 24 h 25"/>
                <a:gd name="T2" fmla="*/ 0 w 4"/>
                <a:gd name="T3" fmla="*/ 19 h 25"/>
                <a:gd name="T4" fmla="*/ 1 w 4"/>
                <a:gd name="T5" fmla="*/ 6 h 25"/>
                <a:gd name="T6" fmla="*/ 3 w 4"/>
                <a:gd name="T7" fmla="*/ 0 h 25"/>
                <a:gd name="T8" fmla="*/ 0 60000 65536"/>
                <a:gd name="T9" fmla="*/ 0 60000 65536"/>
                <a:gd name="T10" fmla="*/ 0 60000 65536"/>
                <a:gd name="T11" fmla="*/ 0 60000 65536"/>
                <a:gd name="T12" fmla="*/ 0 w 4"/>
                <a:gd name="T13" fmla="*/ 0 h 25"/>
                <a:gd name="T14" fmla="*/ 4 w 4"/>
                <a:gd name="T15" fmla="*/ 25 h 25"/>
              </a:gdLst>
              <a:ahLst/>
              <a:cxnLst>
                <a:cxn ang="T8">
                  <a:pos x="T0" y="T1"/>
                </a:cxn>
                <a:cxn ang="T9">
                  <a:pos x="T2" y="T3"/>
                </a:cxn>
                <a:cxn ang="T10">
                  <a:pos x="T4" y="T5"/>
                </a:cxn>
                <a:cxn ang="T11">
                  <a:pos x="T6" y="T7"/>
                </a:cxn>
              </a:cxnLst>
              <a:rect l="T12" t="T13" r="T14" b="T15"/>
              <a:pathLst>
                <a:path w="4" h="25">
                  <a:moveTo>
                    <a:pt x="1" y="24"/>
                  </a:moveTo>
                  <a:lnTo>
                    <a:pt x="0" y="19"/>
                  </a:lnTo>
                  <a:lnTo>
                    <a:pt x="1" y="6"/>
                  </a:lnTo>
                  <a:lnTo>
                    <a:pt x="3" y="0"/>
                  </a:lnTo>
                </a:path>
              </a:pathLst>
            </a:custGeom>
            <a:grpFill/>
            <a:ln w="9445">
              <a:solidFill>
                <a:srgbClr val="C20041"/>
              </a:solidFill>
              <a:round/>
              <a:headEnd/>
              <a:tailEnd/>
            </a:ln>
          </p:spPr>
          <p:txBody>
            <a:bodyPr/>
            <a:lstStyle/>
            <a:p>
              <a:pPr>
                <a:defRPr/>
              </a:pPr>
              <a:endParaRPr lang="en-US"/>
            </a:p>
          </p:txBody>
        </p:sp>
        <p:sp>
          <p:nvSpPr>
            <p:cNvPr id="36902" name="Freeform 33"/>
            <p:cNvSpPr>
              <a:spLocks/>
            </p:cNvSpPr>
            <p:nvPr/>
          </p:nvSpPr>
          <p:spPr bwMode="auto">
            <a:xfrm>
              <a:off x="1108" y="2823"/>
              <a:ext cx="4" cy="31"/>
            </a:xfrm>
            <a:custGeom>
              <a:avLst/>
              <a:gdLst>
                <a:gd name="T0" fmla="*/ 0 w 4"/>
                <a:gd name="T1" fmla="*/ 30 h 31"/>
                <a:gd name="T2" fmla="*/ 0 w 4"/>
                <a:gd name="T3" fmla="*/ 21 h 31"/>
                <a:gd name="T4" fmla="*/ 1 w 4"/>
                <a:gd name="T5" fmla="*/ 8 h 31"/>
                <a:gd name="T6" fmla="*/ 3 w 4"/>
                <a:gd name="T7" fmla="*/ 0 h 31"/>
                <a:gd name="T8" fmla="*/ 0 60000 65536"/>
                <a:gd name="T9" fmla="*/ 0 60000 65536"/>
                <a:gd name="T10" fmla="*/ 0 60000 65536"/>
                <a:gd name="T11" fmla="*/ 0 60000 65536"/>
                <a:gd name="T12" fmla="*/ 0 w 4"/>
                <a:gd name="T13" fmla="*/ 0 h 31"/>
                <a:gd name="T14" fmla="*/ 4 w 4"/>
                <a:gd name="T15" fmla="*/ 31 h 31"/>
              </a:gdLst>
              <a:ahLst/>
              <a:cxnLst>
                <a:cxn ang="T8">
                  <a:pos x="T0" y="T1"/>
                </a:cxn>
                <a:cxn ang="T9">
                  <a:pos x="T2" y="T3"/>
                </a:cxn>
                <a:cxn ang="T10">
                  <a:pos x="T4" y="T5"/>
                </a:cxn>
                <a:cxn ang="T11">
                  <a:pos x="T6" y="T7"/>
                </a:cxn>
              </a:cxnLst>
              <a:rect l="T12" t="T13" r="T14" b="T15"/>
              <a:pathLst>
                <a:path w="4" h="31">
                  <a:moveTo>
                    <a:pt x="0" y="30"/>
                  </a:moveTo>
                  <a:lnTo>
                    <a:pt x="0" y="21"/>
                  </a:lnTo>
                  <a:lnTo>
                    <a:pt x="1" y="8"/>
                  </a:lnTo>
                  <a:lnTo>
                    <a:pt x="3" y="0"/>
                  </a:lnTo>
                </a:path>
              </a:pathLst>
            </a:custGeom>
            <a:grpFill/>
            <a:ln w="9445">
              <a:solidFill>
                <a:srgbClr val="C20041"/>
              </a:solidFill>
              <a:round/>
              <a:headEnd/>
              <a:tailEnd/>
            </a:ln>
          </p:spPr>
          <p:txBody>
            <a:bodyPr/>
            <a:lstStyle/>
            <a:p>
              <a:pPr>
                <a:defRPr/>
              </a:pPr>
              <a:endParaRPr lang="en-US"/>
            </a:p>
          </p:txBody>
        </p:sp>
        <p:sp>
          <p:nvSpPr>
            <p:cNvPr id="36903" name="Freeform 34"/>
            <p:cNvSpPr>
              <a:spLocks/>
            </p:cNvSpPr>
            <p:nvPr/>
          </p:nvSpPr>
          <p:spPr bwMode="auto">
            <a:xfrm>
              <a:off x="1084" y="2813"/>
              <a:ext cx="9" cy="20"/>
            </a:xfrm>
            <a:custGeom>
              <a:avLst/>
              <a:gdLst>
                <a:gd name="T0" fmla="*/ 0 w 9"/>
                <a:gd name="T1" fmla="*/ 19 h 20"/>
                <a:gd name="T2" fmla="*/ 2 w 9"/>
                <a:gd name="T3" fmla="*/ 12 h 20"/>
                <a:gd name="T4" fmla="*/ 6 w 9"/>
                <a:gd name="T5" fmla="*/ 5 h 20"/>
                <a:gd name="T6" fmla="*/ 8 w 9"/>
                <a:gd name="T7" fmla="*/ 0 h 20"/>
                <a:gd name="T8" fmla="*/ 0 60000 65536"/>
                <a:gd name="T9" fmla="*/ 0 60000 65536"/>
                <a:gd name="T10" fmla="*/ 0 60000 65536"/>
                <a:gd name="T11" fmla="*/ 0 60000 65536"/>
                <a:gd name="T12" fmla="*/ 0 w 9"/>
                <a:gd name="T13" fmla="*/ 0 h 20"/>
                <a:gd name="T14" fmla="*/ 9 w 9"/>
                <a:gd name="T15" fmla="*/ 20 h 20"/>
              </a:gdLst>
              <a:ahLst/>
              <a:cxnLst>
                <a:cxn ang="T8">
                  <a:pos x="T0" y="T1"/>
                </a:cxn>
                <a:cxn ang="T9">
                  <a:pos x="T2" y="T3"/>
                </a:cxn>
                <a:cxn ang="T10">
                  <a:pos x="T4" y="T5"/>
                </a:cxn>
                <a:cxn ang="T11">
                  <a:pos x="T6" y="T7"/>
                </a:cxn>
              </a:cxnLst>
              <a:rect l="T12" t="T13" r="T14" b="T15"/>
              <a:pathLst>
                <a:path w="9" h="20">
                  <a:moveTo>
                    <a:pt x="0" y="19"/>
                  </a:moveTo>
                  <a:lnTo>
                    <a:pt x="2" y="12"/>
                  </a:lnTo>
                  <a:lnTo>
                    <a:pt x="6" y="5"/>
                  </a:lnTo>
                  <a:lnTo>
                    <a:pt x="8" y="0"/>
                  </a:lnTo>
                </a:path>
              </a:pathLst>
            </a:custGeom>
            <a:grpFill/>
            <a:ln w="9445">
              <a:solidFill>
                <a:srgbClr val="C20041"/>
              </a:solidFill>
              <a:round/>
              <a:headEnd/>
              <a:tailEnd/>
            </a:ln>
          </p:spPr>
          <p:txBody>
            <a:bodyPr/>
            <a:lstStyle/>
            <a:p>
              <a:pPr>
                <a:defRPr/>
              </a:pPr>
              <a:endParaRPr lang="en-US"/>
            </a:p>
          </p:txBody>
        </p:sp>
        <p:sp>
          <p:nvSpPr>
            <p:cNvPr id="36904" name="Freeform 35"/>
            <p:cNvSpPr>
              <a:spLocks/>
            </p:cNvSpPr>
            <p:nvPr/>
          </p:nvSpPr>
          <p:spPr bwMode="auto">
            <a:xfrm>
              <a:off x="1065" y="2799"/>
              <a:ext cx="14" cy="15"/>
            </a:xfrm>
            <a:custGeom>
              <a:avLst/>
              <a:gdLst>
                <a:gd name="T0" fmla="*/ 0 w 14"/>
                <a:gd name="T1" fmla="*/ 14 h 15"/>
                <a:gd name="T2" fmla="*/ 3 w 14"/>
                <a:gd name="T3" fmla="*/ 10 h 15"/>
                <a:gd name="T4" fmla="*/ 8 w 14"/>
                <a:gd name="T5" fmla="*/ 5 h 15"/>
                <a:gd name="T6" fmla="*/ 13 w 14"/>
                <a:gd name="T7" fmla="*/ 0 h 15"/>
                <a:gd name="T8" fmla="*/ 0 60000 65536"/>
                <a:gd name="T9" fmla="*/ 0 60000 65536"/>
                <a:gd name="T10" fmla="*/ 0 60000 65536"/>
                <a:gd name="T11" fmla="*/ 0 60000 65536"/>
                <a:gd name="T12" fmla="*/ 0 w 14"/>
                <a:gd name="T13" fmla="*/ 0 h 15"/>
                <a:gd name="T14" fmla="*/ 14 w 14"/>
                <a:gd name="T15" fmla="*/ 15 h 15"/>
              </a:gdLst>
              <a:ahLst/>
              <a:cxnLst>
                <a:cxn ang="T8">
                  <a:pos x="T0" y="T1"/>
                </a:cxn>
                <a:cxn ang="T9">
                  <a:pos x="T2" y="T3"/>
                </a:cxn>
                <a:cxn ang="T10">
                  <a:pos x="T4" y="T5"/>
                </a:cxn>
                <a:cxn ang="T11">
                  <a:pos x="T6" y="T7"/>
                </a:cxn>
              </a:cxnLst>
              <a:rect l="T12" t="T13" r="T14" b="T15"/>
              <a:pathLst>
                <a:path w="14" h="15">
                  <a:moveTo>
                    <a:pt x="0" y="14"/>
                  </a:moveTo>
                  <a:lnTo>
                    <a:pt x="3" y="10"/>
                  </a:lnTo>
                  <a:lnTo>
                    <a:pt x="8" y="5"/>
                  </a:lnTo>
                  <a:lnTo>
                    <a:pt x="13" y="0"/>
                  </a:lnTo>
                </a:path>
              </a:pathLst>
            </a:custGeom>
            <a:grpFill/>
            <a:ln w="9445">
              <a:solidFill>
                <a:srgbClr val="C20041"/>
              </a:solidFill>
              <a:round/>
              <a:headEnd/>
              <a:tailEnd/>
            </a:ln>
          </p:spPr>
          <p:txBody>
            <a:bodyPr/>
            <a:lstStyle/>
            <a:p>
              <a:pPr>
                <a:defRPr/>
              </a:pPr>
              <a:endParaRPr lang="en-US"/>
            </a:p>
          </p:txBody>
        </p:sp>
        <p:sp>
          <p:nvSpPr>
            <p:cNvPr id="36905" name="Freeform 36"/>
            <p:cNvSpPr>
              <a:spLocks/>
            </p:cNvSpPr>
            <p:nvPr/>
          </p:nvSpPr>
          <p:spPr bwMode="auto">
            <a:xfrm>
              <a:off x="1051" y="2783"/>
              <a:ext cx="15" cy="16"/>
            </a:xfrm>
            <a:custGeom>
              <a:avLst/>
              <a:gdLst>
                <a:gd name="T0" fmla="*/ 0 w 15"/>
                <a:gd name="T1" fmla="*/ 15 h 16"/>
                <a:gd name="T2" fmla="*/ 3 w 15"/>
                <a:gd name="T3" fmla="*/ 8 h 16"/>
                <a:gd name="T4" fmla="*/ 10 w 15"/>
                <a:gd name="T5" fmla="*/ 3 h 16"/>
                <a:gd name="T6" fmla="*/ 14 w 15"/>
                <a:gd name="T7" fmla="*/ 0 h 16"/>
                <a:gd name="T8" fmla="*/ 0 60000 65536"/>
                <a:gd name="T9" fmla="*/ 0 60000 65536"/>
                <a:gd name="T10" fmla="*/ 0 60000 65536"/>
                <a:gd name="T11" fmla="*/ 0 60000 65536"/>
                <a:gd name="T12" fmla="*/ 0 w 15"/>
                <a:gd name="T13" fmla="*/ 0 h 16"/>
                <a:gd name="T14" fmla="*/ 15 w 15"/>
                <a:gd name="T15" fmla="*/ 16 h 16"/>
              </a:gdLst>
              <a:ahLst/>
              <a:cxnLst>
                <a:cxn ang="T8">
                  <a:pos x="T0" y="T1"/>
                </a:cxn>
                <a:cxn ang="T9">
                  <a:pos x="T2" y="T3"/>
                </a:cxn>
                <a:cxn ang="T10">
                  <a:pos x="T4" y="T5"/>
                </a:cxn>
                <a:cxn ang="T11">
                  <a:pos x="T6" y="T7"/>
                </a:cxn>
              </a:cxnLst>
              <a:rect l="T12" t="T13" r="T14" b="T15"/>
              <a:pathLst>
                <a:path w="15" h="16">
                  <a:moveTo>
                    <a:pt x="0" y="15"/>
                  </a:moveTo>
                  <a:lnTo>
                    <a:pt x="3" y="8"/>
                  </a:lnTo>
                  <a:lnTo>
                    <a:pt x="10" y="3"/>
                  </a:lnTo>
                  <a:lnTo>
                    <a:pt x="14" y="0"/>
                  </a:lnTo>
                </a:path>
              </a:pathLst>
            </a:custGeom>
            <a:grpFill/>
            <a:ln w="9445">
              <a:solidFill>
                <a:srgbClr val="C20041"/>
              </a:solidFill>
              <a:round/>
              <a:headEnd/>
              <a:tailEnd/>
            </a:ln>
          </p:spPr>
          <p:txBody>
            <a:bodyPr/>
            <a:lstStyle/>
            <a:p>
              <a:pPr>
                <a:defRPr/>
              </a:pPr>
              <a:endParaRPr lang="en-US"/>
            </a:p>
          </p:txBody>
        </p:sp>
        <p:sp>
          <p:nvSpPr>
            <p:cNvPr id="36906" name="Freeform 37"/>
            <p:cNvSpPr>
              <a:spLocks/>
            </p:cNvSpPr>
            <p:nvPr/>
          </p:nvSpPr>
          <p:spPr bwMode="auto">
            <a:xfrm>
              <a:off x="1037" y="2764"/>
              <a:ext cx="20" cy="16"/>
            </a:xfrm>
            <a:custGeom>
              <a:avLst/>
              <a:gdLst>
                <a:gd name="T0" fmla="*/ 0 w 20"/>
                <a:gd name="T1" fmla="*/ 15 h 16"/>
                <a:gd name="T2" fmla="*/ 6 w 20"/>
                <a:gd name="T3" fmla="*/ 7 h 16"/>
                <a:gd name="T4" fmla="*/ 13 w 20"/>
                <a:gd name="T5" fmla="*/ 2 h 16"/>
                <a:gd name="T6" fmla="*/ 19 w 20"/>
                <a:gd name="T7" fmla="*/ 0 h 16"/>
                <a:gd name="T8" fmla="*/ 0 60000 65536"/>
                <a:gd name="T9" fmla="*/ 0 60000 65536"/>
                <a:gd name="T10" fmla="*/ 0 60000 65536"/>
                <a:gd name="T11" fmla="*/ 0 60000 65536"/>
                <a:gd name="T12" fmla="*/ 0 w 20"/>
                <a:gd name="T13" fmla="*/ 0 h 16"/>
                <a:gd name="T14" fmla="*/ 20 w 20"/>
                <a:gd name="T15" fmla="*/ 16 h 16"/>
              </a:gdLst>
              <a:ahLst/>
              <a:cxnLst>
                <a:cxn ang="T8">
                  <a:pos x="T0" y="T1"/>
                </a:cxn>
                <a:cxn ang="T9">
                  <a:pos x="T2" y="T3"/>
                </a:cxn>
                <a:cxn ang="T10">
                  <a:pos x="T4" y="T5"/>
                </a:cxn>
                <a:cxn ang="T11">
                  <a:pos x="T6" y="T7"/>
                </a:cxn>
              </a:cxnLst>
              <a:rect l="T12" t="T13" r="T14" b="T15"/>
              <a:pathLst>
                <a:path w="20" h="16">
                  <a:moveTo>
                    <a:pt x="0" y="15"/>
                  </a:moveTo>
                  <a:lnTo>
                    <a:pt x="6" y="7"/>
                  </a:lnTo>
                  <a:lnTo>
                    <a:pt x="13" y="2"/>
                  </a:lnTo>
                  <a:lnTo>
                    <a:pt x="19" y="0"/>
                  </a:lnTo>
                </a:path>
              </a:pathLst>
            </a:custGeom>
            <a:grpFill/>
            <a:ln w="9445">
              <a:solidFill>
                <a:srgbClr val="C20041"/>
              </a:solidFill>
              <a:round/>
              <a:headEnd/>
              <a:tailEnd/>
            </a:ln>
          </p:spPr>
          <p:txBody>
            <a:bodyPr/>
            <a:lstStyle/>
            <a:p>
              <a:pPr>
                <a:defRPr/>
              </a:pPr>
              <a:endParaRPr lang="en-US"/>
            </a:p>
          </p:txBody>
        </p:sp>
        <p:sp>
          <p:nvSpPr>
            <p:cNvPr id="36907" name="Freeform 38"/>
            <p:cNvSpPr>
              <a:spLocks/>
            </p:cNvSpPr>
            <p:nvPr/>
          </p:nvSpPr>
          <p:spPr bwMode="auto">
            <a:xfrm>
              <a:off x="1032" y="2744"/>
              <a:ext cx="20" cy="17"/>
            </a:xfrm>
            <a:custGeom>
              <a:avLst/>
              <a:gdLst>
                <a:gd name="T0" fmla="*/ 0 w 20"/>
                <a:gd name="T1" fmla="*/ 16 h 17"/>
                <a:gd name="T2" fmla="*/ 7 w 20"/>
                <a:gd name="T3" fmla="*/ 8 h 17"/>
                <a:gd name="T4" fmla="*/ 12 w 20"/>
                <a:gd name="T5" fmla="*/ 5 h 17"/>
                <a:gd name="T6" fmla="*/ 19 w 20"/>
                <a:gd name="T7" fmla="*/ 0 h 17"/>
                <a:gd name="T8" fmla="*/ 0 60000 65536"/>
                <a:gd name="T9" fmla="*/ 0 60000 65536"/>
                <a:gd name="T10" fmla="*/ 0 60000 65536"/>
                <a:gd name="T11" fmla="*/ 0 60000 65536"/>
                <a:gd name="T12" fmla="*/ 0 w 20"/>
                <a:gd name="T13" fmla="*/ 0 h 17"/>
                <a:gd name="T14" fmla="*/ 20 w 20"/>
                <a:gd name="T15" fmla="*/ 17 h 17"/>
              </a:gdLst>
              <a:ahLst/>
              <a:cxnLst>
                <a:cxn ang="T8">
                  <a:pos x="T0" y="T1"/>
                </a:cxn>
                <a:cxn ang="T9">
                  <a:pos x="T2" y="T3"/>
                </a:cxn>
                <a:cxn ang="T10">
                  <a:pos x="T4" y="T5"/>
                </a:cxn>
                <a:cxn ang="T11">
                  <a:pos x="T6" y="T7"/>
                </a:cxn>
              </a:cxnLst>
              <a:rect l="T12" t="T13" r="T14" b="T15"/>
              <a:pathLst>
                <a:path w="20" h="17">
                  <a:moveTo>
                    <a:pt x="0" y="16"/>
                  </a:moveTo>
                  <a:lnTo>
                    <a:pt x="7" y="8"/>
                  </a:lnTo>
                  <a:lnTo>
                    <a:pt x="12" y="5"/>
                  </a:lnTo>
                  <a:lnTo>
                    <a:pt x="19" y="0"/>
                  </a:lnTo>
                </a:path>
              </a:pathLst>
            </a:custGeom>
            <a:grpFill/>
            <a:ln w="9445">
              <a:solidFill>
                <a:srgbClr val="C20041"/>
              </a:solidFill>
              <a:round/>
              <a:headEnd/>
              <a:tailEnd/>
            </a:ln>
          </p:spPr>
          <p:txBody>
            <a:bodyPr/>
            <a:lstStyle/>
            <a:p>
              <a:pPr>
                <a:defRPr/>
              </a:pPr>
              <a:endParaRPr lang="en-US"/>
            </a:p>
          </p:txBody>
        </p:sp>
        <p:sp>
          <p:nvSpPr>
            <p:cNvPr id="36908" name="Line 39"/>
            <p:cNvSpPr>
              <a:spLocks noChangeShapeType="1"/>
            </p:cNvSpPr>
            <p:nvPr/>
          </p:nvSpPr>
          <p:spPr bwMode="auto">
            <a:xfrm flipV="1">
              <a:off x="1028" y="2730"/>
              <a:ext cx="12" cy="9"/>
            </a:xfrm>
            <a:prstGeom prst="line">
              <a:avLst/>
            </a:prstGeom>
            <a:grpFill/>
            <a:ln w="9445">
              <a:solidFill>
                <a:srgbClr val="C20041"/>
              </a:solidFill>
              <a:round/>
              <a:headEnd/>
              <a:tailEnd/>
            </a:ln>
          </p:spPr>
          <p:txBody>
            <a:bodyPr wrap="none" anchor="ctr"/>
            <a:lstStyle/>
            <a:p>
              <a:pPr>
                <a:defRPr/>
              </a:pPr>
              <a:endParaRPr lang="en-US"/>
            </a:p>
          </p:txBody>
        </p:sp>
        <p:sp>
          <p:nvSpPr>
            <p:cNvPr id="36909" name="Freeform 40"/>
            <p:cNvSpPr>
              <a:spLocks/>
            </p:cNvSpPr>
            <p:nvPr/>
          </p:nvSpPr>
          <p:spPr bwMode="auto">
            <a:xfrm>
              <a:off x="1042" y="2711"/>
              <a:ext cx="15" cy="25"/>
            </a:xfrm>
            <a:custGeom>
              <a:avLst/>
              <a:gdLst>
                <a:gd name="T0" fmla="*/ 0 w 15"/>
                <a:gd name="T1" fmla="*/ 24 h 25"/>
                <a:gd name="T2" fmla="*/ 4 w 15"/>
                <a:gd name="T3" fmla="*/ 14 h 25"/>
                <a:gd name="T4" fmla="*/ 8 w 15"/>
                <a:gd name="T5" fmla="*/ 7 h 25"/>
                <a:gd name="T6" fmla="*/ 14 w 15"/>
                <a:gd name="T7" fmla="*/ 0 h 25"/>
                <a:gd name="T8" fmla="*/ 0 60000 65536"/>
                <a:gd name="T9" fmla="*/ 0 60000 65536"/>
                <a:gd name="T10" fmla="*/ 0 60000 65536"/>
                <a:gd name="T11" fmla="*/ 0 60000 65536"/>
                <a:gd name="T12" fmla="*/ 0 w 15"/>
                <a:gd name="T13" fmla="*/ 0 h 25"/>
                <a:gd name="T14" fmla="*/ 15 w 15"/>
                <a:gd name="T15" fmla="*/ 25 h 25"/>
              </a:gdLst>
              <a:ahLst/>
              <a:cxnLst>
                <a:cxn ang="T8">
                  <a:pos x="T0" y="T1"/>
                </a:cxn>
                <a:cxn ang="T9">
                  <a:pos x="T2" y="T3"/>
                </a:cxn>
                <a:cxn ang="T10">
                  <a:pos x="T4" y="T5"/>
                </a:cxn>
                <a:cxn ang="T11">
                  <a:pos x="T6" y="T7"/>
                </a:cxn>
              </a:cxnLst>
              <a:rect l="T12" t="T13" r="T14" b="T15"/>
              <a:pathLst>
                <a:path w="15" h="25">
                  <a:moveTo>
                    <a:pt x="0" y="24"/>
                  </a:moveTo>
                  <a:lnTo>
                    <a:pt x="4" y="14"/>
                  </a:lnTo>
                  <a:lnTo>
                    <a:pt x="8" y="7"/>
                  </a:lnTo>
                  <a:lnTo>
                    <a:pt x="14" y="0"/>
                  </a:lnTo>
                </a:path>
              </a:pathLst>
            </a:custGeom>
            <a:grpFill/>
            <a:ln w="9445">
              <a:solidFill>
                <a:srgbClr val="C20041"/>
              </a:solidFill>
              <a:round/>
              <a:headEnd/>
              <a:tailEnd/>
            </a:ln>
          </p:spPr>
          <p:txBody>
            <a:bodyPr/>
            <a:lstStyle/>
            <a:p>
              <a:pPr>
                <a:defRPr/>
              </a:pPr>
              <a:endParaRPr lang="en-US"/>
            </a:p>
          </p:txBody>
        </p:sp>
        <p:sp>
          <p:nvSpPr>
            <p:cNvPr id="36910" name="Freeform 41"/>
            <p:cNvSpPr>
              <a:spLocks/>
            </p:cNvSpPr>
            <p:nvPr/>
          </p:nvSpPr>
          <p:spPr bwMode="auto">
            <a:xfrm>
              <a:off x="1021" y="2692"/>
              <a:ext cx="22" cy="16"/>
            </a:xfrm>
            <a:custGeom>
              <a:avLst/>
              <a:gdLst>
                <a:gd name="T0" fmla="*/ 0 w 22"/>
                <a:gd name="T1" fmla="*/ 15 h 16"/>
                <a:gd name="T2" fmla="*/ 8 w 22"/>
                <a:gd name="T3" fmla="*/ 7 h 16"/>
                <a:gd name="T4" fmla="*/ 17 w 22"/>
                <a:gd name="T5" fmla="*/ 1 h 16"/>
                <a:gd name="T6" fmla="*/ 21 w 22"/>
                <a:gd name="T7" fmla="*/ 0 h 16"/>
                <a:gd name="T8" fmla="*/ 0 60000 65536"/>
                <a:gd name="T9" fmla="*/ 0 60000 65536"/>
                <a:gd name="T10" fmla="*/ 0 60000 65536"/>
                <a:gd name="T11" fmla="*/ 0 60000 65536"/>
                <a:gd name="T12" fmla="*/ 0 w 22"/>
                <a:gd name="T13" fmla="*/ 0 h 16"/>
                <a:gd name="T14" fmla="*/ 22 w 22"/>
                <a:gd name="T15" fmla="*/ 16 h 16"/>
              </a:gdLst>
              <a:ahLst/>
              <a:cxnLst>
                <a:cxn ang="T8">
                  <a:pos x="T0" y="T1"/>
                </a:cxn>
                <a:cxn ang="T9">
                  <a:pos x="T2" y="T3"/>
                </a:cxn>
                <a:cxn ang="T10">
                  <a:pos x="T4" y="T5"/>
                </a:cxn>
                <a:cxn ang="T11">
                  <a:pos x="T6" y="T7"/>
                </a:cxn>
              </a:cxnLst>
              <a:rect l="T12" t="T13" r="T14" b="T15"/>
              <a:pathLst>
                <a:path w="22" h="16">
                  <a:moveTo>
                    <a:pt x="0" y="15"/>
                  </a:moveTo>
                  <a:lnTo>
                    <a:pt x="8" y="7"/>
                  </a:lnTo>
                  <a:lnTo>
                    <a:pt x="17" y="1"/>
                  </a:lnTo>
                  <a:lnTo>
                    <a:pt x="21" y="0"/>
                  </a:lnTo>
                </a:path>
              </a:pathLst>
            </a:custGeom>
            <a:grpFill/>
            <a:ln w="9445">
              <a:solidFill>
                <a:srgbClr val="C20041"/>
              </a:solidFill>
              <a:round/>
              <a:headEnd/>
              <a:tailEnd/>
            </a:ln>
          </p:spPr>
          <p:txBody>
            <a:bodyPr/>
            <a:lstStyle/>
            <a:p>
              <a:pPr>
                <a:defRPr/>
              </a:pPr>
              <a:endParaRPr lang="en-US"/>
            </a:p>
          </p:txBody>
        </p:sp>
        <p:sp>
          <p:nvSpPr>
            <p:cNvPr id="36911" name="Freeform 42"/>
            <p:cNvSpPr>
              <a:spLocks/>
            </p:cNvSpPr>
            <p:nvPr/>
          </p:nvSpPr>
          <p:spPr bwMode="auto">
            <a:xfrm>
              <a:off x="1013" y="2672"/>
              <a:ext cx="25" cy="8"/>
            </a:xfrm>
            <a:custGeom>
              <a:avLst/>
              <a:gdLst>
                <a:gd name="T0" fmla="*/ 0 w 25"/>
                <a:gd name="T1" fmla="*/ 7 h 8"/>
                <a:gd name="T2" fmla="*/ 7 w 25"/>
                <a:gd name="T3" fmla="*/ 4 h 8"/>
                <a:gd name="T4" fmla="*/ 17 w 25"/>
                <a:gd name="T5" fmla="*/ 0 h 8"/>
                <a:gd name="T6" fmla="*/ 24 w 25"/>
                <a:gd name="T7" fmla="*/ 0 h 8"/>
                <a:gd name="T8" fmla="*/ 0 60000 65536"/>
                <a:gd name="T9" fmla="*/ 0 60000 65536"/>
                <a:gd name="T10" fmla="*/ 0 60000 65536"/>
                <a:gd name="T11" fmla="*/ 0 60000 65536"/>
                <a:gd name="T12" fmla="*/ 0 w 25"/>
                <a:gd name="T13" fmla="*/ 0 h 8"/>
                <a:gd name="T14" fmla="*/ 25 w 25"/>
                <a:gd name="T15" fmla="*/ 8 h 8"/>
              </a:gdLst>
              <a:ahLst/>
              <a:cxnLst>
                <a:cxn ang="T8">
                  <a:pos x="T0" y="T1"/>
                </a:cxn>
                <a:cxn ang="T9">
                  <a:pos x="T2" y="T3"/>
                </a:cxn>
                <a:cxn ang="T10">
                  <a:pos x="T4" y="T5"/>
                </a:cxn>
                <a:cxn ang="T11">
                  <a:pos x="T6" y="T7"/>
                </a:cxn>
              </a:cxnLst>
              <a:rect l="T12" t="T13" r="T14" b="T15"/>
              <a:pathLst>
                <a:path w="25" h="8">
                  <a:moveTo>
                    <a:pt x="0" y="7"/>
                  </a:moveTo>
                  <a:lnTo>
                    <a:pt x="7" y="4"/>
                  </a:lnTo>
                  <a:lnTo>
                    <a:pt x="17" y="0"/>
                  </a:lnTo>
                  <a:lnTo>
                    <a:pt x="24" y="0"/>
                  </a:lnTo>
                </a:path>
              </a:pathLst>
            </a:custGeom>
            <a:grpFill/>
            <a:ln w="9445">
              <a:solidFill>
                <a:srgbClr val="C20041"/>
              </a:solidFill>
              <a:round/>
              <a:headEnd/>
              <a:tailEnd/>
            </a:ln>
          </p:spPr>
          <p:txBody>
            <a:bodyPr/>
            <a:lstStyle/>
            <a:p>
              <a:pPr>
                <a:defRPr/>
              </a:pPr>
              <a:endParaRPr lang="en-US"/>
            </a:p>
          </p:txBody>
        </p:sp>
        <p:sp>
          <p:nvSpPr>
            <p:cNvPr id="36912" name="Freeform 43"/>
            <p:cNvSpPr>
              <a:spLocks/>
            </p:cNvSpPr>
            <p:nvPr/>
          </p:nvSpPr>
          <p:spPr bwMode="auto">
            <a:xfrm>
              <a:off x="1013" y="2655"/>
              <a:ext cx="25" cy="3"/>
            </a:xfrm>
            <a:custGeom>
              <a:avLst/>
              <a:gdLst>
                <a:gd name="T0" fmla="*/ 0 w 25"/>
                <a:gd name="T1" fmla="*/ 0 h 3"/>
                <a:gd name="T2" fmla="*/ 11 w 25"/>
                <a:gd name="T3" fmla="*/ 0 h 3"/>
                <a:gd name="T4" fmla="*/ 18 w 25"/>
                <a:gd name="T5" fmla="*/ 1 h 3"/>
                <a:gd name="T6" fmla="*/ 24 w 25"/>
                <a:gd name="T7" fmla="*/ 2 h 3"/>
                <a:gd name="T8" fmla="*/ 0 60000 65536"/>
                <a:gd name="T9" fmla="*/ 0 60000 65536"/>
                <a:gd name="T10" fmla="*/ 0 60000 65536"/>
                <a:gd name="T11" fmla="*/ 0 60000 65536"/>
                <a:gd name="T12" fmla="*/ 0 w 25"/>
                <a:gd name="T13" fmla="*/ 0 h 3"/>
                <a:gd name="T14" fmla="*/ 25 w 25"/>
                <a:gd name="T15" fmla="*/ 3 h 3"/>
              </a:gdLst>
              <a:ahLst/>
              <a:cxnLst>
                <a:cxn ang="T8">
                  <a:pos x="T0" y="T1"/>
                </a:cxn>
                <a:cxn ang="T9">
                  <a:pos x="T2" y="T3"/>
                </a:cxn>
                <a:cxn ang="T10">
                  <a:pos x="T4" y="T5"/>
                </a:cxn>
                <a:cxn ang="T11">
                  <a:pos x="T6" y="T7"/>
                </a:cxn>
              </a:cxnLst>
              <a:rect l="T12" t="T13" r="T14" b="T15"/>
              <a:pathLst>
                <a:path w="25" h="3">
                  <a:moveTo>
                    <a:pt x="0" y="0"/>
                  </a:moveTo>
                  <a:lnTo>
                    <a:pt x="11" y="0"/>
                  </a:lnTo>
                  <a:lnTo>
                    <a:pt x="18" y="1"/>
                  </a:lnTo>
                  <a:lnTo>
                    <a:pt x="24" y="2"/>
                  </a:lnTo>
                </a:path>
              </a:pathLst>
            </a:custGeom>
            <a:grpFill/>
            <a:ln w="9445">
              <a:solidFill>
                <a:srgbClr val="C20041"/>
              </a:solidFill>
              <a:round/>
              <a:headEnd/>
              <a:tailEnd/>
            </a:ln>
          </p:spPr>
          <p:txBody>
            <a:bodyPr/>
            <a:lstStyle/>
            <a:p>
              <a:pPr>
                <a:defRPr/>
              </a:pPr>
              <a:endParaRPr lang="en-US"/>
            </a:p>
          </p:txBody>
        </p:sp>
        <p:sp>
          <p:nvSpPr>
            <p:cNvPr id="36913" name="Freeform 44"/>
            <p:cNvSpPr>
              <a:spLocks/>
            </p:cNvSpPr>
            <p:nvPr/>
          </p:nvSpPr>
          <p:spPr bwMode="auto">
            <a:xfrm>
              <a:off x="1017" y="2636"/>
              <a:ext cx="27" cy="5"/>
            </a:xfrm>
            <a:custGeom>
              <a:avLst/>
              <a:gdLst>
                <a:gd name="T0" fmla="*/ 0 w 27"/>
                <a:gd name="T1" fmla="*/ 0 h 5"/>
                <a:gd name="T2" fmla="*/ 8 w 27"/>
                <a:gd name="T3" fmla="*/ 0 h 5"/>
                <a:gd name="T4" fmla="*/ 19 w 27"/>
                <a:gd name="T5" fmla="*/ 1 h 5"/>
                <a:gd name="T6" fmla="*/ 26 w 27"/>
                <a:gd name="T7" fmla="*/ 4 h 5"/>
                <a:gd name="T8" fmla="*/ 0 60000 65536"/>
                <a:gd name="T9" fmla="*/ 0 60000 65536"/>
                <a:gd name="T10" fmla="*/ 0 60000 65536"/>
                <a:gd name="T11" fmla="*/ 0 60000 65536"/>
                <a:gd name="T12" fmla="*/ 0 w 27"/>
                <a:gd name="T13" fmla="*/ 0 h 5"/>
                <a:gd name="T14" fmla="*/ 27 w 27"/>
                <a:gd name="T15" fmla="*/ 5 h 5"/>
              </a:gdLst>
              <a:ahLst/>
              <a:cxnLst>
                <a:cxn ang="T8">
                  <a:pos x="T0" y="T1"/>
                </a:cxn>
                <a:cxn ang="T9">
                  <a:pos x="T2" y="T3"/>
                </a:cxn>
                <a:cxn ang="T10">
                  <a:pos x="T4" y="T5"/>
                </a:cxn>
                <a:cxn ang="T11">
                  <a:pos x="T6" y="T7"/>
                </a:cxn>
              </a:cxnLst>
              <a:rect l="T12" t="T13" r="T14" b="T15"/>
              <a:pathLst>
                <a:path w="27" h="5">
                  <a:moveTo>
                    <a:pt x="0" y="0"/>
                  </a:moveTo>
                  <a:lnTo>
                    <a:pt x="8" y="0"/>
                  </a:lnTo>
                  <a:lnTo>
                    <a:pt x="19" y="1"/>
                  </a:lnTo>
                  <a:lnTo>
                    <a:pt x="26" y="4"/>
                  </a:lnTo>
                </a:path>
              </a:pathLst>
            </a:custGeom>
            <a:grpFill/>
            <a:ln w="9445">
              <a:solidFill>
                <a:srgbClr val="C20041"/>
              </a:solidFill>
              <a:round/>
              <a:headEnd/>
              <a:tailEnd/>
            </a:ln>
          </p:spPr>
          <p:txBody>
            <a:bodyPr/>
            <a:lstStyle/>
            <a:p>
              <a:pPr>
                <a:defRPr/>
              </a:pPr>
              <a:endParaRPr lang="en-US"/>
            </a:p>
          </p:txBody>
        </p:sp>
        <p:sp>
          <p:nvSpPr>
            <p:cNvPr id="36914" name="Freeform 45"/>
            <p:cNvSpPr>
              <a:spLocks/>
            </p:cNvSpPr>
            <p:nvPr/>
          </p:nvSpPr>
          <p:spPr bwMode="auto">
            <a:xfrm>
              <a:off x="1023" y="2619"/>
              <a:ext cx="29" cy="4"/>
            </a:xfrm>
            <a:custGeom>
              <a:avLst/>
              <a:gdLst>
                <a:gd name="T0" fmla="*/ 0 w 29"/>
                <a:gd name="T1" fmla="*/ 3 h 4"/>
                <a:gd name="T2" fmla="*/ 9 w 29"/>
                <a:gd name="T3" fmla="*/ 0 h 4"/>
                <a:gd name="T4" fmla="*/ 20 w 29"/>
                <a:gd name="T5" fmla="*/ 0 h 4"/>
                <a:gd name="T6" fmla="*/ 28 w 29"/>
                <a:gd name="T7" fmla="*/ 1 h 4"/>
                <a:gd name="T8" fmla="*/ 0 60000 65536"/>
                <a:gd name="T9" fmla="*/ 0 60000 65536"/>
                <a:gd name="T10" fmla="*/ 0 60000 65536"/>
                <a:gd name="T11" fmla="*/ 0 60000 65536"/>
                <a:gd name="T12" fmla="*/ 0 w 29"/>
                <a:gd name="T13" fmla="*/ 0 h 4"/>
                <a:gd name="T14" fmla="*/ 29 w 29"/>
                <a:gd name="T15" fmla="*/ 4 h 4"/>
              </a:gdLst>
              <a:ahLst/>
              <a:cxnLst>
                <a:cxn ang="T8">
                  <a:pos x="T0" y="T1"/>
                </a:cxn>
                <a:cxn ang="T9">
                  <a:pos x="T2" y="T3"/>
                </a:cxn>
                <a:cxn ang="T10">
                  <a:pos x="T4" y="T5"/>
                </a:cxn>
                <a:cxn ang="T11">
                  <a:pos x="T6" y="T7"/>
                </a:cxn>
              </a:cxnLst>
              <a:rect l="T12" t="T13" r="T14" b="T15"/>
              <a:pathLst>
                <a:path w="29" h="4">
                  <a:moveTo>
                    <a:pt x="0" y="3"/>
                  </a:moveTo>
                  <a:lnTo>
                    <a:pt x="9" y="0"/>
                  </a:lnTo>
                  <a:lnTo>
                    <a:pt x="20" y="0"/>
                  </a:lnTo>
                  <a:lnTo>
                    <a:pt x="28" y="1"/>
                  </a:lnTo>
                </a:path>
              </a:pathLst>
            </a:custGeom>
            <a:grpFill/>
            <a:ln w="9445">
              <a:solidFill>
                <a:srgbClr val="C20041"/>
              </a:solidFill>
              <a:round/>
              <a:headEnd/>
              <a:tailEnd/>
            </a:ln>
          </p:spPr>
          <p:txBody>
            <a:bodyPr/>
            <a:lstStyle/>
            <a:p>
              <a:pPr>
                <a:defRPr/>
              </a:pPr>
              <a:endParaRPr lang="en-US"/>
            </a:p>
          </p:txBody>
        </p:sp>
        <p:sp>
          <p:nvSpPr>
            <p:cNvPr id="36915" name="Freeform 46"/>
            <p:cNvSpPr>
              <a:spLocks/>
            </p:cNvSpPr>
            <p:nvPr/>
          </p:nvSpPr>
          <p:spPr bwMode="auto">
            <a:xfrm>
              <a:off x="1038" y="2606"/>
              <a:ext cx="21" cy="9"/>
            </a:xfrm>
            <a:custGeom>
              <a:avLst/>
              <a:gdLst>
                <a:gd name="T0" fmla="*/ 0 w 21"/>
                <a:gd name="T1" fmla="*/ 0 h 9"/>
                <a:gd name="T2" fmla="*/ 10 w 21"/>
                <a:gd name="T3" fmla="*/ 1 h 9"/>
                <a:gd name="T4" fmla="*/ 17 w 21"/>
                <a:gd name="T5" fmla="*/ 4 h 9"/>
                <a:gd name="T6" fmla="*/ 20 w 21"/>
                <a:gd name="T7" fmla="*/ 8 h 9"/>
                <a:gd name="T8" fmla="*/ 0 60000 65536"/>
                <a:gd name="T9" fmla="*/ 0 60000 65536"/>
                <a:gd name="T10" fmla="*/ 0 60000 65536"/>
                <a:gd name="T11" fmla="*/ 0 60000 65536"/>
                <a:gd name="T12" fmla="*/ 0 w 21"/>
                <a:gd name="T13" fmla="*/ 0 h 9"/>
                <a:gd name="T14" fmla="*/ 21 w 21"/>
                <a:gd name="T15" fmla="*/ 9 h 9"/>
              </a:gdLst>
              <a:ahLst/>
              <a:cxnLst>
                <a:cxn ang="T8">
                  <a:pos x="T0" y="T1"/>
                </a:cxn>
                <a:cxn ang="T9">
                  <a:pos x="T2" y="T3"/>
                </a:cxn>
                <a:cxn ang="T10">
                  <a:pos x="T4" y="T5"/>
                </a:cxn>
                <a:cxn ang="T11">
                  <a:pos x="T6" y="T7"/>
                </a:cxn>
              </a:cxnLst>
              <a:rect l="T12" t="T13" r="T14" b="T15"/>
              <a:pathLst>
                <a:path w="21" h="9">
                  <a:moveTo>
                    <a:pt x="0" y="0"/>
                  </a:moveTo>
                  <a:lnTo>
                    <a:pt x="10" y="1"/>
                  </a:lnTo>
                  <a:lnTo>
                    <a:pt x="17" y="4"/>
                  </a:lnTo>
                  <a:lnTo>
                    <a:pt x="20" y="8"/>
                  </a:lnTo>
                </a:path>
              </a:pathLst>
            </a:custGeom>
            <a:grpFill/>
            <a:ln w="9445">
              <a:solidFill>
                <a:srgbClr val="C20041"/>
              </a:solidFill>
              <a:round/>
              <a:headEnd/>
              <a:tailEnd/>
            </a:ln>
          </p:spPr>
          <p:txBody>
            <a:bodyPr/>
            <a:lstStyle/>
            <a:p>
              <a:pPr>
                <a:defRPr/>
              </a:pPr>
              <a:endParaRPr lang="en-US"/>
            </a:p>
          </p:txBody>
        </p:sp>
        <p:sp>
          <p:nvSpPr>
            <p:cNvPr id="36916" name="Freeform 47"/>
            <p:cNvSpPr>
              <a:spLocks/>
            </p:cNvSpPr>
            <p:nvPr/>
          </p:nvSpPr>
          <p:spPr bwMode="auto">
            <a:xfrm>
              <a:off x="1054" y="2597"/>
              <a:ext cx="16" cy="10"/>
            </a:xfrm>
            <a:custGeom>
              <a:avLst/>
              <a:gdLst>
                <a:gd name="T0" fmla="*/ 0 w 16"/>
                <a:gd name="T1" fmla="*/ 0 h 10"/>
                <a:gd name="T2" fmla="*/ 8 w 16"/>
                <a:gd name="T3" fmla="*/ 4 h 10"/>
                <a:gd name="T4" fmla="*/ 13 w 16"/>
                <a:gd name="T5" fmla="*/ 7 h 10"/>
                <a:gd name="T6" fmla="*/ 15 w 16"/>
                <a:gd name="T7" fmla="*/ 9 h 10"/>
                <a:gd name="T8" fmla="*/ 0 60000 65536"/>
                <a:gd name="T9" fmla="*/ 0 60000 65536"/>
                <a:gd name="T10" fmla="*/ 0 60000 65536"/>
                <a:gd name="T11" fmla="*/ 0 60000 65536"/>
                <a:gd name="T12" fmla="*/ 0 w 16"/>
                <a:gd name="T13" fmla="*/ 0 h 10"/>
                <a:gd name="T14" fmla="*/ 16 w 16"/>
                <a:gd name="T15" fmla="*/ 10 h 10"/>
              </a:gdLst>
              <a:ahLst/>
              <a:cxnLst>
                <a:cxn ang="T8">
                  <a:pos x="T0" y="T1"/>
                </a:cxn>
                <a:cxn ang="T9">
                  <a:pos x="T2" y="T3"/>
                </a:cxn>
                <a:cxn ang="T10">
                  <a:pos x="T4" y="T5"/>
                </a:cxn>
                <a:cxn ang="T11">
                  <a:pos x="T6" y="T7"/>
                </a:cxn>
              </a:cxnLst>
              <a:rect l="T12" t="T13" r="T14" b="T15"/>
              <a:pathLst>
                <a:path w="16" h="10">
                  <a:moveTo>
                    <a:pt x="0" y="0"/>
                  </a:moveTo>
                  <a:lnTo>
                    <a:pt x="8" y="4"/>
                  </a:lnTo>
                  <a:lnTo>
                    <a:pt x="13" y="7"/>
                  </a:lnTo>
                  <a:lnTo>
                    <a:pt x="15" y="9"/>
                  </a:lnTo>
                </a:path>
              </a:pathLst>
            </a:custGeom>
            <a:grpFill/>
            <a:ln w="9445">
              <a:solidFill>
                <a:srgbClr val="C20041"/>
              </a:solidFill>
              <a:round/>
              <a:headEnd/>
              <a:tailEnd/>
            </a:ln>
          </p:spPr>
          <p:txBody>
            <a:bodyPr/>
            <a:lstStyle/>
            <a:p>
              <a:pPr>
                <a:defRPr/>
              </a:pPr>
              <a:endParaRPr lang="en-US"/>
            </a:p>
          </p:txBody>
        </p:sp>
        <p:sp>
          <p:nvSpPr>
            <p:cNvPr id="36917" name="Line 48"/>
            <p:cNvSpPr>
              <a:spLocks noChangeShapeType="1"/>
            </p:cNvSpPr>
            <p:nvPr/>
          </p:nvSpPr>
          <p:spPr bwMode="auto">
            <a:xfrm>
              <a:off x="1068" y="2591"/>
              <a:ext cx="7" cy="4"/>
            </a:xfrm>
            <a:prstGeom prst="line">
              <a:avLst/>
            </a:prstGeom>
            <a:grpFill/>
            <a:ln w="9445">
              <a:solidFill>
                <a:srgbClr val="C20041"/>
              </a:solidFill>
              <a:round/>
              <a:headEnd/>
              <a:tailEnd/>
            </a:ln>
          </p:spPr>
          <p:txBody>
            <a:bodyPr wrap="none" anchor="ctr"/>
            <a:lstStyle/>
            <a:p>
              <a:pPr>
                <a:defRPr/>
              </a:pPr>
              <a:endParaRPr lang="en-US"/>
            </a:p>
          </p:txBody>
        </p:sp>
        <p:sp>
          <p:nvSpPr>
            <p:cNvPr id="36918" name="Freeform 49"/>
            <p:cNvSpPr>
              <a:spLocks/>
            </p:cNvSpPr>
            <p:nvPr/>
          </p:nvSpPr>
          <p:spPr bwMode="auto">
            <a:xfrm>
              <a:off x="1108" y="2616"/>
              <a:ext cx="16" cy="11"/>
            </a:xfrm>
            <a:custGeom>
              <a:avLst/>
              <a:gdLst>
                <a:gd name="T0" fmla="*/ 15 w 16"/>
                <a:gd name="T1" fmla="*/ 0 h 11"/>
                <a:gd name="T2" fmla="*/ 8 w 16"/>
                <a:gd name="T3" fmla="*/ 6 h 11"/>
                <a:gd name="T4" fmla="*/ 0 w 16"/>
                <a:gd name="T5" fmla="*/ 10 h 11"/>
                <a:gd name="T6" fmla="*/ 0 60000 65536"/>
                <a:gd name="T7" fmla="*/ 0 60000 65536"/>
                <a:gd name="T8" fmla="*/ 0 60000 65536"/>
                <a:gd name="T9" fmla="*/ 0 w 16"/>
                <a:gd name="T10" fmla="*/ 0 h 11"/>
                <a:gd name="T11" fmla="*/ 16 w 16"/>
                <a:gd name="T12" fmla="*/ 11 h 11"/>
              </a:gdLst>
              <a:ahLst/>
              <a:cxnLst>
                <a:cxn ang="T6">
                  <a:pos x="T0" y="T1"/>
                </a:cxn>
                <a:cxn ang="T7">
                  <a:pos x="T2" y="T3"/>
                </a:cxn>
                <a:cxn ang="T8">
                  <a:pos x="T4" y="T5"/>
                </a:cxn>
              </a:cxnLst>
              <a:rect l="T9" t="T10" r="T11" b="T12"/>
              <a:pathLst>
                <a:path w="16" h="11">
                  <a:moveTo>
                    <a:pt x="15" y="0"/>
                  </a:moveTo>
                  <a:lnTo>
                    <a:pt x="8" y="6"/>
                  </a:lnTo>
                  <a:lnTo>
                    <a:pt x="0" y="10"/>
                  </a:lnTo>
                </a:path>
              </a:pathLst>
            </a:custGeom>
            <a:grpFill/>
            <a:ln w="9445">
              <a:solidFill>
                <a:srgbClr val="C20041"/>
              </a:solidFill>
              <a:round/>
              <a:headEnd/>
              <a:tailEnd/>
            </a:ln>
          </p:spPr>
          <p:txBody>
            <a:bodyPr/>
            <a:lstStyle/>
            <a:p>
              <a:pPr>
                <a:defRPr/>
              </a:pPr>
              <a:endParaRPr lang="en-US"/>
            </a:p>
          </p:txBody>
        </p:sp>
        <p:sp>
          <p:nvSpPr>
            <p:cNvPr id="36919" name="Freeform 50"/>
            <p:cNvSpPr>
              <a:spLocks/>
            </p:cNvSpPr>
            <p:nvPr/>
          </p:nvSpPr>
          <p:spPr bwMode="auto">
            <a:xfrm>
              <a:off x="1104" y="2641"/>
              <a:ext cx="24" cy="3"/>
            </a:xfrm>
            <a:custGeom>
              <a:avLst/>
              <a:gdLst>
                <a:gd name="T0" fmla="*/ 23 w 24"/>
                <a:gd name="T1" fmla="*/ 0 h 3"/>
                <a:gd name="T2" fmla="*/ 18 w 24"/>
                <a:gd name="T3" fmla="*/ 2 h 3"/>
                <a:gd name="T4" fmla="*/ 9 w 24"/>
                <a:gd name="T5" fmla="*/ 2 h 3"/>
                <a:gd name="T6" fmla="*/ 0 w 24"/>
                <a:gd name="T7" fmla="*/ 0 h 3"/>
                <a:gd name="T8" fmla="*/ 0 60000 65536"/>
                <a:gd name="T9" fmla="*/ 0 60000 65536"/>
                <a:gd name="T10" fmla="*/ 0 60000 65536"/>
                <a:gd name="T11" fmla="*/ 0 60000 65536"/>
                <a:gd name="T12" fmla="*/ 0 w 24"/>
                <a:gd name="T13" fmla="*/ 0 h 3"/>
                <a:gd name="T14" fmla="*/ 24 w 24"/>
                <a:gd name="T15" fmla="*/ 3 h 3"/>
              </a:gdLst>
              <a:ahLst/>
              <a:cxnLst>
                <a:cxn ang="T8">
                  <a:pos x="T0" y="T1"/>
                </a:cxn>
                <a:cxn ang="T9">
                  <a:pos x="T2" y="T3"/>
                </a:cxn>
                <a:cxn ang="T10">
                  <a:pos x="T4" y="T5"/>
                </a:cxn>
                <a:cxn ang="T11">
                  <a:pos x="T6" y="T7"/>
                </a:cxn>
              </a:cxnLst>
              <a:rect l="T12" t="T13" r="T14" b="T15"/>
              <a:pathLst>
                <a:path w="24" h="3">
                  <a:moveTo>
                    <a:pt x="23" y="0"/>
                  </a:moveTo>
                  <a:lnTo>
                    <a:pt x="18" y="2"/>
                  </a:lnTo>
                  <a:lnTo>
                    <a:pt x="9" y="2"/>
                  </a:lnTo>
                  <a:lnTo>
                    <a:pt x="0" y="0"/>
                  </a:lnTo>
                </a:path>
              </a:pathLst>
            </a:custGeom>
            <a:grpFill/>
            <a:ln w="9445">
              <a:solidFill>
                <a:srgbClr val="C20041"/>
              </a:solidFill>
              <a:round/>
              <a:headEnd/>
              <a:tailEnd/>
            </a:ln>
          </p:spPr>
          <p:txBody>
            <a:bodyPr/>
            <a:lstStyle/>
            <a:p>
              <a:pPr>
                <a:defRPr/>
              </a:pPr>
              <a:endParaRPr lang="en-US"/>
            </a:p>
          </p:txBody>
        </p:sp>
        <p:sp>
          <p:nvSpPr>
            <p:cNvPr id="36920" name="Freeform 51"/>
            <p:cNvSpPr>
              <a:spLocks/>
            </p:cNvSpPr>
            <p:nvPr/>
          </p:nvSpPr>
          <p:spPr bwMode="auto">
            <a:xfrm>
              <a:off x="1094" y="2659"/>
              <a:ext cx="28" cy="2"/>
            </a:xfrm>
            <a:custGeom>
              <a:avLst/>
              <a:gdLst>
                <a:gd name="T0" fmla="*/ 27 w 28"/>
                <a:gd name="T1" fmla="*/ 0 h 2"/>
                <a:gd name="T2" fmla="*/ 18 w 28"/>
                <a:gd name="T3" fmla="*/ 1 h 2"/>
                <a:gd name="T4" fmla="*/ 9 w 28"/>
                <a:gd name="T5" fmla="*/ 1 h 2"/>
                <a:gd name="T6" fmla="*/ 0 w 28"/>
                <a:gd name="T7" fmla="*/ 0 h 2"/>
                <a:gd name="T8" fmla="*/ 0 60000 65536"/>
                <a:gd name="T9" fmla="*/ 0 60000 65536"/>
                <a:gd name="T10" fmla="*/ 0 60000 65536"/>
                <a:gd name="T11" fmla="*/ 0 60000 65536"/>
                <a:gd name="T12" fmla="*/ 0 w 28"/>
                <a:gd name="T13" fmla="*/ 0 h 2"/>
                <a:gd name="T14" fmla="*/ 28 w 28"/>
                <a:gd name="T15" fmla="*/ 2 h 2"/>
              </a:gdLst>
              <a:ahLst/>
              <a:cxnLst>
                <a:cxn ang="T8">
                  <a:pos x="T0" y="T1"/>
                </a:cxn>
                <a:cxn ang="T9">
                  <a:pos x="T2" y="T3"/>
                </a:cxn>
                <a:cxn ang="T10">
                  <a:pos x="T4" y="T5"/>
                </a:cxn>
                <a:cxn ang="T11">
                  <a:pos x="T6" y="T7"/>
                </a:cxn>
              </a:cxnLst>
              <a:rect l="T12" t="T13" r="T14" b="T15"/>
              <a:pathLst>
                <a:path w="28" h="2">
                  <a:moveTo>
                    <a:pt x="27" y="0"/>
                  </a:moveTo>
                  <a:lnTo>
                    <a:pt x="18" y="1"/>
                  </a:lnTo>
                  <a:lnTo>
                    <a:pt x="9" y="1"/>
                  </a:lnTo>
                  <a:lnTo>
                    <a:pt x="0" y="0"/>
                  </a:lnTo>
                </a:path>
              </a:pathLst>
            </a:custGeom>
            <a:grpFill/>
            <a:ln w="9445">
              <a:solidFill>
                <a:srgbClr val="C20041"/>
              </a:solidFill>
              <a:round/>
              <a:headEnd/>
              <a:tailEnd/>
            </a:ln>
          </p:spPr>
          <p:txBody>
            <a:bodyPr/>
            <a:lstStyle/>
            <a:p>
              <a:pPr>
                <a:defRPr/>
              </a:pPr>
              <a:endParaRPr lang="en-US"/>
            </a:p>
          </p:txBody>
        </p:sp>
        <p:sp>
          <p:nvSpPr>
            <p:cNvPr id="36921" name="Freeform 52"/>
            <p:cNvSpPr>
              <a:spLocks/>
            </p:cNvSpPr>
            <p:nvPr/>
          </p:nvSpPr>
          <p:spPr bwMode="auto">
            <a:xfrm>
              <a:off x="1084" y="2668"/>
              <a:ext cx="19" cy="6"/>
            </a:xfrm>
            <a:custGeom>
              <a:avLst/>
              <a:gdLst>
                <a:gd name="T0" fmla="*/ 18 w 19"/>
                <a:gd name="T1" fmla="*/ 5 h 6"/>
                <a:gd name="T2" fmla="*/ 9 w 19"/>
                <a:gd name="T3" fmla="*/ 4 h 6"/>
                <a:gd name="T4" fmla="*/ 0 w 19"/>
                <a:gd name="T5" fmla="*/ 0 h 6"/>
                <a:gd name="T6" fmla="*/ 0 60000 65536"/>
                <a:gd name="T7" fmla="*/ 0 60000 65536"/>
                <a:gd name="T8" fmla="*/ 0 60000 65536"/>
                <a:gd name="T9" fmla="*/ 0 w 19"/>
                <a:gd name="T10" fmla="*/ 0 h 6"/>
                <a:gd name="T11" fmla="*/ 19 w 19"/>
                <a:gd name="T12" fmla="*/ 6 h 6"/>
              </a:gdLst>
              <a:ahLst/>
              <a:cxnLst>
                <a:cxn ang="T6">
                  <a:pos x="T0" y="T1"/>
                </a:cxn>
                <a:cxn ang="T7">
                  <a:pos x="T2" y="T3"/>
                </a:cxn>
                <a:cxn ang="T8">
                  <a:pos x="T4" y="T5"/>
                </a:cxn>
              </a:cxnLst>
              <a:rect l="T9" t="T10" r="T11" b="T12"/>
              <a:pathLst>
                <a:path w="19" h="6">
                  <a:moveTo>
                    <a:pt x="18" y="5"/>
                  </a:moveTo>
                  <a:lnTo>
                    <a:pt x="9" y="4"/>
                  </a:lnTo>
                  <a:lnTo>
                    <a:pt x="0" y="0"/>
                  </a:lnTo>
                </a:path>
              </a:pathLst>
            </a:custGeom>
            <a:grpFill/>
            <a:ln w="9445">
              <a:solidFill>
                <a:srgbClr val="C20041"/>
              </a:solidFill>
              <a:round/>
              <a:headEnd/>
              <a:tailEnd/>
            </a:ln>
          </p:spPr>
          <p:txBody>
            <a:bodyPr/>
            <a:lstStyle/>
            <a:p>
              <a:pPr>
                <a:defRPr/>
              </a:pPr>
              <a:endParaRPr lang="en-US"/>
            </a:p>
          </p:txBody>
        </p:sp>
        <p:sp>
          <p:nvSpPr>
            <p:cNvPr id="36922" name="Freeform 53"/>
            <p:cNvSpPr>
              <a:spLocks/>
            </p:cNvSpPr>
            <p:nvPr/>
          </p:nvSpPr>
          <p:spPr bwMode="auto">
            <a:xfrm>
              <a:off x="1066" y="2682"/>
              <a:ext cx="21" cy="7"/>
            </a:xfrm>
            <a:custGeom>
              <a:avLst/>
              <a:gdLst>
                <a:gd name="T0" fmla="*/ 20 w 21"/>
                <a:gd name="T1" fmla="*/ 6 h 7"/>
                <a:gd name="T2" fmla="*/ 10 w 21"/>
                <a:gd name="T3" fmla="*/ 5 h 7"/>
                <a:gd name="T4" fmla="*/ 0 w 21"/>
                <a:gd name="T5" fmla="*/ 0 h 7"/>
                <a:gd name="T6" fmla="*/ 0 60000 65536"/>
                <a:gd name="T7" fmla="*/ 0 60000 65536"/>
                <a:gd name="T8" fmla="*/ 0 60000 65536"/>
                <a:gd name="T9" fmla="*/ 0 w 21"/>
                <a:gd name="T10" fmla="*/ 0 h 7"/>
                <a:gd name="T11" fmla="*/ 21 w 21"/>
                <a:gd name="T12" fmla="*/ 7 h 7"/>
              </a:gdLst>
              <a:ahLst/>
              <a:cxnLst>
                <a:cxn ang="T6">
                  <a:pos x="T0" y="T1"/>
                </a:cxn>
                <a:cxn ang="T7">
                  <a:pos x="T2" y="T3"/>
                </a:cxn>
                <a:cxn ang="T8">
                  <a:pos x="T4" y="T5"/>
                </a:cxn>
              </a:cxnLst>
              <a:rect l="T9" t="T10" r="T11" b="T12"/>
              <a:pathLst>
                <a:path w="21" h="7">
                  <a:moveTo>
                    <a:pt x="20" y="6"/>
                  </a:moveTo>
                  <a:lnTo>
                    <a:pt x="10" y="5"/>
                  </a:lnTo>
                  <a:lnTo>
                    <a:pt x="0" y="0"/>
                  </a:lnTo>
                </a:path>
              </a:pathLst>
            </a:custGeom>
            <a:grpFill/>
            <a:ln w="9445">
              <a:solidFill>
                <a:srgbClr val="C20041"/>
              </a:solidFill>
              <a:round/>
              <a:headEnd/>
              <a:tailEnd/>
            </a:ln>
          </p:spPr>
          <p:txBody>
            <a:bodyPr/>
            <a:lstStyle/>
            <a:p>
              <a:pPr>
                <a:defRPr/>
              </a:pPr>
              <a:endParaRPr lang="en-US"/>
            </a:p>
          </p:txBody>
        </p:sp>
        <p:sp>
          <p:nvSpPr>
            <p:cNvPr id="36923" name="Freeform 54"/>
            <p:cNvSpPr>
              <a:spLocks/>
            </p:cNvSpPr>
            <p:nvPr/>
          </p:nvSpPr>
          <p:spPr bwMode="auto">
            <a:xfrm>
              <a:off x="1051" y="2688"/>
              <a:ext cx="23" cy="10"/>
            </a:xfrm>
            <a:custGeom>
              <a:avLst/>
              <a:gdLst>
                <a:gd name="T0" fmla="*/ 22 w 23"/>
                <a:gd name="T1" fmla="*/ 9 h 10"/>
                <a:gd name="T2" fmla="*/ 13 w 23"/>
                <a:gd name="T3" fmla="*/ 6 h 10"/>
                <a:gd name="T4" fmla="*/ 8 w 23"/>
                <a:gd name="T5" fmla="*/ 5 h 10"/>
                <a:gd name="T6" fmla="*/ 0 w 23"/>
                <a:gd name="T7" fmla="*/ 0 h 10"/>
                <a:gd name="T8" fmla="*/ 0 60000 65536"/>
                <a:gd name="T9" fmla="*/ 0 60000 65536"/>
                <a:gd name="T10" fmla="*/ 0 60000 65536"/>
                <a:gd name="T11" fmla="*/ 0 60000 65536"/>
                <a:gd name="T12" fmla="*/ 0 w 23"/>
                <a:gd name="T13" fmla="*/ 0 h 10"/>
                <a:gd name="T14" fmla="*/ 23 w 23"/>
                <a:gd name="T15" fmla="*/ 10 h 10"/>
              </a:gdLst>
              <a:ahLst/>
              <a:cxnLst>
                <a:cxn ang="T8">
                  <a:pos x="T0" y="T1"/>
                </a:cxn>
                <a:cxn ang="T9">
                  <a:pos x="T2" y="T3"/>
                </a:cxn>
                <a:cxn ang="T10">
                  <a:pos x="T4" y="T5"/>
                </a:cxn>
                <a:cxn ang="T11">
                  <a:pos x="T6" y="T7"/>
                </a:cxn>
              </a:cxnLst>
              <a:rect l="T12" t="T13" r="T14" b="T15"/>
              <a:pathLst>
                <a:path w="23" h="10">
                  <a:moveTo>
                    <a:pt x="22" y="9"/>
                  </a:moveTo>
                  <a:lnTo>
                    <a:pt x="13" y="6"/>
                  </a:lnTo>
                  <a:lnTo>
                    <a:pt x="8" y="5"/>
                  </a:lnTo>
                  <a:lnTo>
                    <a:pt x="0" y="0"/>
                  </a:lnTo>
                </a:path>
              </a:pathLst>
            </a:custGeom>
            <a:grpFill/>
            <a:ln w="9445">
              <a:solidFill>
                <a:srgbClr val="C20041"/>
              </a:solidFill>
              <a:round/>
              <a:headEnd/>
              <a:tailEnd/>
            </a:ln>
          </p:spPr>
          <p:txBody>
            <a:bodyPr/>
            <a:lstStyle/>
            <a:p>
              <a:pPr>
                <a:defRPr/>
              </a:pPr>
              <a:endParaRPr lang="en-US"/>
            </a:p>
          </p:txBody>
        </p:sp>
        <p:sp>
          <p:nvSpPr>
            <p:cNvPr id="36924" name="Freeform 55"/>
            <p:cNvSpPr>
              <a:spLocks/>
            </p:cNvSpPr>
            <p:nvPr/>
          </p:nvSpPr>
          <p:spPr bwMode="auto">
            <a:xfrm>
              <a:off x="1181" y="2797"/>
              <a:ext cx="19" cy="13"/>
            </a:xfrm>
            <a:custGeom>
              <a:avLst/>
              <a:gdLst>
                <a:gd name="T0" fmla="*/ 0 w 19"/>
                <a:gd name="T1" fmla="*/ 12 h 13"/>
                <a:gd name="T2" fmla="*/ 4 w 19"/>
                <a:gd name="T3" fmla="*/ 10 h 13"/>
                <a:gd name="T4" fmla="*/ 11 w 19"/>
                <a:gd name="T5" fmla="*/ 6 h 13"/>
                <a:gd name="T6" fmla="*/ 18 w 19"/>
                <a:gd name="T7" fmla="*/ 0 h 13"/>
                <a:gd name="T8" fmla="*/ 0 60000 65536"/>
                <a:gd name="T9" fmla="*/ 0 60000 65536"/>
                <a:gd name="T10" fmla="*/ 0 60000 65536"/>
                <a:gd name="T11" fmla="*/ 0 60000 65536"/>
                <a:gd name="T12" fmla="*/ 0 w 19"/>
                <a:gd name="T13" fmla="*/ 0 h 13"/>
                <a:gd name="T14" fmla="*/ 19 w 19"/>
                <a:gd name="T15" fmla="*/ 13 h 13"/>
              </a:gdLst>
              <a:ahLst/>
              <a:cxnLst>
                <a:cxn ang="T8">
                  <a:pos x="T0" y="T1"/>
                </a:cxn>
                <a:cxn ang="T9">
                  <a:pos x="T2" y="T3"/>
                </a:cxn>
                <a:cxn ang="T10">
                  <a:pos x="T4" y="T5"/>
                </a:cxn>
                <a:cxn ang="T11">
                  <a:pos x="T6" y="T7"/>
                </a:cxn>
              </a:cxnLst>
              <a:rect l="T12" t="T13" r="T14" b="T15"/>
              <a:pathLst>
                <a:path w="19" h="13">
                  <a:moveTo>
                    <a:pt x="0" y="12"/>
                  </a:moveTo>
                  <a:lnTo>
                    <a:pt x="4" y="10"/>
                  </a:lnTo>
                  <a:lnTo>
                    <a:pt x="11" y="6"/>
                  </a:lnTo>
                  <a:lnTo>
                    <a:pt x="18" y="0"/>
                  </a:lnTo>
                </a:path>
              </a:pathLst>
            </a:custGeom>
            <a:grpFill/>
            <a:ln w="9445">
              <a:solidFill>
                <a:srgbClr val="C20041"/>
              </a:solidFill>
              <a:round/>
              <a:headEnd/>
              <a:tailEnd/>
            </a:ln>
          </p:spPr>
          <p:txBody>
            <a:bodyPr/>
            <a:lstStyle/>
            <a:p>
              <a:pPr>
                <a:defRPr/>
              </a:pPr>
              <a:endParaRPr lang="en-US"/>
            </a:p>
          </p:txBody>
        </p:sp>
        <p:sp>
          <p:nvSpPr>
            <p:cNvPr id="36925" name="Freeform 56"/>
            <p:cNvSpPr>
              <a:spLocks/>
            </p:cNvSpPr>
            <p:nvPr/>
          </p:nvSpPr>
          <p:spPr bwMode="auto">
            <a:xfrm>
              <a:off x="1178" y="2774"/>
              <a:ext cx="17" cy="19"/>
            </a:xfrm>
            <a:custGeom>
              <a:avLst/>
              <a:gdLst>
                <a:gd name="T0" fmla="*/ 0 w 17"/>
                <a:gd name="T1" fmla="*/ 18 h 19"/>
                <a:gd name="T2" fmla="*/ 7 w 17"/>
                <a:gd name="T3" fmla="*/ 16 h 19"/>
                <a:gd name="T4" fmla="*/ 12 w 17"/>
                <a:gd name="T5" fmla="*/ 8 h 19"/>
                <a:gd name="T6" fmla="*/ 16 w 17"/>
                <a:gd name="T7" fmla="*/ 0 h 19"/>
                <a:gd name="T8" fmla="*/ 0 60000 65536"/>
                <a:gd name="T9" fmla="*/ 0 60000 65536"/>
                <a:gd name="T10" fmla="*/ 0 60000 65536"/>
                <a:gd name="T11" fmla="*/ 0 60000 65536"/>
                <a:gd name="T12" fmla="*/ 0 w 17"/>
                <a:gd name="T13" fmla="*/ 0 h 19"/>
                <a:gd name="T14" fmla="*/ 17 w 17"/>
                <a:gd name="T15" fmla="*/ 19 h 19"/>
              </a:gdLst>
              <a:ahLst/>
              <a:cxnLst>
                <a:cxn ang="T8">
                  <a:pos x="T0" y="T1"/>
                </a:cxn>
                <a:cxn ang="T9">
                  <a:pos x="T2" y="T3"/>
                </a:cxn>
                <a:cxn ang="T10">
                  <a:pos x="T4" y="T5"/>
                </a:cxn>
                <a:cxn ang="T11">
                  <a:pos x="T6" y="T7"/>
                </a:cxn>
              </a:cxnLst>
              <a:rect l="T12" t="T13" r="T14" b="T15"/>
              <a:pathLst>
                <a:path w="17" h="19">
                  <a:moveTo>
                    <a:pt x="0" y="18"/>
                  </a:moveTo>
                  <a:lnTo>
                    <a:pt x="7" y="16"/>
                  </a:lnTo>
                  <a:lnTo>
                    <a:pt x="12" y="8"/>
                  </a:lnTo>
                  <a:lnTo>
                    <a:pt x="16" y="0"/>
                  </a:lnTo>
                </a:path>
              </a:pathLst>
            </a:custGeom>
            <a:grpFill/>
            <a:ln w="9445">
              <a:solidFill>
                <a:srgbClr val="C20041"/>
              </a:solidFill>
              <a:round/>
              <a:headEnd/>
              <a:tailEnd/>
            </a:ln>
          </p:spPr>
          <p:txBody>
            <a:bodyPr/>
            <a:lstStyle/>
            <a:p>
              <a:pPr>
                <a:defRPr/>
              </a:pPr>
              <a:endParaRPr lang="en-US"/>
            </a:p>
          </p:txBody>
        </p:sp>
        <p:sp>
          <p:nvSpPr>
            <p:cNvPr id="36926" name="Freeform 57"/>
            <p:cNvSpPr>
              <a:spLocks/>
            </p:cNvSpPr>
            <p:nvPr/>
          </p:nvSpPr>
          <p:spPr bwMode="auto">
            <a:xfrm>
              <a:off x="1168" y="2747"/>
              <a:ext cx="18" cy="19"/>
            </a:xfrm>
            <a:custGeom>
              <a:avLst/>
              <a:gdLst>
                <a:gd name="T0" fmla="*/ 0 w 18"/>
                <a:gd name="T1" fmla="*/ 18 h 19"/>
                <a:gd name="T2" fmla="*/ 8 w 18"/>
                <a:gd name="T3" fmla="*/ 14 h 19"/>
                <a:gd name="T4" fmla="*/ 13 w 18"/>
                <a:gd name="T5" fmla="*/ 7 h 19"/>
                <a:gd name="T6" fmla="*/ 17 w 18"/>
                <a:gd name="T7" fmla="*/ 0 h 19"/>
                <a:gd name="T8" fmla="*/ 0 60000 65536"/>
                <a:gd name="T9" fmla="*/ 0 60000 65536"/>
                <a:gd name="T10" fmla="*/ 0 60000 65536"/>
                <a:gd name="T11" fmla="*/ 0 60000 65536"/>
                <a:gd name="T12" fmla="*/ 0 w 18"/>
                <a:gd name="T13" fmla="*/ 0 h 19"/>
                <a:gd name="T14" fmla="*/ 18 w 18"/>
                <a:gd name="T15" fmla="*/ 19 h 19"/>
              </a:gdLst>
              <a:ahLst/>
              <a:cxnLst>
                <a:cxn ang="T8">
                  <a:pos x="T0" y="T1"/>
                </a:cxn>
                <a:cxn ang="T9">
                  <a:pos x="T2" y="T3"/>
                </a:cxn>
                <a:cxn ang="T10">
                  <a:pos x="T4" y="T5"/>
                </a:cxn>
                <a:cxn ang="T11">
                  <a:pos x="T6" y="T7"/>
                </a:cxn>
              </a:cxnLst>
              <a:rect l="T12" t="T13" r="T14" b="T15"/>
              <a:pathLst>
                <a:path w="18" h="19">
                  <a:moveTo>
                    <a:pt x="0" y="18"/>
                  </a:moveTo>
                  <a:lnTo>
                    <a:pt x="8" y="14"/>
                  </a:lnTo>
                  <a:lnTo>
                    <a:pt x="13" y="7"/>
                  </a:lnTo>
                  <a:lnTo>
                    <a:pt x="17" y="0"/>
                  </a:lnTo>
                </a:path>
              </a:pathLst>
            </a:custGeom>
            <a:grpFill/>
            <a:ln w="9445">
              <a:solidFill>
                <a:srgbClr val="C20041"/>
              </a:solidFill>
              <a:round/>
              <a:headEnd/>
              <a:tailEnd/>
            </a:ln>
          </p:spPr>
          <p:txBody>
            <a:bodyPr/>
            <a:lstStyle/>
            <a:p>
              <a:pPr>
                <a:defRPr/>
              </a:pPr>
              <a:endParaRPr lang="en-US"/>
            </a:p>
          </p:txBody>
        </p:sp>
        <p:sp>
          <p:nvSpPr>
            <p:cNvPr id="36927" name="Freeform 58"/>
            <p:cNvSpPr>
              <a:spLocks/>
            </p:cNvSpPr>
            <p:nvPr/>
          </p:nvSpPr>
          <p:spPr bwMode="auto">
            <a:xfrm>
              <a:off x="1160" y="2730"/>
              <a:ext cx="15" cy="18"/>
            </a:xfrm>
            <a:custGeom>
              <a:avLst/>
              <a:gdLst>
                <a:gd name="T0" fmla="*/ 0 w 15"/>
                <a:gd name="T1" fmla="*/ 17 h 18"/>
                <a:gd name="T2" fmla="*/ 5 w 15"/>
                <a:gd name="T3" fmla="*/ 13 h 18"/>
                <a:gd name="T4" fmla="*/ 10 w 15"/>
                <a:gd name="T5" fmla="*/ 6 h 18"/>
                <a:gd name="T6" fmla="*/ 14 w 15"/>
                <a:gd name="T7" fmla="*/ 0 h 18"/>
                <a:gd name="T8" fmla="*/ 0 60000 65536"/>
                <a:gd name="T9" fmla="*/ 0 60000 65536"/>
                <a:gd name="T10" fmla="*/ 0 60000 65536"/>
                <a:gd name="T11" fmla="*/ 0 60000 65536"/>
                <a:gd name="T12" fmla="*/ 0 w 15"/>
                <a:gd name="T13" fmla="*/ 0 h 18"/>
                <a:gd name="T14" fmla="*/ 15 w 15"/>
                <a:gd name="T15" fmla="*/ 18 h 18"/>
              </a:gdLst>
              <a:ahLst/>
              <a:cxnLst>
                <a:cxn ang="T8">
                  <a:pos x="T0" y="T1"/>
                </a:cxn>
                <a:cxn ang="T9">
                  <a:pos x="T2" y="T3"/>
                </a:cxn>
                <a:cxn ang="T10">
                  <a:pos x="T4" y="T5"/>
                </a:cxn>
                <a:cxn ang="T11">
                  <a:pos x="T6" y="T7"/>
                </a:cxn>
              </a:cxnLst>
              <a:rect l="T12" t="T13" r="T14" b="T15"/>
              <a:pathLst>
                <a:path w="15" h="18">
                  <a:moveTo>
                    <a:pt x="0" y="17"/>
                  </a:moveTo>
                  <a:lnTo>
                    <a:pt x="5" y="13"/>
                  </a:lnTo>
                  <a:lnTo>
                    <a:pt x="10" y="6"/>
                  </a:lnTo>
                  <a:lnTo>
                    <a:pt x="14" y="0"/>
                  </a:lnTo>
                </a:path>
              </a:pathLst>
            </a:custGeom>
            <a:grpFill/>
            <a:ln w="9445">
              <a:solidFill>
                <a:srgbClr val="C20041"/>
              </a:solidFill>
              <a:round/>
              <a:headEnd/>
              <a:tailEnd/>
            </a:ln>
          </p:spPr>
          <p:txBody>
            <a:bodyPr/>
            <a:lstStyle/>
            <a:p>
              <a:pPr>
                <a:defRPr/>
              </a:pPr>
              <a:endParaRPr lang="en-US"/>
            </a:p>
          </p:txBody>
        </p:sp>
        <p:sp>
          <p:nvSpPr>
            <p:cNvPr id="36928" name="Freeform 59"/>
            <p:cNvSpPr>
              <a:spLocks/>
            </p:cNvSpPr>
            <p:nvPr/>
          </p:nvSpPr>
          <p:spPr bwMode="auto">
            <a:xfrm>
              <a:off x="1145" y="2711"/>
              <a:ext cx="21" cy="17"/>
            </a:xfrm>
            <a:custGeom>
              <a:avLst/>
              <a:gdLst>
                <a:gd name="T0" fmla="*/ 0 w 21"/>
                <a:gd name="T1" fmla="*/ 16 h 17"/>
                <a:gd name="T2" fmla="*/ 7 w 21"/>
                <a:gd name="T3" fmla="*/ 13 h 17"/>
                <a:gd name="T4" fmla="*/ 14 w 21"/>
                <a:gd name="T5" fmla="*/ 8 h 17"/>
                <a:gd name="T6" fmla="*/ 20 w 21"/>
                <a:gd name="T7" fmla="*/ 0 h 17"/>
                <a:gd name="T8" fmla="*/ 0 60000 65536"/>
                <a:gd name="T9" fmla="*/ 0 60000 65536"/>
                <a:gd name="T10" fmla="*/ 0 60000 65536"/>
                <a:gd name="T11" fmla="*/ 0 60000 65536"/>
                <a:gd name="T12" fmla="*/ 0 w 21"/>
                <a:gd name="T13" fmla="*/ 0 h 17"/>
                <a:gd name="T14" fmla="*/ 21 w 21"/>
                <a:gd name="T15" fmla="*/ 17 h 17"/>
              </a:gdLst>
              <a:ahLst/>
              <a:cxnLst>
                <a:cxn ang="T8">
                  <a:pos x="T0" y="T1"/>
                </a:cxn>
                <a:cxn ang="T9">
                  <a:pos x="T2" y="T3"/>
                </a:cxn>
                <a:cxn ang="T10">
                  <a:pos x="T4" y="T5"/>
                </a:cxn>
                <a:cxn ang="T11">
                  <a:pos x="T6" y="T7"/>
                </a:cxn>
              </a:cxnLst>
              <a:rect l="T12" t="T13" r="T14" b="T15"/>
              <a:pathLst>
                <a:path w="21" h="17">
                  <a:moveTo>
                    <a:pt x="0" y="16"/>
                  </a:moveTo>
                  <a:lnTo>
                    <a:pt x="7" y="13"/>
                  </a:lnTo>
                  <a:lnTo>
                    <a:pt x="14" y="8"/>
                  </a:lnTo>
                  <a:lnTo>
                    <a:pt x="20" y="0"/>
                  </a:lnTo>
                </a:path>
              </a:pathLst>
            </a:custGeom>
            <a:grpFill/>
            <a:ln w="9445">
              <a:solidFill>
                <a:srgbClr val="C20041"/>
              </a:solidFill>
              <a:round/>
              <a:headEnd/>
              <a:tailEnd/>
            </a:ln>
          </p:spPr>
          <p:txBody>
            <a:bodyPr/>
            <a:lstStyle/>
            <a:p>
              <a:pPr>
                <a:defRPr/>
              </a:pPr>
              <a:endParaRPr lang="en-US"/>
            </a:p>
          </p:txBody>
        </p:sp>
        <p:sp>
          <p:nvSpPr>
            <p:cNvPr id="36929" name="Freeform 60"/>
            <p:cNvSpPr>
              <a:spLocks/>
            </p:cNvSpPr>
            <p:nvPr/>
          </p:nvSpPr>
          <p:spPr bwMode="auto">
            <a:xfrm>
              <a:off x="1137" y="2694"/>
              <a:ext cx="24" cy="10"/>
            </a:xfrm>
            <a:custGeom>
              <a:avLst/>
              <a:gdLst>
                <a:gd name="T0" fmla="*/ 0 w 24"/>
                <a:gd name="T1" fmla="*/ 9 h 10"/>
                <a:gd name="T2" fmla="*/ 8 w 24"/>
                <a:gd name="T3" fmla="*/ 7 h 10"/>
                <a:gd name="T4" fmla="*/ 15 w 24"/>
                <a:gd name="T5" fmla="*/ 4 h 10"/>
                <a:gd name="T6" fmla="*/ 23 w 24"/>
                <a:gd name="T7" fmla="*/ 0 h 10"/>
                <a:gd name="T8" fmla="*/ 0 60000 65536"/>
                <a:gd name="T9" fmla="*/ 0 60000 65536"/>
                <a:gd name="T10" fmla="*/ 0 60000 65536"/>
                <a:gd name="T11" fmla="*/ 0 60000 65536"/>
                <a:gd name="T12" fmla="*/ 0 w 24"/>
                <a:gd name="T13" fmla="*/ 0 h 10"/>
                <a:gd name="T14" fmla="*/ 24 w 24"/>
                <a:gd name="T15" fmla="*/ 10 h 10"/>
              </a:gdLst>
              <a:ahLst/>
              <a:cxnLst>
                <a:cxn ang="T8">
                  <a:pos x="T0" y="T1"/>
                </a:cxn>
                <a:cxn ang="T9">
                  <a:pos x="T2" y="T3"/>
                </a:cxn>
                <a:cxn ang="T10">
                  <a:pos x="T4" y="T5"/>
                </a:cxn>
                <a:cxn ang="T11">
                  <a:pos x="T6" y="T7"/>
                </a:cxn>
              </a:cxnLst>
              <a:rect l="T12" t="T13" r="T14" b="T15"/>
              <a:pathLst>
                <a:path w="24" h="10">
                  <a:moveTo>
                    <a:pt x="0" y="9"/>
                  </a:moveTo>
                  <a:lnTo>
                    <a:pt x="8" y="7"/>
                  </a:lnTo>
                  <a:lnTo>
                    <a:pt x="15" y="4"/>
                  </a:lnTo>
                  <a:lnTo>
                    <a:pt x="23" y="0"/>
                  </a:lnTo>
                </a:path>
              </a:pathLst>
            </a:custGeom>
            <a:grpFill/>
            <a:ln w="9445">
              <a:solidFill>
                <a:srgbClr val="C20041"/>
              </a:solidFill>
              <a:round/>
              <a:headEnd/>
              <a:tailEnd/>
            </a:ln>
          </p:spPr>
          <p:txBody>
            <a:bodyPr/>
            <a:lstStyle/>
            <a:p>
              <a:pPr>
                <a:defRPr/>
              </a:pPr>
              <a:endParaRPr lang="en-US"/>
            </a:p>
          </p:txBody>
        </p:sp>
        <p:sp>
          <p:nvSpPr>
            <p:cNvPr id="36930" name="Freeform 61"/>
            <p:cNvSpPr>
              <a:spLocks/>
            </p:cNvSpPr>
            <p:nvPr/>
          </p:nvSpPr>
          <p:spPr bwMode="auto">
            <a:xfrm>
              <a:off x="1132" y="2674"/>
              <a:ext cx="29" cy="7"/>
            </a:xfrm>
            <a:custGeom>
              <a:avLst/>
              <a:gdLst>
                <a:gd name="T0" fmla="*/ 0 w 29"/>
                <a:gd name="T1" fmla="*/ 6 h 7"/>
                <a:gd name="T2" fmla="*/ 10 w 29"/>
                <a:gd name="T3" fmla="*/ 6 h 7"/>
                <a:gd name="T4" fmla="*/ 20 w 29"/>
                <a:gd name="T5" fmla="*/ 3 h 7"/>
                <a:gd name="T6" fmla="*/ 28 w 29"/>
                <a:gd name="T7" fmla="*/ 0 h 7"/>
                <a:gd name="T8" fmla="*/ 0 60000 65536"/>
                <a:gd name="T9" fmla="*/ 0 60000 65536"/>
                <a:gd name="T10" fmla="*/ 0 60000 65536"/>
                <a:gd name="T11" fmla="*/ 0 60000 65536"/>
                <a:gd name="T12" fmla="*/ 0 w 29"/>
                <a:gd name="T13" fmla="*/ 0 h 7"/>
                <a:gd name="T14" fmla="*/ 29 w 29"/>
                <a:gd name="T15" fmla="*/ 7 h 7"/>
              </a:gdLst>
              <a:ahLst/>
              <a:cxnLst>
                <a:cxn ang="T8">
                  <a:pos x="T0" y="T1"/>
                </a:cxn>
                <a:cxn ang="T9">
                  <a:pos x="T2" y="T3"/>
                </a:cxn>
                <a:cxn ang="T10">
                  <a:pos x="T4" y="T5"/>
                </a:cxn>
                <a:cxn ang="T11">
                  <a:pos x="T6" y="T7"/>
                </a:cxn>
              </a:cxnLst>
              <a:rect l="T12" t="T13" r="T14" b="T15"/>
              <a:pathLst>
                <a:path w="29" h="7">
                  <a:moveTo>
                    <a:pt x="0" y="6"/>
                  </a:moveTo>
                  <a:lnTo>
                    <a:pt x="10" y="6"/>
                  </a:lnTo>
                  <a:lnTo>
                    <a:pt x="20" y="3"/>
                  </a:lnTo>
                  <a:lnTo>
                    <a:pt x="28" y="0"/>
                  </a:lnTo>
                </a:path>
              </a:pathLst>
            </a:custGeom>
            <a:grpFill/>
            <a:ln w="9445">
              <a:solidFill>
                <a:srgbClr val="C20041"/>
              </a:solidFill>
              <a:round/>
              <a:headEnd/>
              <a:tailEnd/>
            </a:ln>
          </p:spPr>
          <p:txBody>
            <a:bodyPr/>
            <a:lstStyle/>
            <a:p>
              <a:pPr>
                <a:defRPr/>
              </a:pPr>
              <a:endParaRPr lang="en-US"/>
            </a:p>
          </p:txBody>
        </p:sp>
        <p:sp>
          <p:nvSpPr>
            <p:cNvPr id="36931" name="Freeform 62"/>
            <p:cNvSpPr>
              <a:spLocks/>
            </p:cNvSpPr>
            <p:nvPr/>
          </p:nvSpPr>
          <p:spPr bwMode="auto">
            <a:xfrm>
              <a:off x="1141" y="2659"/>
              <a:ext cx="25" cy="3"/>
            </a:xfrm>
            <a:custGeom>
              <a:avLst/>
              <a:gdLst>
                <a:gd name="T0" fmla="*/ 0 w 25"/>
                <a:gd name="T1" fmla="*/ 0 h 3"/>
                <a:gd name="T2" fmla="*/ 6 w 25"/>
                <a:gd name="T3" fmla="*/ 2 h 3"/>
                <a:gd name="T4" fmla="*/ 16 w 25"/>
                <a:gd name="T5" fmla="*/ 2 h 3"/>
                <a:gd name="T6" fmla="*/ 24 w 25"/>
                <a:gd name="T7" fmla="*/ 0 h 3"/>
                <a:gd name="T8" fmla="*/ 0 60000 65536"/>
                <a:gd name="T9" fmla="*/ 0 60000 65536"/>
                <a:gd name="T10" fmla="*/ 0 60000 65536"/>
                <a:gd name="T11" fmla="*/ 0 60000 65536"/>
                <a:gd name="T12" fmla="*/ 0 w 25"/>
                <a:gd name="T13" fmla="*/ 0 h 3"/>
                <a:gd name="T14" fmla="*/ 25 w 25"/>
                <a:gd name="T15" fmla="*/ 3 h 3"/>
              </a:gdLst>
              <a:ahLst/>
              <a:cxnLst>
                <a:cxn ang="T8">
                  <a:pos x="T0" y="T1"/>
                </a:cxn>
                <a:cxn ang="T9">
                  <a:pos x="T2" y="T3"/>
                </a:cxn>
                <a:cxn ang="T10">
                  <a:pos x="T4" y="T5"/>
                </a:cxn>
                <a:cxn ang="T11">
                  <a:pos x="T6" y="T7"/>
                </a:cxn>
              </a:cxnLst>
              <a:rect l="T12" t="T13" r="T14" b="T15"/>
              <a:pathLst>
                <a:path w="25" h="3">
                  <a:moveTo>
                    <a:pt x="0" y="0"/>
                  </a:moveTo>
                  <a:lnTo>
                    <a:pt x="6" y="2"/>
                  </a:lnTo>
                  <a:lnTo>
                    <a:pt x="16" y="2"/>
                  </a:lnTo>
                  <a:lnTo>
                    <a:pt x="24" y="0"/>
                  </a:lnTo>
                </a:path>
              </a:pathLst>
            </a:custGeom>
            <a:grpFill/>
            <a:ln w="9445">
              <a:solidFill>
                <a:srgbClr val="C20041"/>
              </a:solidFill>
              <a:round/>
              <a:headEnd/>
              <a:tailEnd/>
            </a:ln>
          </p:spPr>
          <p:txBody>
            <a:bodyPr/>
            <a:lstStyle/>
            <a:p>
              <a:pPr>
                <a:defRPr/>
              </a:pPr>
              <a:endParaRPr lang="en-US"/>
            </a:p>
          </p:txBody>
        </p:sp>
        <p:sp>
          <p:nvSpPr>
            <p:cNvPr id="36932" name="Freeform 63"/>
            <p:cNvSpPr>
              <a:spLocks/>
            </p:cNvSpPr>
            <p:nvPr/>
          </p:nvSpPr>
          <p:spPr bwMode="auto">
            <a:xfrm>
              <a:off x="1147" y="2643"/>
              <a:ext cx="22" cy="3"/>
            </a:xfrm>
            <a:custGeom>
              <a:avLst/>
              <a:gdLst>
                <a:gd name="T0" fmla="*/ 0 w 22"/>
                <a:gd name="T1" fmla="*/ 1 h 3"/>
                <a:gd name="T2" fmla="*/ 11 w 22"/>
                <a:gd name="T3" fmla="*/ 0 h 3"/>
                <a:gd name="T4" fmla="*/ 21 w 22"/>
                <a:gd name="T5" fmla="*/ 2 h 3"/>
                <a:gd name="T6" fmla="*/ 0 60000 65536"/>
                <a:gd name="T7" fmla="*/ 0 60000 65536"/>
                <a:gd name="T8" fmla="*/ 0 60000 65536"/>
                <a:gd name="T9" fmla="*/ 0 w 22"/>
                <a:gd name="T10" fmla="*/ 0 h 3"/>
                <a:gd name="T11" fmla="*/ 22 w 22"/>
                <a:gd name="T12" fmla="*/ 3 h 3"/>
              </a:gdLst>
              <a:ahLst/>
              <a:cxnLst>
                <a:cxn ang="T6">
                  <a:pos x="T0" y="T1"/>
                </a:cxn>
                <a:cxn ang="T7">
                  <a:pos x="T2" y="T3"/>
                </a:cxn>
                <a:cxn ang="T8">
                  <a:pos x="T4" y="T5"/>
                </a:cxn>
              </a:cxnLst>
              <a:rect l="T9" t="T10" r="T11" b="T12"/>
              <a:pathLst>
                <a:path w="22" h="3">
                  <a:moveTo>
                    <a:pt x="0" y="1"/>
                  </a:moveTo>
                  <a:lnTo>
                    <a:pt x="11" y="0"/>
                  </a:lnTo>
                  <a:lnTo>
                    <a:pt x="21" y="2"/>
                  </a:lnTo>
                </a:path>
              </a:pathLst>
            </a:custGeom>
            <a:grpFill/>
            <a:ln w="9445">
              <a:solidFill>
                <a:srgbClr val="C20041"/>
              </a:solidFill>
              <a:round/>
              <a:headEnd/>
              <a:tailEnd/>
            </a:ln>
          </p:spPr>
          <p:txBody>
            <a:bodyPr/>
            <a:lstStyle/>
            <a:p>
              <a:pPr>
                <a:defRPr/>
              </a:pPr>
              <a:endParaRPr lang="en-US"/>
            </a:p>
          </p:txBody>
        </p:sp>
        <p:sp>
          <p:nvSpPr>
            <p:cNvPr id="36933" name="Freeform 64"/>
            <p:cNvSpPr>
              <a:spLocks/>
            </p:cNvSpPr>
            <p:nvPr/>
          </p:nvSpPr>
          <p:spPr bwMode="auto">
            <a:xfrm>
              <a:off x="1490" y="2563"/>
              <a:ext cx="3" cy="23"/>
            </a:xfrm>
            <a:custGeom>
              <a:avLst/>
              <a:gdLst>
                <a:gd name="T0" fmla="*/ 0 w 3"/>
                <a:gd name="T1" fmla="*/ 0 h 23"/>
                <a:gd name="T2" fmla="*/ 2 w 3"/>
                <a:gd name="T3" fmla="*/ 7 h 23"/>
                <a:gd name="T4" fmla="*/ 1 w 3"/>
                <a:gd name="T5" fmla="*/ 16 h 23"/>
                <a:gd name="T6" fmla="*/ 0 w 3"/>
                <a:gd name="T7" fmla="*/ 22 h 23"/>
                <a:gd name="T8" fmla="*/ 0 60000 65536"/>
                <a:gd name="T9" fmla="*/ 0 60000 65536"/>
                <a:gd name="T10" fmla="*/ 0 60000 65536"/>
                <a:gd name="T11" fmla="*/ 0 60000 65536"/>
                <a:gd name="T12" fmla="*/ 0 w 3"/>
                <a:gd name="T13" fmla="*/ 0 h 23"/>
                <a:gd name="T14" fmla="*/ 3 w 3"/>
                <a:gd name="T15" fmla="*/ 23 h 23"/>
              </a:gdLst>
              <a:ahLst/>
              <a:cxnLst>
                <a:cxn ang="T8">
                  <a:pos x="T0" y="T1"/>
                </a:cxn>
                <a:cxn ang="T9">
                  <a:pos x="T2" y="T3"/>
                </a:cxn>
                <a:cxn ang="T10">
                  <a:pos x="T4" y="T5"/>
                </a:cxn>
                <a:cxn ang="T11">
                  <a:pos x="T6" y="T7"/>
                </a:cxn>
              </a:cxnLst>
              <a:rect l="T12" t="T13" r="T14" b="T15"/>
              <a:pathLst>
                <a:path w="3" h="23">
                  <a:moveTo>
                    <a:pt x="0" y="0"/>
                  </a:moveTo>
                  <a:lnTo>
                    <a:pt x="2" y="7"/>
                  </a:lnTo>
                  <a:lnTo>
                    <a:pt x="1" y="16"/>
                  </a:lnTo>
                  <a:lnTo>
                    <a:pt x="0" y="22"/>
                  </a:lnTo>
                </a:path>
              </a:pathLst>
            </a:custGeom>
            <a:grpFill/>
            <a:ln w="9445">
              <a:solidFill>
                <a:srgbClr val="C20041"/>
              </a:solidFill>
              <a:round/>
              <a:headEnd/>
              <a:tailEnd/>
            </a:ln>
          </p:spPr>
          <p:txBody>
            <a:bodyPr/>
            <a:lstStyle/>
            <a:p>
              <a:pPr>
                <a:defRPr/>
              </a:pPr>
              <a:endParaRPr lang="en-US"/>
            </a:p>
          </p:txBody>
        </p:sp>
        <p:sp>
          <p:nvSpPr>
            <p:cNvPr id="36934" name="Freeform 65"/>
            <p:cNvSpPr>
              <a:spLocks/>
            </p:cNvSpPr>
            <p:nvPr/>
          </p:nvSpPr>
          <p:spPr bwMode="auto">
            <a:xfrm>
              <a:off x="1508" y="2565"/>
              <a:ext cx="5" cy="27"/>
            </a:xfrm>
            <a:custGeom>
              <a:avLst/>
              <a:gdLst>
                <a:gd name="T0" fmla="*/ 0 w 5"/>
                <a:gd name="T1" fmla="*/ 0 h 27"/>
                <a:gd name="T2" fmla="*/ 2 w 5"/>
                <a:gd name="T3" fmla="*/ 8 h 27"/>
                <a:gd name="T4" fmla="*/ 4 w 5"/>
                <a:gd name="T5" fmla="*/ 17 h 27"/>
                <a:gd name="T6" fmla="*/ 4 w 5"/>
                <a:gd name="T7" fmla="*/ 26 h 27"/>
                <a:gd name="T8" fmla="*/ 0 60000 65536"/>
                <a:gd name="T9" fmla="*/ 0 60000 65536"/>
                <a:gd name="T10" fmla="*/ 0 60000 65536"/>
                <a:gd name="T11" fmla="*/ 0 60000 65536"/>
                <a:gd name="T12" fmla="*/ 0 w 5"/>
                <a:gd name="T13" fmla="*/ 0 h 27"/>
                <a:gd name="T14" fmla="*/ 5 w 5"/>
                <a:gd name="T15" fmla="*/ 27 h 27"/>
              </a:gdLst>
              <a:ahLst/>
              <a:cxnLst>
                <a:cxn ang="T8">
                  <a:pos x="T0" y="T1"/>
                </a:cxn>
                <a:cxn ang="T9">
                  <a:pos x="T2" y="T3"/>
                </a:cxn>
                <a:cxn ang="T10">
                  <a:pos x="T4" y="T5"/>
                </a:cxn>
                <a:cxn ang="T11">
                  <a:pos x="T6" y="T7"/>
                </a:cxn>
              </a:cxnLst>
              <a:rect l="T12" t="T13" r="T14" b="T15"/>
              <a:pathLst>
                <a:path w="5" h="27">
                  <a:moveTo>
                    <a:pt x="0" y="0"/>
                  </a:moveTo>
                  <a:lnTo>
                    <a:pt x="2" y="8"/>
                  </a:lnTo>
                  <a:lnTo>
                    <a:pt x="4" y="17"/>
                  </a:lnTo>
                  <a:lnTo>
                    <a:pt x="4" y="26"/>
                  </a:lnTo>
                </a:path>
              </a:pathLst>
            </a:custGeom>
            <a:grpFill/>
            <a:ln w="9445">
              <a:solidFill>
                <a:srgbClr val="C20041"/>
              </a:solidFill>
              <a:round/>
              <a:headEnd/>
              <a:tailEnd/>
            </a:ln>
          </p:spPr>
          <p:txBody>
            <a:bodyPr/>
            <a:lstStyle/>
            <a:p>
              <a:pPr>
                <a:defRPr/>
              </a:pPr>
              <a:endParaRPr lang="en-US"/>
            </a:p>
          </p:txBody>
        </p:sp>
        <p:sp>
          <p:nvSpPr>
            <p:cNvPr id="36935" name="Freeform 66"/>
            <p:cNvSpPr>
              <a:spLocks/>
            </p:cNvSpPr>
            <p:nvPr/>
          </p:nvSpPr>
          <p:spPr bwMode="auto">
            <a:xfrm>
              <a:off x="1524" y="2567"/>
              <a:ext cx="11" cy="20"/>
            </a:xfrm>
            <a:custGeom>
              <a:avLst/>
              <a:gdLst>
                <a:gd name="T0" fmla="*/ 0 w 11"/>
                <a:gd name="T1" fmla="*/ 0 h 20"/>
                <a:gd name="T2" fmla="*/ 3 w 11"/>
                <a:gd name="T3" fmla="*/ 9 h 20"/>
                <a:gd name="T4" fmla="*/ 6 w 11"/>
                <a:gd name="T5" fmla="*/ 14 h 20"/>
                <a:gd name="T6" fmla="*/ 10 w 11"/>
                <a:gd name="T7" fmla="*/ 19 h 20"/>
                <a:gd name="T8" fmla="*/ 0 60000 65536"/>
                <a:gd name="T9" fmla="*/ 0 60000 65536"/>
                <a:gd name="T10" fmla="*/ 0 60000 65536"/>
                <a:gd name="T11" fmla="*/ 0 60000 65536"/>
                <a:gd name="T12" fmla="*/ 0 w 11"/>
                <a:gd name="T13" fmla="*/ 0 h 20"/>
                <a:gd name="T14" fmla="*/ 11 w 11"/>
                <a:gd name="T15" fmla="*/ 20 h 20"/>
              </a:gdLst>
              <a:ahLst/>
              <a:cxnLst>
                <a:cxn ang="T8">
                  <a:pos x="T0" y="T1"/>
                </a:cxn>
                <a:cxn ang="T9">
                  <a:pos x="T2" y="T3"/>
                </a:cxn>
                <a:cxn ang="T10">
                  <a:pos x="T4" y="T5"/>
                </a:cxn>
                <a:cxn ang="T11">
                  <a:pos x="T6" y="T7"/>
                </a:cxn>
              </a:cxnLst>
              <a:rect l="T12" t="T13" r="T14" b="T15"/>
              <a:pathLst>
                <a:path w="11" h="20">
                  <a:moveTo>
                    <a:pt x="0" y="0"/>
                  </a:moveTo>
                  <a:lnTo>
                    <a:pt x="3" y="9"/>
                  </a:lnTo>
                  <a:lnTo>
                    <a:pt x="6" y="14"/>
                  </a:lnTo>
                  <a:lnTo>
                    <a:pt x="10" y="19"/>
                  </a:lnTo>
                </a:path>
              </a:pathLst>
            </a:custGeom>
            <a:grpFill/>
            <a:ln w="9445">
              <a:solidFill>
                <a:srgbClr val="C20041"/>
              </a:solidFill>
              <a:round/>
              <a:headEnd/>
              <a:tailEnd/>
            </a:ln>
          </p:spPr>
          <p:txBody>
            <a:bodyPr/>
            <a:lstStyle/>
            <a:p>
              <a:pPr>
                <a:defRPr/>
              </a:pPr>
              <a:endParaRPr lang="en-US"/>
            </a:p>
          </p:txBody>
        </p:sp>
        <p:sp>
          <p:nvSpPr>
            <p:cNvPr id="36936" name="Freeform 67"/>
            <p:cNvSpPr>
              <a:spLocks/>
            </p:cNvSpPr>
            <p:nvPr/>
          </p:nvSpPr>
          <p:spPr bwMode="auto">
            <a:xfrm>
              <a:off x="1543" y="2565"/>
              <a:ext cx="15" cy="14"/>
            </a:xfrm>
            <a:custGeom>
              <a:avLst/>
              <a:gdLst>
                <a:gd name="T0" fmla="*/ 0 w 15"/>
                <a:gd name="T1" fmla="*/ 0 h 14"/>
                <a:gd name="T2" fmla="*/ 6 w 15"/>
                <a:gd name="T3" fmla="*/ 9 h 14"/>
                <a:gd name="T4" fmla="*/ 14 w 15"/>
                <a:gd name="T5" fmla="*/ 13 h 14"/>
                <a:gd name="T6" fmla="*/ 0 60000 65536"/>
                <a:gd name="T7" fmla="*/ 0 60000 65536"/>
                <a:gd name="T8" fmla="*/ 0 60000 65536"/>
                <a:gd name="T9" fmla="*/ 0 w 15"/>
                <a:gd name="T10" fmla="*/ 0 h 14"/>
                <a:gd name="T11" fmla="*/ 15 w 15"/>
                <a:gd name="T12" fmla="*/ 14 h 14"/>
              </a:gdLst>
              <a:ahLst/>
              <a:cxnLst>
                <a:cxn ang="T6">
                  <a:pos x="T0" y="T1"/>
                </a:cxn>
                <a:cxn ang="T7">
                  <a:pos x="T2" y="T3"/>
                </a:cxn>
                <a:cxn ang="T8">
                  <a:pos x="T4" y="T5"/>
                </a:cxn>
              </a:cxnLst>
              <a:rect l="T9" t="T10" r="T11" b="T12"/>
              <a:pathLst>
                <a:path w="15" h="14">
                  <a:moveTo>
                    <a:pt x="0" y="0"/>
                  </a:moveTo>
                  <a:lnTo>
                    <a:pt x="6" y="9"/>
                  </a:lnTo>
                  <a:lnTo>
                    <a:pt x="14" y="13"/>
                  </a:lnTo>
                </a:path>
              </a:pathLst>
            </a:custGeom>
            <a:grpFill/>
            <a:ln w="9445">
              <a:solidFill>
                <a:srgbClr val="C20041"/>
              </a:solidFill>
              <a:round/>
              <a:headEnd/>
              <a:tailEnd/>
            </a:ln>
          </p:spPr>
          <p:txBody>
            <a:bodyPr/>
            <a:lstStyle/>
            <a:p>
              <a:pPr>
                <a:defRPr/>
              </a:pPr>
              <a:endParaRPr lang="en-US"/>
            </a:p>
          </p:txBody>
        </p:sp>
        <p:sp>
          <p:nvSpPr>
            <p:cNvPr id="36937" name="Freeform 68"/>
            <p:cNvSpPr>
              <a:spLocks/>
            </p:cNvSpPr>
            <p:nvPr/>
          </p:nvSpPr>
          <p:spPr bwMode="auto">
            <a:xfrm>
              <a:off x="1524" y="2578"/>
              <a:ext cx="64" cy="68"/>
            </a:xfrm>
            <a:custGeom>
              <a:avLst/>
              <a:gdLst>
                <a:gd name="T0" fmla="*/ 0 w 64"/>
                <a:gd name="T1" fmla="*/ 17 h 68"/>
                <a:gd name="T2" fmla="*/ 39 w 64"/>
                <a:gd name="T3" fmla="*/ 67 h 68"/>
                <a:gd name="T4" fmla="*/ 63 w 64"/>
                <a:gd name="T5" fmla="*/ 51 h 68"/>
                <a:gd name="T6" fmla="*/ 36 w 64"/>
                <a:gd name="T7" fmla="*/ 0 h 68"/>
                <a:gd name="T8" fmla="*/ 0 60000 65536"/>
                <a:gd name="T9" fmla="*/ 0 60000 65536"/>
                <a:gd name="T10" fmla="*/ 0 60000 65536"/>
                <a:gd name="T11" fmla="*/ 0 60000 65536"/>
                <a:gd name="T12" fmla="*/ 0 w 64"/>
                <a:gd name="T13" fmla="*/ 0 h 68"/>
                <a:gd name="T14" fmla="*/ 64 w 64"/>
                <a:gd name="T15" fmla="*/ 68 h 68"/>
              </a:gdLst>
              <a:ahLst/>
              <a:cxnLst>
                <a:cxn ang="T8">
                  <a:pos x="T0" y="T1"/>
                </a:cxn>
                <a:cxn ang="T9">
                  <a:pos x="T2" y="T3"/>
                </a:cxn>
                <a:cxn ang="T10">
                  <a:pos x="T4" y="T5"/>
                </a:cxn>
                <a:cxn ang="T11">
                  <a:pos x="T6" y="T7"/>
                </a:cxn>
              </a:cxnLst>
              <a:rect l="T12" t="T13" r="T14" b="T15"/>
              <a:pathLst>
                <a:path w="64" h="68">
                  <a:moveTo>
                    <a:pt x="0" y="17"/>
                  </a:moveTo>
                  <a:lnTo>
                    <a:pt x="39" y="67"/>
                  </a:lnTo>
                  <a:lnTo>
                    <a:pt x="63" y="51"/>
                  </a:lnTo>
                  <a:lnTo>
                    <a:pt x="36" y="0"/>
                  </a:lnTo>
                </a:path>
              </a:pathLst>
            </a:custGeom>
            <a:grpFill/>
            <a:ln w="9445">
              <a:solidFill>
                <a:srgbClr val="C20041"/>
              </a:solidFill>
              <a:round/>
              <a:headEnd/>
              <a:tailEnd/>
            </a:ln>
          </p:spPr>
          <p:txBody>
            <a:bodyPr/>
            <a:lstStyle/>
            <a:p>
              <a:pPr>
                <a:defRPr/>
              </a:pPr>
              <a:endParaRPr lang="en-US"/>
            </a:p>
          </p:txBody>
        </p:sp>
        <p:sp>
          <p:nvSpPr>
            <p:cNvPr id="36938" name="Freeform 69"/>
            <p:cNvSpPr>
              <a:spLocks/>
            </p:cNvSpPr>
            <p:nvPr/>
          </p:nvSpPr>
          <p:spPr bwMode="auto">
            <a:xfrm>
              <a:off x="1056" y="2576"/>
              <a:ext cx="62" cy="108"/>
            </a:xfrm>
            <a:custGeom>
              <a:avLst/>
              <a:gdLst>
                <a:gd name="T0" fmla="*/ 0 w 62"/>
                <a:gd name="T1" fmla="*/ 107 h 108"/>
                <a:gd name="T2" fmla="*/ 0 w 62"/>
                <a:gd name="T3" fmla="*/ 88 h 108"/>
                <a:gd name="T4" fmla="*/ 2 w 62"/>
                <a:gd name="T5" fmla="*/ 79 h 108"/>
                <a:gd name="T6" fmla="*/ 5 w 62"/>
                <a:gd name="T7" fmla="*/ 59 h 108"/>
                <a:gd name="T8" fmla="*/ 9 w 62"/>
                <a:gd name="T9" fmla="*/ 44 h 108"/>
                <a:gd name="T10" fmla="*/ 17 w 62"/>
                <a:gd name="T11" fmla="*/ 25 h 108"/>
                <a:gd name="T12" fmla="*/ 23 w 62"/>
                <a:gd name="T13" fmla="*/ 11 h 108"/>
                <a:gd name="T14" fmla="*/ 28 w 62"/>
                <a:gd name="T15" fmla="*/ 6 h 108"/>
                <a:gd name="T16" fmla="*/ 33 w 62"/>
                <a:gd name="T17" fmla="*/ 3 h 108"/>
                <a:gd name="T18" fmla="*/ 37 w 62"/>
                <a:gd name="T19" fmla="*/ 0 h 108"/>
                <a:gd name="T20" fmla="*/ 42 w 62"/>
                <a:gd name="T21" fmla="*/ 0 h 108"/>
                <a:gd name="T22" fmla="*/ 52 w 62"/>
                <a:gd name="T23" fmla="*/ 0 h 108"/>
                <a:gd name="T24" fmla="*/ 58 w 62"/>
                <a:gd name="T25" fmla="*/ 6 h 108"/>
                <a:gd name="T26" fmla="*/ 61 w 62"/>
                <a:gd name="T27" fmla="*/ 15 h 108"/>
                <a:gd name="T28" fmla="*/ 61 w 62"/>
                <a:gd name="T29" fmla="*/ 21 h 108"/>
                <a:gd name="T30" fmla="*/ 61 w 62"/>
                <a:gd name="T31" fmla="*/ 26 h 108"/>
                <a:gd name="T32" fmla="*/ 54 w 62"/>
                <a:gd name="T33" fmla="*/ 39 h 108"/>
                <a:gd name="T34" fmla="*/ 52 w 62"/>
                <a:gd name="T35" fmla="*/ 49 h 108"/>
                <a:gd name="T36" fmla="*/ 48 w 62"/>
                <a:gd name="T37" fmla="*/ 59 h 108"/>
                <a:gd name="T38" fmla="*/ 46 w 62"/>
                <a:gd name="T39" fmla="*/ 69 h 108"/>
                <a:gd name="T40" fmla="*/ 45 w 62"/>
                <a:gd name="T41" fmla="*/ 71 h 10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2"/>
                <a:gd name="T64" fmla="*/ 0 h 108"/>
                <a:gd name="T65" fmla="*/ 62 w 62"/>
                <a:gd name="T66" fmla="*/ 108 h 10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2" h="108">
                  <a:moveTo>
                    <a:pt x="0" y="107"/>
                  </a:moveTo>
                  <a:lnTo>
                    <a:pt x="0" y="88"/>
                  </a:lnTo>
                  <a:lnTo>
                    <a:pt x="2" y="79"/>
                  </a:lnTo>
                  <a:lnTo>
                    <a:pt x="5" y="59"/>
                  </a:lnTo>
                  <a:lnTo>
                    <a:pt x="9" y="44"/>
                  </a:lnTo>
                  <a:lnTo>
                    <a:pt x="17" y="25"/>
                  </a:lnTo>
                  <a:lnTo>
                    <a:pt x="23" y="11"/>
                  </a:lnTo>
                  <a:lnTo>
                    <a:pt x="28" y="6"/>
                  </a:lnTo>
                  <a:lnTo>
                    <a:pt x="33" y="3"/>
                  </a:lnTo>
                  <a:lnTo>
                    <a:pt x="37" y="0"/>
                  </a:lnTo>
                  <a:lnTo>
                    <a:pt x="42" y="0"/>
                  </a:lnTo>
                  <a:lnTo>
                    <a:pt x="52" y="0"/>
                  </a:lnTo>
                  <a:lnTo>
                    <a:pt x="58" y="6"/>
                  </a:lnTo>
                  <a:lnTo>
                    <a:pt x="61" y="15"/>
                  </a:lnTo>
                  <a:lnTo>
                    <a:pt x="61" y="21"/>
                  </a:lnTo>
                  <a:lnTo>
                    <a:pt x="61" y="26"/>
                  </a:lnTo>
                  <a:lnTo>
                    <a:pt x="54" y="39"/>
                  </a:lnTo>
                  <a:lnTo>
                    <a:pt x="52" y="49"/>
                  </a:lnTo>
                  <a:lnTo>
                    <a:pt x="48" y="59"/>
                  </a:lnTo>
                  <a:lnTo>
                    <a:pt x="46" y="69"/>
                  </a:lnTo>
                  <a:lnTo>
                    <a:pt x="45" y="71"/>
                  </a:lnTo>
                </a:path>
              </a:pathLst>
            </a:custGeom>
            <a:grpFill/>
            <a:ln w="9445">
              <a:solidFill>
                <a:srgbClr val="C20041"/>
              </a:solidFill>
              <a:round/>
              <a:headEnd/>
              <a:tailEnd/>
            </a:ln>
          </p:spPr>
          <p:txBody>
            <a:bodyPr/>
            <a:lstStyle/>
            <a:p>
              <a:pPr>
                <a:defRPr/>
              </a:pPr>
              <a:endParaRPr lang="en-US"/>
            </a:p>
          </p:txBody>
        </p:sp>
        <p:sp>
          <p:nvSpPr>
            <p:cNvPr id="36939" name="Freeform 70"/>
            <p:cNvSpPr>
              <a:spLocks/>
            </p:cNvSpPr>
            <p:nvPr/>
          </p:nvSpPr>
          <p:spPr bwMode="auto">
            <a:xfrm>
              <a:off x="1060" y="2512"/>
              <a:ext cx="137" cy="111"/>
            </a:xfrm>
            <a:custGeom>
              <a:avLst/>
              <a:gdLst>
                <a:gd name="T0" fmla="*/ 27 w 137"/>
                <a:gd name="T1" fmla="*/ 67 h 111"/>
                <a:gd name="T2" fmla="*/ 19 w 137"/>
                <a:gd name="T3" fmla="*/ 66 h 111"/>
                <a:gd name="T4" fmla="*/ 14 w 137"/>
                <a:gd name="T5" fmla="*/ 66 h 111"/>
                <a:gd name="T6" fmla="*/ 11 w 137"/>
                <a:gd name="T7" fmla="*/ 66 h 111"/>
                <a:gd name="T8" fmla="*/ 0 w 137"/>
                <a:gd name="T9" fmla="*/ 67 h 111"/>
                <a:gd name="T10" fmla="*/ 7 w 137"/>
                <a:gd name="T11" fmla="*/ 58 h 111"/>
                <a:gd name="T12" fmla="*/ 13 w 137"/>
                <a:gd name="T13" fmla="*/ 51 h 111"/>
                <a:gd name="T14" fmla="*/ 19 w 137"/>
                <a:gd name="T15" fmla="*/ 45 h 111"/>
                <a:gd name="T16" fmla="*/ 28 w 137"/>
                <a:gd name="T17" fmla="*/ 35 h 111"/>
                <a:gd name="T18" fmla="*/ 37 w 137"/>
                <a:gd name="T19" fmla="*/ 29 h 111"/>
                <a:gd name="T20" fmla="*/ 50 w 137"/>
                <a:gd name="T21" fmla="*/ 21 h 111"/>
                <a:gd name="T22" fmla="*/ 58 w 137"/>
                <a:gd name="T23" fmla="*/ 17 h 111"/>
                <a:gd name="T24" fmla="*/ 69 w 137"/>
                <a:gd name="T25" fmla="*/ 12 h 111"/>
                <a:gd name="T26" fmla="*/ 77 w 137"/>
                <a:gd name="T27" fmla="*/ 9 h 111"/>
                <a:gd name="T28" fmla="*/ 87 w 137"/>
                <a:gd name="T29" fmla="*/ 6 h 111"/>
                <a:gd name="T30" fmla="*/ 95 w 137"/>
                <a:gd name="T31" fmla="*/ 4 h 111"/>
                <a:gd name="T32" fmla="*/ 106 w 137"/>
                <a:gd name="T33" fmla="*/ 2 h 111"/>
                <a:gd name="T34" fmla="*/ 117 w 137"/>
                <a:gd name="T35" fmla="*/ 0 h 111"/>
                <a:gd name="T36" fmla="*/ 123 w 137"/>
                <a:gd name="T37" fmla="*/ 0 h 111"/>
                <a:gd name="T38" fmla="*/ 136 w 137"/>
                <a:gd name="T39" fmla="*/ 4 h 111"/>
                <a:gd name="T40" fmla="*/ 125 w 137"/>
                <a:gd name="T41" fmla="*/ 14 h 111"/>
                <a:gd name="T42" fmla="*/ 118 w 137"/>
                <a:gd name="T43" fmla="*/ 21 h 111"/>
                <a:gd name="T44" fmla="*/ 114 w 137"/>
                <a:gd name="T45" fmla="*/ 27 h 111"/>
                <a:gd name="T46" fmla="*/ 108 w 137"/>
                <a:gd name="T47" fmla="*/ 35 h 111"/>
                <a:gd name="T48" fmla="*/ 104 w 137"/>
                <a:gd name="T49" fmla="*/ 42 h 111"/>
                <a:gd name="T50" fmla="*/ 100 w 137"/>
                <a:gd name="T51" fmla="*/ 50 h 111"/>
                <a:gd name="T52" fmla="*/ 94 w 137"/>
                <a:gd name="T53" fmla="*/ 61 h 111"/>
                <a:gd name="T54" fmla="*/ 89 w 137"/>
                <a:gd name="T55" fmla="*/ 73 h 111"/>
                <a:gd name="T56" fmla="*/ 87 w 137"/>
                <a:gd name="T57" fmla="*/ 84 h 111"/>
                <a:gd name="T58" fmla="*/ 85 w 137"/>
                <a:gd name="T59" fmla="*/ 92 h 111"/>
                <a:gd name="T60" fmla="*/ 83 w 137"/>
                <a:gd name="T61" fmla="*/ 100 h 111"/>
                <a:gd name="T62" fmla="*/ 82 w 137"/>
                <a:gd name="T63" fmla="*/ 110 h 111"/>
                <a:gd name="T64" fmla="*/ 79 w 137"/>
                <a:gd name="T65" fmla="*/ 104 h 111"/>
                <a:gd name="T66" fmla="*/ 74 w 137"/>
                <a:gd name="T67" fmla="*/ 97 h 111"/>
                <a:gd name="T68" fmla="*/ 67 w 137"/>
                <a:gd name="T69" fmla="*/ 92 h 111"/>
                <a:gd name="T70" fmla="*/ 57 w 137"/>
                <a:gd name="T71" fmla="*/ 90 h 11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7"/>
                <a:gd name="T109" fmla="*/ 0 h 111"/>
                <a:gd name="T110" fmla="*/ 137 w 137"/>
                <a:gd name="T111" fmla="*/ 111 h 11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7" h="111">
                  <a:moveTo>
                    <a:pt x="27" y="67"/>
                  </a:moveTo>
                  <a:lnTo>
                    <a:pt x="19" y="66"/>
                  </a:lnTo>
                  <a:lnTo>
                    <a:pt x="14" y="66"/>
                  </a:lnTo>
                  <a:lnTo>
                    <a:pt x="11" y="66"/>
                  </a:lnTo>
                  <a:lnTo>
                    <a:pt x="0" y="67"/>
                  </a:lnTo>
                  <a:lnTo>
                    <a:pt x="7" y="58"/>
                  </a:lnTo>
                  <a:lnTo>
                    <a:pt x="13" y="51"/>
                  </a:lnTo>
                  <a:lnTo>
                    <a:pt x="19" y="45"/>
                  </a:lnTo>
                  <a:lnTo>
                    <a:pt x="28" y="35"/>
                  </a:lnTo>
                  <a:lnTo>
                    <a:pt x="37" y="29"/>
                  </a:lnTo>
                  <a:lnTo>
                    <a:pt x="50" y="21"/>
                  </a:lnTo>
                  <a:lnTo>
                    <a:pt x="58" y="17"/>
                  </a:lnTo>
                  <a:lnTo>
                    <a:pt x="69" y="12"/>
                  </a:lnTo>
                  <a:lnTo>
                    <a:pt x="77" y="9"/>
                  </a:lnTo>
                  <a:lnTo>
                    <a:pt x="87" y="6"/>
                  </a:lnTo>
                  <a:lnTo>
                    <a:pt x="95" y="4"/>
                  </a:lnTo>
                  <a:lnTo>
                    <a:pt x="106" y="2"/>
                  </a:lnTo>
                  <a:lnTo>
                    <a:pt x="117" y="0"/>
                  </a:lnTo>
                  <a:lnTo>
                    <a:pt x="123" y="0"/>
                  </a:lnTo>
                  <a:lnTo>
                    <a:pt x="136" y="4"/>
                  </a:lnTo>
                  <a:lnTo>
                    <a:pt x="125" y="14"/>
                  </a:lnTo>
                  <a:lnTo>
                    <a:pt x="118" y="21"/>
                  </a:lnTo>
                  <a:lnTo>
                    <a:pt x="114" y="27"/>
                  </a:lnTo>
                  <a:lnTo>
                    <a:pt x="108" y="35"/>
                  </a:lnTo>
                  <a:lnTo>
                    <a:pt x="104" y="42"/>
                  </a:lnTo>
                  <a:lnTo>
                    <a:pt x="100" y="50"/>
                  </a:lnTo>
                  <a:lnTo>
                    <a:pt x="94" y="61"/>
                  </a:lnTo>
                  <a:lnTo>
                    <a:pt x="89" y="73"/>
                  </a:lnTo>
                  <a:lnTo>
                    <a:pt x="87" y="84"/>
                  </a:lnTo>
                  <a:lnTo>
                    <a:pt x="85" y="92"/>
                  </a:lnTo>
                  <a:lnTo>
                    <a:pt x="83" y="100"/>
                  </a:lnTo>
                  <a:lnTo>
                    <a:pt x="82" y="110"/>
                  </a:lnTo>
                  <a:lnTo>
                    <a:pt x="79" y="104"/>
                  </a:lnTo>
                  <a:lnTo>
                    <a:pt x="74" y="97"/>
                  </a:lnTo>
                  <a:lnTo>
                    <a:pt x="67" y="92"/>
                  </a:lnTo>
                  <a:lnTo>
                    <a:pt x="57" y="90"/>
                  </a:lnTo>
                </a:path>
              </a:pathLst>
            </a:custGeom>
            <a:grpFill/>
            <a:ln w="9445">
              <a:solidFill>
                <a:srgbClr val="C20041"/>
              </a:solidFill>
              <a:round/>
              <a:headEnd/>
              <a:tailEnd/>
            </a:ln>
          </p:spPr>
          <p:txBody>
            <a:bodyPr/>
            <a:lstStyle/>
            <a:p>
              <a:pPr>
                <a:defRPr/>
              </a:pPr>
              <a:endParaRPr lang="en-US"/>
            </a:p>
          </p:txBody>
        </p:sp>
        <p:sp>
          <p:nvSpPr>
            <p:cNvPr id="36940" name="Freeform 71"/>
            <p:cNvSpPr>
              <a:spLocks/>
            </p:cNvSpPr>
            <p:nvPr/>
          </p:nvSpPr>
          <p:spPr bwMode="auto">
            <a:xfrm>
              <a:off x="1032" y="2783"/>
              <a:ext cx="13" cy="12"/>
            </a:xfrm>
            <a:custGeom>
              <a:avLst/>
              <a:gdLst>
                <a:gd name="T0" fmla="*/ 4 w 13"/>
                <a:gd name="T1" fmla="*/ 0 h 12"/>
                <a:gd name="T2" fmla="*/ 0 w 13"/>
                <a:gd name="T3" fmla="*/ 11 h 12"/>
                <a:gd name="T4" fmla="*/ 12 w 13"/>
                <a:gd name="T5" fmla="*/ 11 h 12"/>
                <a:gd name="T6" fmla="*/ 0 60000 65536"/>
                <a:gd name="T7" fmla="*/ 0 60000 65536"/>
                <a:gd name="T8" fmla="*/ 0 60000 65536"/>
                <a:gd name="T9" fmla="*/ 0 w 13"/>
                <a:gd name="T10" fmla="*/ 0 h 12"/>
                <a:gd name="T11" fmla="*/ 13 w 13"/>
                <a:gd name="T12" fmla="*/ 12 h 12"/>
              </a:gdLst>
              <a:ahLst/>
              <a:cxnLst>
                <a:cxn ang="T6">
                  <a:pos x="T0" y="T1"/>
                </a:cxn>
                <a:cxn ang="T7">
                  <a:pos x="T2" y="T3"/>
                </a:cxn>
                <a:cxn ang="T8">
                  <a:pos x="T4" y="T5"/>
                </a:cxn>
              </a:cxnLst>
              <a:rect l="T9" t="T10" r="T11" b="T12"/>
              <a:pathLst>
                <a:path w="13" h="12">
                  <a:moveTo>
                    <a:pt x="4" y="0"/>
                  </a:moveTo>
                  <a:lnTo>
                    <a:pt x="0" y="11"/>
                  </a:lnTo>
                  <a:lnTo>
                    <a:pt x="12" y="11"/>
                  </a:lnTo>
                </a:path>
              </a:pathLst>
            </a:custGeom>
            <a:grpFill/>
            <a:ln w="9445">
              <a:solidFill>
                <a:srgbClr val="C20041"/>
              </a:solidFill>
              <a:round/>
              <a:headEnd/>
              <a:tailEnd/>
            </a:ln>
          </p:spPr>
          <p:txBody>
            <a:bodyPr/>
            <a:lstStyle/>
            <a:p>
              <a:pPr>
                <a:defRPr/>
              </a:pPr>
              <a:endParaRPr lang="en-US"/>
            </a:p>
          </p:txBody>
        </p:sp>
        <p:sp>
          <p:nvSpPr>
            <p:cNvPr id="36941" name="Freeform 72"/>
            <p:cNvSpPr>
              <a:spLocks/>
            </p:cNvSpPr>
            <p:nvPr/>
          </p:nvSpPr>
          <p:spPr bwMode="auto">
            <a:xfrm>
              <a:off x="1075" y="2784"/>
              <a:ext cx="284" cy="102"/>
            </a:xfrm>
            <a:custGeom>
              <a:avLst/>
              <a:gdLst>
                <a:gd name="T0" fmla="*/ 0 w 284"/>
                <a:gd name="T1" fmla="*/ 10 h 102"/>
                <a:gd name="T2" fmla="*/ 6 w 284"/>
                <a:gd name="T3" fmla="*/ 10 h 102"/>
                <a:gd name="T4" fmla="*/ 23 w 284"/>
                <a:gd name="T5" fmla="*/ 15 h 102"/>
                <a:gd name="T6" fmla="*/ 33 w 284"/>
                <a:gd name="T7" fmla="*/ 20 h 102"/>
                <a:gd name="T8" fmla="*/ 42 w 284"/>
                <a:gd name="T9" fmla="*/ 27 h 102"/>
                <a:gd name="T10" fmla="*/ 52 w 284"/>
                <a:gd name="T11" fmla="*/ 33 h 102"/>
                <a:gd name="T12" fmla="*/ 62 w 284"/>
                <a:gd name="T13" fmla="*/ 39 h 102"/>
                <a:gd name="T14" fmla="*/ 70 w 284"/>
                <a:gd name="T15" fmla="*/ 46 h 102"/>
                <a:gd name="T16" fmla="*/ 87 w 284"/>
                <a:gd name="T17" fmla="*/ 56 h 102"/>
                <a:gd name="T18" fmla="*/ 98 w 284"/>
                <a:gd name="T19" fmla="*/ 62 h 102"/>
                <a:gd name="T20" fmla="*/ 104 w 284"/>
                <a:gd name="T21" fmla="*/ 67 h 102"/>
                <a:gd name="T22" fmla="*/ 115 w 284"/>
                <a:gd name="T23" fmla="*/ 70 h 102"/>
                <a:gd name="T24" fmla="*/ 127 w 284"/>
                <a:gd name="T25" fmla="*/ 74 h 102"/>
                <a:gd name="T26" fmla="*/ 144 w 284"/>
                <a:gd name="T27" fmla="*/ 75 h 102"/>
                <a:gd name="T28" fmla="*/ 156 w 284"/>
                <a:gd name="T29" fmla="*/ 73 h 102"/>
                <a:gd name="T30" fmla="*/ 165 w 284"/>
                <a:gd name="T31" fmla="*/ 72 h 102"/>
                <a:gd name="T32" fmla="*/ 184 w 284"/>
                <a:gd name="T33" fmla="*/ 69 h 102"/>
                <a:gd name="T34" fmla="*/ 183 w 284"/>
                <a:gd name="T35" fmla="*/ 77 h 102"/>
                <a:gd name="T36" fmla="*/ 181 w 284"/>
                <a:gd name="T37" fmla="*/ 82 h 102"/>
                <a:gd name="T38" fmla="*/ 176 w 284"/>
                <a:gd name="T39" fmla="*/ 90 h 102"/>
                <a:gd name="T40" fmla="*/ 170 w 284"/>
                <a:gd name="T41" fmla="*/ 101 h 102"/>
                <a:gd name="T42" fmla="*/ 186 w 284"/>
                <a:gd name="T43" fmla="*/ 96 h 102"/>
                <a:gd name="T44" fmla="*/ 196 w 284"/>
                <a:gd name="T45" fmla="*/ 94 h 102"/>
                <a:gd name="T46" fmla="*/ 210 w 284"/>
                <a:gd name="T47" fmla="*/ 88 h 102"/>
                <a:gd name="T48" fmla="*/ 221 w 284"/>
                <a:gd name="T49" fmla="*/ 84 h 102"/>
                <a:gd name="T50" fmla="*/ 235 w 284"/>
                <a:gd name="T51" fmla="*/ 77 h 102"/>
                <a:gd name="T52" fmla="*/ 246 w 284"/>
                <a:gd name="T53" fmla="*/ 70 h 102"/>
                <a:gd name="T54" fmla="*/ 255 w 284"/>
                <a:gd name="T55" fmla="*/ 63 h 102"/>
                <a:gd name="T56" fmla="*/ 263 w 284"/>
                <a:gd name="T57" fmla="*/ 54 h 102"/>
                <a:gd name="T58" fmla="*/ 270 w 284"/>
                <a:gd name="T59" fmla="*/ 44 h 102"/>
                <a:gd name="T60" fmla="*/ 273 w 284"/>
                <a:gd name="T61" fmla="*/ 39 h 102"/>
                <a:gd name="T62" fmla="*/ 277 w 284"/>
                <a:gd name="T63" fmla="*/ 30 h 102"/>
                <a:gd name="T64" fmla="*/ 283 w 284"/>
                <a:gd name="T65" fmla="*/ 13 h 102"/>
                <a:gd name="T66" fmla="*/ 270 w 284"/>
                <a:gd name="T67" fmla="*/ 20 h 102"/>
                <a:gd name="T68" fmla="*/ 256 w 284"/>
                <a:gd name="T69" fmla="*/ 21 h 102"/>
                <a:gd name="T70" fmla="*/ 248 w 284"/>
                <a:gd name="T71" fmla="*/ 23 h 102"/>
                <a:gd name="T72" fmla="*/ 241 w 284"/>
                <a:gd name="T73" fmla="*/ 23 h 102"/>
                <a:gd name="T74" fmla="*/ 227 w 284"/>
                <a:gd name="T75" fmla="*/ 21 h 102"/>
                <a:gd name="T76" fmla="*/ 218 w 284"/>
                <a:gd name="T77" fmla="*/ 21 h 102"/>
                <a:gd name="T78" fmla="*/ 208 w 284"/>
                <a:gd name="T79" fmla="*/ 20 h 102"/>
                <a:gd name="T80" fmla="*/ 198 w 284"/>
                <a:gd name="T81" fmla="*/ 18 h 102"/>
                <a:gd name="T82" fmla="*/ 189 w 284"/>
                <a:gd name="T83" fmla="*/ 16 h 102"/>
                <a:gd name="T84" fmla="*/ 174 w 284"/>
                <a:gd name="T85" fmla="*/ 10 h 102"/>
                <a:gd name="T86" fmla="*/ 169 w 284"/>
                <a:gd name="T87" fmla="*/ 7 h 102"/>
                <a:gd name="T88" fmla="*/ 155 w 284"/>
                <a:gd name="T89" fmla="*/ 0 h 102"/>
                <a:gd name="T90" fmla="*/ 160 w 284"/>
                <a:gd name="T91" fmla="*/ 15 h 102"/>
                <a:gd name="T92" fmla="*/ 165 w 284"/>
                <a:gd name="T93" fmla="*/ 25 h 102"/>
                <a:gd name="T94" fmla="*/ 170 w 284"/>
                <a:gd name="T95" fmla="*/ 34 h 102"/>
                <a:gd name="T96" fmla="*/ 174 w 284"/>
                <a:gd name="T97" fmla="*/ 44 h 10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4"/>
                <a:gd name="T148" fmla="*/ 0 h 102"/>
                <a:gd name="T149" fmla="*/ 284 w 284"/>
                <a:gd name="T150" fmla="*/ 102 h 10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4" h="102">
                  <a:moveTo>
                    <a:pt x="0" y="10"/>
                  </a:moveTo>
                  <a:lnTo>
                    <a:pt x="6" y="10"/>
                  </a:lnTo>
                  <a:lnTo>
                    <a:pt x="23" y="15"/>
                  </a:lnTo>
                  <a:lnTo>
                    <a:pt x="33" y="20"/>
                  </a:lnTo>
                  <a:lnTo>
                    <a:pt x="42" y="27"/>
                  </a:lnTo>
                  <a:lnTo>
                    <a:pt x="52" y="33"/>
                  </a:lnTo>
                  <a:lnTo>
                    <a:pt x="62" y="39"/>
                  </a:lnTo>
                  <a:lnTo>
                    <a:pt x="70" y="46"/>
                  </a:lnTo>
                  <a:lnTo>
                    <a:pt x="87" y="56"/>
                  </a:lnTo>
                  <a:lnTo>
                    <a:pt x="98" y="62"/>
                  </a:lnTo>
                  <a:lnTo>
                    <a:pt x="104" y="67"/>
                  </a:lnTo>
                  <a:lnTo>
                    <a:pt x="115" y="70"/>
                  </a:lnTo>
                  <a:lnTo>
                    <a:pt x="127" y="74"/>
                  </a:lnTo>
                  <a:lnTo>
                    <a:pt x="144" y="75"/>
                  </a:lnTo>
                  <a:lnTo>
                    <a:pt x="156" y="73"/>
                  </a:lnTo>
                  <a:lnTo>
                    <a:pt x="165" y="72"/>
                  </a:lnTo>
                  <a:lnTo>
                    <a:pt x="184" y="69"/>
                  </a:lnTo>
                  <a:lnTo>
                    <a:pt x="183" y="77"/>
                  </a:lnTo>
                  <a:lnTo>
                    <a:pt x="181" y="82"/>
                  </a:lnTo>
                  <a:lnTo>
                    <a:pt x="176" y="90"/>
                  </a:lnTo>
                  <a:lnTo>
                    <a:pt x="170" y="101"/>
                  </a:lnTo>
                  <a:lnTo>
                    <a:pt x="186" y="96"/>
                  </a:lnTo>
                  <a:lnTo>
                    <a:pt x="196" y="94"/>
                  </a:lnTo>
                  <a:lnTo>
                    <a:pt x="210" y="88"/>
                  </a:lnTo>
                  <a:lnTo>
                    <a:pt x="221" y="84"/>
                  </a:lnTo>
                  <a:lnTo>
                    <a:pt x="235" y="77"/>
                  </a:lnTo>
                  <a:lnTo>
                    <a:pt x="246" y="70"/>
                  </a:lnTo>
                  <a:lnTo>
                    <a:pt x="255" y="63"/>
                  </a:lnTo>
                  <a:lnTo>
                    <a:pt x="263" y="54"/>
                  </a:lnTo>
                  <a:lnTo>
                    <a:pt x="270" y="44"/>
                  </a:lnTo>
                  <a:lnTo>
                    <a:pt x="273" y="39"/>
                  </a:lnTo>
                  <a:lnTo>
                    <a:pt x="277" y="30"/>
                  </a:lnTo>
                  <a:lnTo>
                    <a:pt x="283" y="13"/>
                  </a:lnTo>
                  <a:lnTo>
                    <a:pt x="270" y="20"/>
                  </a:lnTo>
                  <a:lnTo>
                    <a:pt x="256" y="21"/>
                  </a:lnTo>
                  <a:lnTo>
                    <a:pt x="248" y="23"/>
                  </a:lnTo>
                  <a:lnTo>
                    <a:pt x="241" y="23"/>
                  </a:lnTo>
                  <a:lnTo>
                    <a:pt x="227" y="21"/>
                  </a:lnTo>
                  <a:lnTo>
                    <a:pt x="218" y="21"/>
                  </a:lnTo>
                  <a:lnTo>
                    <a:pt x="208" y="20"/>
                  </a:lnTo>
                  <a:lnTo>
                    <a:pt x="198" y="18"/>
                  </a:lnTo>
                  <a:lnTo>
                    <a:pt x="189" y="16"/>
                  </a:lnTo>
                  <a:lnTo>
                    <a:pt x="174" y="10"/>
                  </a:lnTo>
                  <a:lnTo>
                    <a:pt x="169" y="7"/>
                  </a:lnTo>
                  <a:lnTo>
                    <a:pt x="155" y="0"/>
                  </a:lnTo>
                  <a:lnTo>
                    <a:pt x="160" y="15"/>
                  </a:lnTo>
                  <a:lnTo>
                    <a:pt x="165" y="25"/>
                  </a:lnTo>
                  <a:lnTo>
                    <a:pt x="170" y="34"/>
                  </a:lnTo>
                  <a:lnTo>
                    <a:pt x="174" y="44"/>
                  </a:lnTo>
                </a:path>
              </a:pathLst>
            </a:custGeom>
            <a:grpFill/>
            <a:ln w="9445">
              <a:solidFill>
                <a:srgbClr val="C20041"/>
              </a:solidFill>
              <a:round/>
              <a:headEnd/>
              <a:tailEnd/>
            </a:ln>
          </p:spPr>
          <p:txBody>
            <a:bodyPr/>
            <a:lstStyle/>
            <a:p>
              <a:pPr>
                <a:defRPr/>
              </a:pPr>
              <a:endParaRPr lang="en-US"/>
            </a:p>
          </p:txBody>
        </p:sp>
        <p:sp>
          <p:nvSpPr>
            <p:cNvPr id="36942" name="Freeform 73"/>
            <p:cNvSpPr>
              <a:spLocks/>
            </p:cNvSpPr>
            <p:nvPr/>
          </p:nvSpPr>
          <p:spPr bwMode="auto">
            <a:xfrm>
              <a:off x="1159" y="2761"/>
              <a:ext cx="93" cy="68"/>
            </a:xfrm>
            <a:custGeom>
              <a:avLst/>
              <a:gdLst>
                <a:gd name="T0" fmla="*/ 92 w 93"/>
                <a:gd name="T1" fmla="*/ 67 h 68"/>
                <a:gd name="T2" fmla="*/ 81 w 93"/>
                <a:gd name="T3" fmla="*/ 67 h 68"/>
                <a:gd name="T4" fmla="*/ 71 w 93"/>
                <a:gd name="T5" fmla="*/ 67 h 68"/>
                <a:gd name="T6" fmla="*/ 62 w 93"/>
                <a:gd name="T7" fmla="*/ 65 h 68"/>
                <a:gd name="T8" fmla="*/ 48 w 93"/>
                <a:gd name="T9" fmla="*/ 62 h 68"/>
                <a:gd name="T10" fmla="*/ 35 w 93"/>
                <a:gd name="T11" fmla="*/ 57 h 68"/>
                <a:gd name="T12" fmla="*/ 26 w 93"/>
                <a:gd name="T13" fmla="*/ 53 h 68"/>
                <a:gd name="T14" fmla="*/ 15 w 93"/>
                <a:gd name="T15" fmla="*/ 43 h 68"/>
                <a:gd name="T16" fmla="*/ 10 w 93"/>
                <a:gd name="T17" fmla="*/ 38 h 68"/>
                <a:gd name="T18" fmla="*/ 5 w 93"/>
                <a:gd name="T19" fmla="*/ 29 h 68"/>
                <a:gd name="T20" fmla="*/ 1 w 93"/>
                <a:gd name="T21" fmla="*/ 20 h 68"/>
                <a:gd name="T22" fmla="*/ 0 w 93"/>
                <a:gd name="T23" fmla="*/ 13 h 68"/>
                <a:gd name="T24" fmla="*/ 2 w 93"/>
                <a:gd name="T25" fmla="*/ 7 h 68"/>
                <a:gd name="T26" fmla="*/ 6 w 93"/>
                <a:gd name="T27" fmla="*/ 0 h 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3"/>
                <a:gd name="T43" fmla="*/ 0 h 68"/>
                <a:gd name="T44" fmla="*/ 93 w 93"/>
                <a:gd name="T45" fmla="*/ 68 h 6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3" h="68">
                  <a:moveTo>
                    <a:pt x="92" y="67"/>
                  </a:moveTo>
                  <a:lnTo>
                    <a:pt x="81" y="67"/>
                  </a:lnTo>
                  <a:lnTo>
                    <a:pt x="71" y="67"/>
                  </a:lnTo>
                  <a:lnTo>
                    <a:pt x="62" y="65"/>
                  </a:lnTo>
                  <a:lnTo>
                    <a:pt x="48" y="62"/>
                  </a:lnTo>
                  <a:lnTo>
                    <a:pt x="35" y="57"/>
                  </a:lnTo>
                  <a:lnTo>
                    <a:pt x="26" y="53"/>
                  </a:lnTo>
                  <a:lnTo>
                    <a:pt x="15" y="43"/>
                  </a:lnTo>
                  <a:lnTo>
                    <a:pt x="10" y="38"/>
                  </a:lnTo>
                  <a:lnTo>
                    <a:pt x="5" y="29"/>
                  </a:lnTo>
                  <a:lnTo>
                    <a:pt x="1" y="20"/>
                  </a:lnTo>
                  <a:lnTo>
                    <a:pt x="0" y="13"/>
                  </a:lnTo>
                  <a:lnTo>
                    <a:pt x="2" y="7"/>
                  </a:lnTo>
                  <a:lnTo>
                    <a:pt x="6" y="0"/>
                  </a:lnTo>
                </a:path>
              </a:pathLst>
            </a:custGeom>
            <a:grpFill/>
            <a:ln w="9445">
              <a:solidFill>
                <a:srgbClr val="C20041"/>
              </a:solidFill>
              <a:round/>
              <a:headEnd/>
              <a:tailEnd/>
            </a:ln>
          </p:spPr>
          <p:txBody>
            <a:bodyPr/>
            <a:lstStyle/>
            <a:p>
              <a:pPr>
                <a:defRPr/>
              </a:pPr>
              <a:endParaRPr lang="en-US"/>
            </a:p>
          </p:txBody>
        </p:sp>
        <p:sp>
          <p:nvSpPr>
            <p:cNvPr id="36943" name="Freeform 74"/>
            <p:cNvSpPr>
              <a:spLocks/>
            </p:cNvSpPr>
            <p:nvPr/>
          </p:nvSpPr>
          <p:spPr bwMode="auto">
            <a:xfrm>
              <a:off x="1184" y="2727"/>
              <a:ext cx="16" cy="10"/>
            </a:xfrm>
            <a:custGeom>
              <a:avLst/>
              <a:gdLst>
                <a:gd name="T0" fmla="*/ 0 w 16"/>
                <a:gd name="T1" fmla="*/ 9 h 10"/>
                <a:gd name="T2" fmla="*/ 3 w 16"/>
                <a:gd name="T3" fmla="*/ 4 h 10"/>
                <a:gd name="T4" fmla="*/ 15 w 16"/>
                <a:gd name="T5" fmla="*/ 0 h 10"/>
                <a:gd name="T6" fmla="*/ 13 w 16"/>
                <a:gd name="T7" fmla="*/ 0 h 10"/>
                <a:gd name="T8" fmla="*/ 0 60000 65536"/>
                <a:gd name="T9" fmla="*/ 0 60000 65536"/>
                <a:gd name="T10" fmla="*/ 0 60000 65536"/>
                <a:gd name="T11" fmla="*/ 0 60000 65536"/>
                <a:gd name="T12" fmla="*/ 0 w 16"/>
                <a:gd name="T13" fmla="*/ 0 h 10"/>
                <a:gd name="T14" fmla="*/ 16 w 16"/>
                <a:gd name="T15" fmla="*/ 10 h 10"/>
              </a:gdLst>
              <a:ahLst/>
              <a:cxnLst>
                <a:cxn ang="T8">
                  <a:pos x="T0" y="T1"/>
                </a:cxn>
                <a:cxn ang="T9">
                  <a:pos x="T2" y="T3"/>
                </a:cxn>
                <a:cxn ang="T10">
                  <a:pos x="T4" y="T5"/>
                </a:cxn>
                <a:cxn ang="T11">
                  <a:pos x="T6" y="T7"/>
                </a:cxn>
              </a:cxnLst>
              <a:rect l="T12" t="T13" r="T14" b="T15"/>
              <a:pathLst>
                <a:path w="16" h="10">
                  <a:moveTo>
                    <a:pt x="0" y="9"/>
                  </a:moveTo>
                  <a:lnTo>
                    <a:pt x="3" y="4"/>
                  </a:lnTo>
                  <a:lnTo>
                    <a:pt x="15" y="0"/>
                  </a:lnTo>
                  <a:lnTo>
                    <a:pt x="13" y="0"/>
                  </a:lnTo>
                </a:path>
              </a:pathLst>
            </a:custGeom>
            <a:grpFill/>
            <a:ln w="9445">
              <a:solidFill>
                <a:srgbClr val="C20041"/>
              </a:solidFill>
              <a:round/>
              <a:headEnd/>
              <a:tailEnd/>
            </a:ln>
          </p:spPr>
          <p:txBody>
            <a:bodyPr/>
            <a:lstStyle/>
            <a:p>
              <a:pPr>
                <a:defRPr/>
              </a:pPr>
              <a:endParaRPr lang="en-US"/>
            </a:p>
          </p:txBody>
        </p:sp>
        <p:sp>
          <p:nvSpPr>
            <p:cNvPr id="36944" name="Line 75"/>
            <p:cNvSpPr>
              <a:spLocks noChangeShapeType="1"/>
            </p:cNvSpPr>
            <p:nvPr/>
          </p:nvSpPr>
          <p:spPr bwMode="auto">
            <a:xfrm flipV="1">
              <a:off x="1163" y="2688"/>
              <a:ext cx="16" cy="9"/>
            </a:xfrm>
            <a:prstGeom prst="line">
              <a:avLst/>
            </a:prstGeom>
            <a:grpFill/>
            <a:ln w="9445">
              <a:solidFill>
                <a:srgbClr val="C20041"/>
              </a:solidFill>
              <a:round/>
              <a:headEnd/>
              <a:tailEnd/>
            </a:ln>
          </p:spPr>
          <p:txBody>
            <a:bodyPr wrap="none" anchor="ctr"/>
            <a:lstStyle/>
            <a:p>
              <a:pPr>
                <a:defRPr/>
              </a:pPr>
              <a:endParaRPr lang="en-US"/>
            </a:p>
          </p:txBody>
        </p:sp>
        <p:sp>
          <p:nvSpPr>
            <p:cNvPr id="36945" name="Freeform 76"/>
            <p:cNvSpPr>
              <a:spLocks/>
            </p:cNvSpPr>
            <p:nvPr/>
          </p:nvSpPr>
          <p:spPr bwMode="auto">
            <a:xfrm>
              <a:off x="1464" y="2542"/>
              <a:ext cx="124" cy="56"/>
            </a:xfrm>
            <a:custGeom>
              <a:avLst/>
              <a:gdLst>
                <a:gd name="T0" fmla="*/ 122 w 124"/>
                <a:gd name="T1" fmla="*/ 0 h 56"/>
                <a:gd name="T2" fmla="*/ 123 w 124"/>
                <a:gd name="T3" fmla="*/ 7 h 56"/>
                <a:gd name="T4" fmla="*/ 121 w 124"/>
                <a:gd name="T5" fmla="*/ 12 h 56"/>
                <a:gd name="T6" fmla="*/ 116 w 124"/>
                <a:gd name="T7" fmla="*/ 16 h 56"/>
                <a:gd name="T8" fmla="*/ 110 w 124"/>
                <a:gd name="T9" fmla="*/ 17 h 56"/>
                <a:gd name="T10" fmla="*/ 112 w 124"/>
                <a:gd name="T11" fmla="*/ 21 h 56"/>
                <a:gd name="T12" fmla="*/ 112 w 124"/>
                <a:gd name="T13" fmla="*/ 27 h 56"/>
                <a:gd name="T14" fmla="*/ 108 w 124"/>
                <a:gd name="T15" fmla="*/ 34 h 56"/>
                <a:gd name="T16" fmla="*/ 98 w 124"/>
                <a:gd name="T17" fmla="*/ 37 h 56"/>
                <a:gd name="T18" fmla="*/ 93 w 124"/>
                <a:gd name="T19" fmla="*/ 35 h 56"/>
                <a:gd name="T20" fmla="*/ 90 w 124"/>
                <a:gd name="T21" fmla="*/ 43 h 56"/>
                <a:gd name="T22" fmla="*/ 84 w 124"/>
                <a:gd name="T23" fmla="*/ 49 h 56"/>
                <a:gd name="T24" fmla="*/ 75 w 124"/>
                <a:gd name="T25" fmla="*/ 49 h 56"/>
                <a:gd name="T26" fmla="*/ 70 w 124"/>
                <a:gd name="T27" fmla="*/ 44 h 56"/>
                <a:gd name="T28" fmla="*/ 66 w 124"/>
                <a:gd name="T29" fmla="*/ 50 h 56"/>
                <a:gd name="T30" fmla="*/ 60 w 124"/>
                <a:gd name="T31" fmla="*/ 55 h 56"/>
                <a:gd name="T32" fmla="*/ 55 w 124"/>
                <a:gd name="T33" fmla="*/ 55 h 56"/>
                <a:gd name="T34" fmla="*/ 53 w 124"/>
                <a:gd name="T35" fmla="*/ 52 h 56"/>
                <a:gd name="T36" fmla="*/ 48 w 124"/>
                <a:gd name="T37" fmla="*/ 49 h 56"/>
                <a:gd name="T38" fmla="*/ 46 w 124"/>
                <a:gd name="T39" fmla="*/ 53 h 56"/>
                <a:gd name="T40" fmla="*/ 41 w 124"/>
                <a:gd name="T41" fmla="*/ 55 h 56"/>
                <a:gd name="T42" fmla="*/ 33 w 124"/>
                <a:gd name="T43" fmla="*/ 53 h 56"/>
                <a:gd name="T44" fmla="*/ 37 w 124"/>
                <a:gd name="T45" fmla="*/ 55 h 56"/>
                <a:gd name="T46" fmla="*/ 27 w 124"/>
                <a:gd name="T47" fmla="*/ 49 h 56"/>
                <a:gd name="T48" fmla="*/ 25 w 124"/>
                <a:gd name="T49" fmla="*/ 42 h 56"/>
                <a:gd name="T50" fmla="*/ 17 w 124"/>
                <a:gd name="T51" fmla="*/ 43 h 56"/>
                <a:gd name="T52" fmla="*/ 16 w 124"/>
                <a:gd name="T53" fmla="*/ 46 h 56"/>
                <a:gd name="T54" fmla="*/ 12 w 124"/>
                <a:gd name="T55" fmla="*/ 44 h 56"/>
                <a:gd name="T56" fmla="*/ 8 w 124"/>
                <a:gd name="T57" fmla="*/ 40 h 56"/>
                <a:gd name="T58" fmla="*/ 0 w 124"/>
                <a:gd name="T59" fmla="*/ 36 h 5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4"/>
                <a:gd name="T91" fmla="*/ 0 h 56"/>
                <a:gd name="T92" fmla="*/ 124 w 124"/>
                <a:gd name="T93" fmla="*/ 56 h 5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4" h="56">
                  <a:moveTo>
                    <a:pt x="122" y="0"/>
                  </a:moveTo>
                  <a:lnTo>
                    <a:pt x="123" y="7"/>
                  </a:lnTo>
                  <a:lnTo>
                    <a:pt x="121" y="12"/>
                  </a:lnTo>
                  <a:lnTo>
                    <a:pt x="116" y="16"/>
                  </a:lnTo>
                  <a:lnTo>
                    <a:pt x="110" y="17"/>
                  </a:lnTo>
                  <a:lnTo>
                    <a:pt x="112" y="21"/>
                  </a:lnTo>
                  <a:lnTo>
                    <a:pt x="112" y="27"/>
                  </a:lnTo>
                  <a:lnTo>
                    <a:pt x="108" y="34"/>
                  </a:lnTo>
                  <a:lnTo>
                    <a:pt x="98" y="37"/>
                  </a:lnTo>
                  <a:lnTo>
                    <a:pt x="93" y="35"/>
                  </a:lnTo>
                  <a:lnTo>
                    <a:pt x="90" y="43"/>
                  </a:lnTo>
                  <a:lnTo>
                    <a:pt x="84" y="49"/>
                  </a:lnTo>
                  <a:lnTo>
                    <a:pt x="75" y="49"/>
                  </a:lnTo>
                  <a:lnTo>
                    <a:pt x="70" y="44"/>
                  </a:lnTo>
                  <a:lnTo>
                    <a:pt x="66" y="50"/>
                  </a:lnTo>
                  <a:lnTo>
                    <a:pt x="60" y="55"/>
                  </a:lnTo>
                  <a:lnTo>
                    <a:pt x="55" y="55"/>
                  </a:lnTo>
                  <a:lnTo>
                    <a:pt x="53" y="52"/>
                  </a:lnTo>
                  <a:lnTo>
                    <a:pt x="48" y="49"/>
                  </a:lnTo>
                  <a:lnTo>
                    <a:pt x="46" y="53"/>
                  </a:lnTo>
                  <a:lnTo>
                    <a:pt x="41" y="55"/>
                  </a:lnTo>
                  <a:lnTo>
                    <a:pt x="33" y="53"/>
                  </a:lnTo>
                  <a:lnTo>
                    <a:pt x="37" y="55"/>
                  </a:lnTo>
                  <a:lnTo>
                    <a:pt x="27" y="49"/>
                  </a:lnTo>
                  <a:lnTo>
                    <a:pt x="25" y="42"/>
                  </a:lnTo>
                  <a:lnTo>
                    <a:pt x="17" y="43"/>
                  </a:lnTo>
                  <a:lnTo>
                    <a:pt x="16" y="46"/>
                  </a:lnTo>
                  <a:lnTo>
                    <a:pt x="12" y="44"/>
                  </a:lnTo>
                  <a:lnTo>
                    <a:pt x="8" y="40"/>
                  </a:lnTo>
                  <a:lnTo>
                    <a:pt x="0" y="36"/>
                  </a:lnTo>
                </a:path>
              </a:pathLst>
            </a:custGeom>
            <a:grpFill/>
            <a:ln w="9445">
              <a:solidFill>
                <a:srgbClr val="C20041"/>
              </a:solidFill>
              <a:round/>
              <a:headEnd/>
              <a:tailEnd/>
            </a:ln>
          </p:spPr>
          <p:txBody>
            <a:bodyPr/>
            <a:lstStyle/>
            <a:p>
              <a:pPr>
                <a:defRPr/>
              </a:pPr>
              <a:endParaRPr lang="en-US"/>
            </a:p>
          </p:txBody>
        </p:sp>
        <p:sp>
          <p:nvSpPr>
            <p:cNvPr id="36946" name="Freeform 77"/>
            <p:cNvSpPr>
              <a:spLocks/>
            </p:cNvSpPr>
            <p:nvPr/>
          </p:nvSpPr>
          <p:spPr bwMode="auto">
            <a:xfrm>
              <a:off x="1472" y="2550"/>
              <a:ext cx="12" cy="30"/>
            </a:xfrm>
            <a:custGeom>
              <a:avLst/>
              <a:gdLst>
                <a:gd name="T0" fmla="*/ 11 w 12"/>
                <a:gd name="T1" fmla="*/ 0 h 30"/>
                <a:gd name="T2" fmla="*/ 8 w 12"/>
                <a:gd name="T3" fmla="*/ 10 h 30"/>
                <a:gd name="T4" fmla="*/ 4 w 12"/>
                <a:gd name="T5" fmla="*/ 23 h 30"/>
                <a:gd name="T6" fmla="*/ 0 w 12"/>
                <a:gd name="T7" fmla="*/ 29 h 30"/>
                <a:gd name="T8" fmla="*/ 0 60000 65536"/>
                <a:gd name="T9" fmla="*/ 0 60000 65536"/>
                <a:gd name="T10" fmla="*/ 0 60000 65536"/>
                <a:gd name="T11" fmla="*/ 0 60000 65536"/>
                <a:gd name="T12" fmla="*/ 0 w 12"/>
                <a:gd name="T13" fmla="*/ 0 h 30"/>
                <a:gd name="T14" fmla="*/ 12 w 12"/>
                <a:gd name="T15" fmla="*/ 30 h 30"/>
              </a:gdLst>
              <a:ahLst/>
              <a:cxnLst>
                <a:cxn ang="T8">
                  <a:pos x="T0" y="T1"/>
                </a:cxn>
                <a:cxn ang="T9">
                  <a:pos x="T2" y="T3"/>
                </a:cxn>
                <a:cxn ang="T10">
                  <a:pos x="T4" y="T5"/>
                </a:cxn>
                <a:cxn ang="T11">
                  <a:pos x="T6" y="T7"/>
                </a:cxn>
              </a:cxnLst>
              <a:rect l="T12" t="T13" r="T14" b="T15"/>
              <a:pathLst>
                <a:path w="12" h="30">
                  <a:moveTo>
                    <a:pt x="11" y="0"/>
                  </a:moveTo>
                  <a:lnTo>
                    <a:pt x="8" y="10"/>
                  </a:lnTo>
                  <a:lnTo>
                    <a:pt x="4" y="23"/>
                  </a:lnTo>
                  <a:lnTo>
                    <a:pt x="0" y="29"/>
                  </a:lnTo>
                </a:path>
              </a:pathLst>
            </a:custGeom>
            <a:grpFill/>
            <a:ln w="9445">
              <a:solidFill>
                <a:srgbClr val="C20041"/>
              </a:solidFill>
              <a:round/>
              <a:headEnd/>
              <a:tailEnd/>
            </a:ln>
          </p:spPr>
          <p:txBody>
            <a:bodyPr/>
            <a:lstStyle/>
            <a:p>
              <a:pPr>
                <a:defRPr/>
              </a:pPr>
              <a:endParaRPr lang="en-US"/>
            </a:p>
          </p:txBody>
        </p:sp>
        <p:sp>
          <p:nvSpPr>
            <p:cNvPr id="36947" name="Freeform 78"/>
            <p:cNvSpPr>
              <a:spLocks/>
            </p:cNvSpPr>
            <p:nvPr/>
          </p:nvSpPr>
          <p:spPr bwMode="auto">
            <a:xfrm>
              <a:off x="1098" y="2676"/>
              <a:ext cx="39" cy="34"/>
            </a:xfrm>
            <a:custGeom>
              <a:avLst/>
              <a:gdLst>
                <a:gd name="T0" fmla="*/ 2 w 39"/>
                <a:gd name="T1" fmla="*/ 0 h 34"/>
                <a:gd name="T2" fmla="*/ 0 w 39"/>
                <a:gd name="T3" fmla="*/ 11 h 34"/>
                <a:gd name="T4" fmla="*/ 7 w 39"/>
                <a:gd name="T5" fmla="*/ 21 h 34"/>
                <a:gd name="T6" fmla="*/ 11 w 39"/>
                <a:gd name="T7" fmla="*/ 25 h 34"/>
                <a:gd name="T8" fmla="*/ 20 w 39"/>
                <a:gd name="T9" fmla="*/ 30 h 34"/>
                <a:gd name="T10" fmla="*/ 29 w 39"/>
                <a:gd name="T11" fmla="*/ 32 h 34"/>
                <a:gd name="T12" fmla="*/ 36 w 39"/>
                <a:gd name="T13" fmla="*/ 33 h 34"/>
                <a:gd name="T14" fmla="*/ 38 w 39"/>
                <a:gd name="T15" fmla="*/ 30 h 34"/>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34"/>
                <a:gd name="T26" fmla="*/ 39 w 39"/>
                <a:gd name="T27" fmla="*/ 34 h 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34">
                  <a:moveTo>
                    <a:pt x="2" y="0"/>
                  </a:moveTo>
                  <a:lnTo>
                    <a:pt x="0" y="11"/>
                  </a:lnTo>
                  <a:lnTo>
                    <a:pt x="7" y="21"/>
                  </a:lnTo>
                  <a:lnTo>
                    <a:pt x="11" y="25"/>
                  </a:lnTo>
                  <a:lnTo>
                    <a:pt x="20" y="30"/>
                  </a:lnTo>
                  <a:lnTo>
                    <a:pt x="29" y="32"/>
                  </a:lnTo>
                  <a:lnTo>
                    <a:pt x="36" y="33"/>
                  </a:lnTo>
                  <a:lnTo>
                    <a:pt x="38" y="30"/>
                  </a:lnTo>
                </a:path>
              </a:pathLst>
            </a:custGeom>
            <a:grpFill/>
            <a:ln w="9445">
              <a:solidFill>
                <a:srgbClr val="C20041"/>
              </a:solidFill>
              <a:round/>
              <a:headEnd/>
              <a:tailEnd/>
            </a:ln>
          </p:spPr>
          <p:txBody>
            <a:bodyPr/>
            <a:lstStyle/>
            <a:p>
              <a:pPr>
                <a:defRPr/>
              </a:pPr>
              <a:endParaRPr lang="en-US"/>
            </a:p>
          </p:txBody>
        </p:sp>
        <p:sp>
          <p:nvSpPr>
            <p:cNvPr id="36948" name="Freeform 79"/>
            <p:cNvSpPr>
              <a:spLocks/>
            </p:cNvSpPr>
            <p:nvPr/>
          </p:nvSpPr>
          <p:spPr bwMode="auto">
            <a:xfrm>
              <a:off x="1226" y="2491"/>
              <a:ext cx="213" cy="280"/>
            </a:xfrm>
            <a:custGeom>
              <a:avLst/>
              <a:gdLst>
                <a:gd name="T0" fmla="*/ 146 w 213"/>
                <a:gd name="T1" fmla="*/ 269 h 280"/>
                <a:gd name="T2" fmla="*/ 156 w 213"/>
                <a:gd name="T3" fmla="*/ 240 h 280"/>
                <a:gd name="T4" fmla="*/ 170 w 213"/>
                <a:gd name="T5" fmla="*/ 236 h 280"/>
                <a:gd name="T6" fmla="*/ 180 w 213"/>
                <a:gd name="T7" fmla="*/ 221 h 280"/>
                <a:gd name="T8" fmla="*/ 198 w 213"/>
                <a:gd name="T9" fmla="*/ 202 h 280"/>
                <a:gd name="T10" fmla="*/ 208 w 213"/>
                <a:gd name="T11" fmla="*/ 177 h 280"/>
                <a:gd name="T12" fmla="*/ 209 w 213"/>
                <a:gd name="T13" fmla="*/ 168 h 280"/>
                <a:gd name="T14" fmla="*/ 189 w 213"/>
                <a:gd name="T15" fmla="*/ 154 h 280"/>
                <a:gd name="T16" fmla="*/ 170 w 213"/>
                <a:gd name="T17" fmla="*/ 144 h 280"/>
                <a:gd name="T18" fmla="*/ 156 w 213"/>
                <a:gd name="T19" fmla="*/ 135 h 280"/>
                <a:gd name="T20" fmla="*/ 137 w 213"/>
                <a:gd name="T21" fmla="*/ 130 h 280"/>
                <a:gd name="T22" fmla="*/ 113 w 213"/>
                <a:gd name="T23" fmla="*/ 130 h 280"/>
                <a:gd name="T24" fmla="*/ 97 w 213"/>
                <a:gd name="T25" fmla="*/ 118 h 280"/>
                <a:gd name="T26" fmla="*/ 85 w 213"/>
                <a:gd name="T27" fmla="*/ 109 h 280"/>
                <a:gd name="T28" fmla="*/ 66 w 213"/>
                <a:gd name="T29" fmla="*/ 106 h 280"/>
                <a:gd name="T30" fmla="*/ 76 w 213"/>
                <a:gd name="T31" fmla="*/ 96 h 280"/>
                <a:gd name="T32" fmla="*/ 99 w 213"/>
                <a:gd name="T33" fmla="*/ 91 h 280"/>
                <a:gd name="T34" fmla="*/ 108 w 213"/>
                <a:gd name="T35" fmla="*/ 106 h 280"/>
                <a:gd name="T36" fmla="*/ 108 w 213"/>
                <a:gd name="T37" fmla="*/ 101 h 280"/>
                <a:gd name="T38" fmla="*/ 99 w 213"/>
                <a:gd name="T39" fmla="*/ 82 h 280"/>
                <a:gd name="T40" fmla="*/ 104 w 213"/>
                <a:gd name="T41" fmla="*/ 67 h 280"/>
                <a:gd name="T42" fmla="*/ 115 w 213"/>
                <a:gd name="T43" fmla="*/ 48 h 280"/>
                <a:gd name="T44" fmla="*/ 132 w 213"/>
                <a:gd name="T45" fmla="*/ 34 h 280"/>
                <a:gd name="T46" fmla="*/ 108 w 213"/>
                <a:gd name="T47" fmla="*/ 19 h 280"/>
                <a:gd name="T48" fmla="*/ 104 w 213"/>
                <a:gd name="T49" fmla="*/ 23 h 280"/>
                <a:gd name="T50" fmla="*/ 90 w 213"/>
                <a:gd name="T51" fmla="*/ 34 h 280"/>
                <a:gd name="T52" fmla="*/ 76 w 213"/>
                <a:gd name="T53" fmla="*/ 29 h 280"/>
                <a:gd name="T54" fmla="*/ 76 w 213"/>
                <a:gd name="T55" fmla="*/ 13 h 280"/>
                <a:gd name="T56" fmla="*/ 47 w 213"/>
                <a:gd name="T57" fmla="*/ 0 h 280"/>
                <a:gd name="T58" fmla="*/ 14 w 213"/>
                <a:gd name="T59" fmla="*/ 9 h 280"/>
                <a:gd name="T60" fmla="*/ 4 w 213"/>
                <a:gd name="T61" fmla="*/ 23 h 280"/>
                <a:gd name="T62" fmla="*/ 4 w 213"/>
                <a:gd name="T63" fmla="*/ 48 h 280"/>
                <a:gd name="T64" fmla="*/ 0 w 213"/>
                <a:gd name="T65" fmla="*/ 67 h 280"/>
                <a:gd name="T66" fmla="*/ 14 w 213"/>
                <a:gd name="T67" fmla="*/ 96 h 280"/>
                <a:gd name="T68" fmla="*/ 25 w 213"/>
                <a:gd name="T69" fmla="*/ 95 h 280"/>
                <a:gd name="T70" fmla="*/ 23 w 213"/>
                <a:gd name="T71" fmla="*/ 87 h 280"/>
                <a:gd name="T72" fmla="*/ 43 w 213"/>
                <a:gd name="T73" fmla="*/ 101 h 280"/>
                <a:gd name="T74" fmla="*/ 52 w 213"/>
                <a:gd name="T75" fmla="*/ 120 h 280"/>
                <a:gd name="T76" fmla="*/ 80 w 213"/>
                <a:gd name="T77" fmla="*/ 120 h 280"/>
                <a:gd name="T78" fmla="*/ 101 w 213"/>
                <a:gd name="T79" fmla="*/ 134 h 280"/>
                <a:gd name="T80" fmla="*/ 118 w 213"/>
                <a:gd name="T81" fmla="*/ 139 h 280"/>
                <a:gd name="T82" fmla="*/ 108 w 213"/>
                <a:gd name="T83" fmla="*/ 158 h 280"/>
                <a:gd name="T84" fmla="*/ 113 w 213"/>
                <a:gd name="T85" fmla="*/ 173 h 280"/>
                <a:gd name="T86" fmla="*/ 128 w 213"/>
                <a:gd name="T87" fmla="*/ 193 h 280"/>
                <a:gd name="T88" fmla="*/ 139 w 213"/>
                <a:gd name="T89" fmla="*/ 218 h 280"/>
                <a:gd name="T90" fmla="*/ 132 w 213"/>
                <a:gd name="T91" fmla="*/ 236 h 280"/>
                <a:gd name="T92" fmla="*/ 138 w 213"/>
                <a:gd name="T93" fmla="*/ 259 h 280"/>
                <a:gd name="T94" fmla="*/ 144 w 213"/>
                <a:gd name="T95" fmla="*/ 277 h 28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13"/>
                <a:gd name="T145" fmla="*/ 0 h 280"/>
                <a:gd name="T146" fmla="*/ 213 w 213"/>
                <a:gd name="T147" fmla="*/ 280 h 28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13" h="280">
                  <a:moveTo>
                    <a:pt x="151" y="279"/>
                  </a:moveTo>
                  <a:lnTo>
                    <a:pt x="158" y="274"/>
                  </a:lnTo>
                  <a:lnTo>
                    <a:pt x="146" y="269"/>
                  </a:lnTo>
                  <a:lnTo>
                    <a:pt x="148" y="254"/>
                  </a:lnTo>
                  <a:lnTo>
                    <a:pt x="151" y="245"/>
                  </a:lnTo>
                  <a:lnTo>
                    <a:pt x="156" y="240"/>
                  </a:lnTo>
                  <a:lnTo>
                    <a:pt x="160" y="236"/>
                  </a:lnTo>
                  <a:lnTo>
                    <a:pt x="166" y="236"/>
                  </a:lnTo>
                  <a:lnTo>
                    <a:pt x="170" y="236"/>
                  </a:lnTo>
                  <a:lnTo>
                    <a:pt x="176" y="229"/>
                  </a:lnTo>
                  <a:lnTo>
                    <a:pt x="175" y="221"/>
                  </a:lnTo>
                  <a:lnTo>
                    <a:pt x="180" y="221"/>
                  </a:lnTo>
                  <a:lnTo>
                    <a:pt x="186" y="216"/>
                  </a:lnTo>
                  <a:lnTo>
                    <a:pt x="195" y="208"/>
                  </a:lnTo>
                  <a:lnTo>
                    <a:pt x="198" y="202"/>
                  </a:lnTo>
                  <a:lnTo>
                    <a:pt x="198" y="193"/>
                  </a:lnTo>
                  <a:lnTo>
                    <a:pt x="203" y="183"/>
                  </a:lnTo>
                  <a:lnTo>
                    <a:pt x="208" y="177"/>
                  </a:lnTo>
                  <a:lnTo>
                    <a:pt x="212" y="177"/>
                  </a:lnTo>
                  <a:lnTo>
                    <a:pt x="212" y="173"/>
                  </a:lnTo>
                  <a:lnTo>
                    <a:pt x="209" y="168"/>
                  </a:lnTo>
                  <a:lnTo>
                    <a:pt x="203" y="162"/>
                  </a:lnTo>
                  <a:lnTo>
                    <a:pt x="198" y="157"/>
                  </a:lnTo>
                  <a:lnTo>
                    <a:pt x="189" y="154"/>
                  </a:lnTo>
                  <a:lnTo>
                    <a:pt x="184" y="150"/>
                  </a:lnTo>
                  <a:lnTo>
                    <a:pt x="175" y="144"/>
                  </a:lnTo>
                  <a:lnTo>
                    <a:pt x="170" y="144"/>
                  </a:lnTo>
                  <a:lnTo>
                    <a:pt x="165" y="139"/>
                  </a:lnTo>
                  <a:lnTo>
                    <a:pt x="160" y="139"/>
                  </a:lnTo>
                  <a:lnTo>
                    <a:pt x="156" y="135"/>
                  </a:lnTo>
                  <a:lnTo>
                    <a:pt x="151" y="130"/>
                  </a:lnTo>
                  <a:lnTo>
                    <a:pt x="142" y="127"/>
                  </a:lnTo>
                  <a:lnTo>
                    <a:pt x="137" y="130"/>
                  </a:lnTo>
                  <a:lnTo>
                    <a:pt x="128" y="128"/>
                  </a:lnTo>
                  <a:lnTo>
                    <a:pt x="118" y="130"/>
                  </a:lnTo>
                  <a:lnTo>
                    <a:pt x="113" y="130"/>
                  </a:lnTo>
                  <a:lnTo>
                    <a:pt x="104" y="125"/>
                  </a:lnTo>
                  <a:lnTo>
                    <a:pt x="104" y="120"/>
                  </a:lnTo>
                  <a:lnTo>
                    <a:pt x="97" y="118"/>
                  </a:lnTo>
                  <a:lnTo>
                    <a:pt x="92" y="117"/>
                  </a:lnTo>
                  <a:lnTo>
                    <a:pt x="90" y="111"/>
                  </a:lnTo>
                  <a:lnTo>
                    <a:pt x="85" y="109"/>
                  </a:lnTo>
                  <a:lnTo>
                    <a:pt x="80" y="111"/>
                  </a:lnTo>
                  <a:lnTo>
                    <a:pt x="70" y="113"/>
                  </a:lnTo>
                  <a:lnTo>
                    <a:pt x="66" y="106"/>
                  </a:lnTo>
                  <a:lnTo>
                    <a:pt x="66" y="101"/>
                  </a:lnTo>
                  <a:lnTo>
                    <a:pt x="70" y="96"/>
                  </a:lnTo>
                  <a:lnTo>
                    <a:pt x="76" y="96"/>
                  </a:lnTo>
                  <a:lnTo>
                    <a:pt x="85" y="91"/>
                  </a:lnTo>
                  <a:lnTo>
                    <a:pt x="90" y="87"/>
                  </a:lnTo>
                  <a:lnTo>
                    <a:pt x="99" y="91"/>
                  </a:lnTo>
                  <a:lnTo>
                    <a:pt x="99" y="101"/>
                  </a:lnTo>
                  <a:lnTo>
                    <a:pt x="103" y="104"/>
                  </a:lnTo>
                  <a:lnTo>
                    <a:pt x="108" y="106"/>
                  </a:lnTo>
                  <a:lnTo>
                    <a:pt x="113" y="106"/>
                  </a:lnTo>
                  <a:lnTo>
                    <a:pt x="113" y="101"/>
                  </a:lnTo>
                  <a:lnTo>
                    <a:pt x="108" y="101"/>
                  </a:lnTo>
                  <a:lnTo>
                    <a:pt x="104" y="96"/>
                  </a:lnTo>
                  <a:lnTo>
                    <a:pt x="104" y="87"/>
                  </a:lnTo>
                  <a:lnTo>
                    <a:pt x="99" y="82"/>
                  </a:lnTo>
                  <a:lnTo>
                    <a:pt x="99" y="77"/>
                  </a:lnTo>
                  <a:lnTo>
                    <a:pt x="104" y="72"/>
                  </a:lnTo>
                  <a:lnTo>
                    <a:pt x="104" y="67"/>
                  </a:lnTo>
                  <a:lnTo>
                    <a:pt x="108" y="63"/>
                  </a:lnTo>
                  <a:lnTo>
                    <a:pt x="108" y="52"/>
                  </a:lnTo>
                  <a:lnTo>
                    <a:pt x="115" y="48"/>
                  </a:lnTo>
                  <a:lnTo>
                    <a:pt x="118" y="38"/>
                  </a:lnTo>
                  <a:lnTo>
                    <a:pt x="128" y="38"/>
                  </a:lnTo>
                  <a:lnTo>
                    <a:pt x="132" y="34"/>
                  </a:lnTo>
                  <a:lnTo>
                    <a:pt x="120" y="29"/>
                  </a:lnTo>
                  <a:lnTo>
                    <a:pt x="118" y="23"/>
                  </a:lnTo>
                  <a:lnTo>
                    <a:pt x="108" y="19"/>
                  </a:lnTo>
                  <a:lnTo>
                    <a:pt x="104" y="18"/>
                  </a:lnTo>
                  <a:lnTo>
                    <a:pt x="99" y="19"/>
                  </a:lnTo>
                  <a:lnTo>
                    <a:pt x="104" y="23"/>
                  </a:lnTo>
                  <a:lnTo>
                    <a:pt x="104" y="29"/>
                  </a:lnTo>
                  <a:lnTo>
                    <a:pt x="99" y="35"/>
                  </a:lnTo>
                  <a:lnTo>
                    <a:pt x="90" y="34"/>
                  </a:lnTo>
                  <a:lnTo>
                    <a:pt x="90" y="29"/>
                  </a:lnTo>
                  <a:lnTo>
                    <a:pt x="84" y="27"/>
                  </a:lnTo>
                  <a:lnTo>
                    <a:pt x="76" y="29"/>
                  </a:lnTo>
                  <a:lnTo>
                    <a:pt x="70" y="23"/>
                  </a:lnTo>
                  <a:lnTo>
                    <a:pt x="70" y="19"/>
                  </a:lnTo>
                  <a:lnTo>
                    <a:pt x="76" y="13"/>
                  </a:lnTo>
                  <a:lnTo>
                    <a:pt x="69" y="5"/>
                  </a:lnTo>
                  <a:lnTo>
                    <a:pt x="56" y="5"/>
                  </a:lnTo>
                  <a:lnTo>
                    <a:pt x="47" y="0"/>
                  </a:lnTo>
                  <a:lnTo>
                    <a:pt x="38" y="0"/>
                  </a:lnTo>
                  <a:lnTo>
                    <a:pt x="23" y="5"/>
                  </a:lnTo>
                  <a:lnTo>
                    <a:pt x="14" y="9"/>
                  </a:lnTo>
                  <a:lnTo>
                    <a:pt x="4" y="14"/>
                  </a:lnTo>
                  <a:lnTo>
                    <a:pt x="0" y="23"/>
                  </a:lnTo>
                  <a:lnTo>
                    <a:pt x="4" y="23"/>
                  </a:lnTo>
                  <a:lnTo>
                    <a:pt x="11" y="30"/>
                  </a:lnTo>
                  <a:lnTo>
                    <a:pt x="10" y="38"/>
                  </a:lnTo>
                  <a:lnTo>
                    <a:pt x="4" y="48"/>
                  </a:lnTo>
                  <a:lnTo>
                    <a:pt x="0" y="58"/>
                  </a:lnTo>
                  <a:lnTo>
                    <a:pt x="0" y="63"/>
                  </a:lnTo>
                  <a:lnTo>
                    <a:pt x="0" y="67"/>
                  </a:lnTo>
                  <a:lnTo>
                    <a:pt x="4" y="82"/>
                  </a:lnTo>
                  <a:lnTo>
                    <a:pt x="9" y="87"/>
                  </a:lnTo>
                  <a:lnTo>
                    <a:pt x="14" y="96"/>
                  </a:lnTo>
                  <a:lnTo>
                    <a:pt x="19" y="101"/>
                  </a:lnTo>
                  <a:lnTo>
                    <a:pt x="23" y="101"/>
                  </a:lnTo>
                  <a:lnTo>
                    <a:pt x="25" y="95"/>
                  </a:lnTo>
                  <a:lnTo>
                    <a:pt x="19" y="91"/>
                  </a:lnTo>
                  <a:lnTo>
                    <a:pt x="19" y="87"/>
                  </a:lnTo>
                  <a:lnTo>
                    <a:pt x="23" y="87"/>
                  </a:lnTo>
                  <a:lnTo>
                    <a:pt x="33" y="96"/>
                  </a:lnTo>
                  <a:lnTo>
                    <a:pt x="40" y="96"/>
                  </a:lnTo>
                  <a:lnTo>
                    <a:pt x="43" y="101"/>
                  </a:lnTo>
                  <a:lnTo>
                    <a:pt x="42" y="109"/>
                  </a:lnTo>
                  <a:lnTo>
                    <a:pt x="47" y="115"/>
                  </a:lnTo>
                  <a:lnTo>
                    <a:pt x="52" y="120"/>
                  </a:lnTo>
                  <a:lnTo>
                    <a:pt x="64" y="121"/>
                  </a:lnTo>
                  <a:lnTo>
                    <a:pt x="72" y="120"/>
                  </a:lnTo>
                  <a:lnTo>
                    <a:pt x="80" y="120"/>
                  </a:lnTo>
                  <a:lnTo>
                    <a:pt x="85" y="120"/>
                  </a:lnTo>
                  <a:lnTo>
                    <a:pt x="95" y="125"/>
                  </a:lnTo>
                  <a:lnTo>
                    <a:pt x="101" y="134"/>
                  </a:lnTo>
                  <a:lnTo>
                    <a:pt x="107" y="135"/>
                  </a:lnTo>
                  <a:lnTo>
                    <a:pt x="113" y="135"/>
                  </a:lnTo>
                  <a:lnTo>
                    <a:pt x="118" y="139"/>
                  </a:lnTo>
                  <a:lnTo>
                    <a:pt x="120" y="146"/>
                  </a:lnTo>
                  <a:lnTo>
                    <a:pt x="114" y="152"/>
                  </a:lnTo>
                  <a:lnTo>
                    <a:pt x="108" y="158"/>
                  </a:lnTo>
                  <a:lnTo>
                    <a:pt x="108" y="164"/>
                  </a:lnTo>
                  <a:lnTo>
                    <a:pt x="114" y="168"/>
                  </a:lnTo>
                  <a:lnTo>
                    <a:pt x="113" y="173"/>
                  </a:lnTo>
                  <a:lnTo>
                    <a:pt x="115" y="181"/>
                  </a:lnTo>
                  <a:lnTo>
                    <a:pt x="122" y="188"/>
                  </a:lnTo>
                  <a:lnTo>
                    <a:pt x="128" y="193"/>
                  </a:lnTo>
                  <a:lnTo>
                    <a:pt x="132" y="202"/>
                  </a:lnTo>
                  <a:lnTo>
                    <a:pt x="137" y="207"/>
                  </a:lnTo>
                  <a:lnTo>
                    <a:pt x="139" y="218"/>
                  </a:lnTo>
                  <a:lnTo>
                    <a:pt x="137" y="221"/>
                  </a:lnTo>
                  <a:lnTo>
                    <a:pt x="138" y="230"/>
                  </a:lnTo>
                  <a:lnTo>
                    <a:pt x="132" y="236"/>
                  </a:lnTo>
                  <a:lnTo>
                    <a:pt x="132" y="240"/>
                  </a:lnTo>
                  <a:lnTo>
                    <a:pt x="137" y="250"/>
                  </a:lnTo>
                  <a:lnTo>
                    <a:pt x="138" y="259"/>
                  </a:lnTo>
                  <a:lnTo>
                    <a:pt x="140" y="272"/>
                  </a:lnTo>
                  <a:lnTo>
                    <a:pt x="144" y="274"/>
                  </a:lnTo>
                  <a:lnTo>
                    <a:pt x="144" y="277"/>
                  </a:lnTo>
                  <a:lnTo>
                    <a:pt x="151" y="279"/>
                  </a:lnTo>
                </a:path>
              </a:pathLst>
            </a:custGeom>
            <a:grpFill/>
            <a:ln w="9445">
              <a:solidFill>
                <a:srgbClr val="C20041"/>
              </a:solidFill>
              <a:round/>
              <a:headEnd/>
              <a:tailEnd/>
            </a:ln>
          </p:spPr>
          <p:txBody>
            <a:bodyPr/>
            <a:lstStyle/>
            <a:p>
              <a:pPr>
                <a:defRPr/>
              </a:pPr>
              <a:endParaRPr lang="en-US"/>
            </a:p>
          </p:txBody>
        </p:sp>
        <p:sp>
          <p:nvSpPr>
            <p:cNvPr id="36949" name="Freeform 80"/>
            <p:cNvSpPr>
              <a:spLocks/>
            </p:cNvSpPr>
            <p:nvPr/>
          </p:nvSpPr>
          <p:spPr bwMode="auto">
            <a:xfrm>
              <a:off x="1537" y="2448"/>
              <a:ext cx="82" cy="96"/>
            </a:xfrm>
            <a:custGeom>
              <a:avLst/>
              <a:gdLst>
                <a:gd name="T0" fmla="*/ 0 w 82"/>
                <a:gd name="T1" fmla="*/ 81 h 96"/>
                <a:gd name="T2" fmla="*/ 4 w 82"/>
                <a:gd name="T3" fmla="*/ 84 h 96"/>
                <a:gd name="T4" fmla="*/ 7 w 82"/>
                <a:gd name="T5" fmla="*/ 87 h 96"/>
                <a:gd name="T6" fmla="*/ 10 w 82"/>
                <a:gd name="T7" fmla="*/ 89 h 96"/>
                <a:gd name="T8" fmla="*/ 14 w 82"/>
                <a:gd name="T9" fmla="*/ 91 h 96"/>
                <a:gd name="T10" fmla="*/ 18 w 82"/>
                <a:gd name="T11" fmla="*/ 93 h 96"/>
                <a:gd name="T12" fmla="*/ 22 w 82"/>
                <a:gd name="T13" fmla="*/ 94 h 96"/>
                <a:gd name="T14" fmla="*/ 26 w 82"/>
                <a:gd name="T15" fmla="*/ 95 h 96"/>
                <a:gd name="T16" fmla="*/ 29 w 82"/>
                <a:gd name="T17" fmla="*/ 95 h 96"/>
                <a:gd name="T18" fmla="*/ 34 w 82"/>
                <a:gd name="T19" fmla="*/ 95 h 96"/>
                <a:gd name="T20" fmla="*/ 37 w 82"/>
                <a:gd name="T21" fmla="*/ 95 h 96"/>
                <a:gd name="T22" fmla="*/ 42 w 82"/>
                <a:gd name="T23" fmla="*/ 95 h 96"/>
                <a:gd name="T24" fmla="*/ 46 w 82"/>
                <a:gd name="T25" fmla="*/ 94 h 96"/>
                <a:gd name="T26" fmla="*/ 50 w 82"/>
                <a:gd name="T27" fmla="*/ 93 h 96"/>
                <a:gd name="T28" fmla="*/ 54 w 82"/>
                <a:gd name="T29" fmla="*/ 91 h 96"/>
                <a:gd name="T30" fmla="*/ 57 w 82"/>
                <a:gd name="T31" fmla="*/ 89 h 96"/>
                <a:gd name="T32" fmla="*/ 61 w 82"/>
                <a:gd name="T33" fmla="*/ 87 h 96"/>
                <a:gd name="T34" fmla="*/ 64 w 82"/>
                <a:gd name="T35" fmla="*/ 84 h 96"/>
                <a:gd name="T36" fmla="*/ 67 w 82"/>
                <a:gd name="T37" fmla="*/ 81 h 96"/>
                <a:gd name="T38" fmla="*/ 70 w 82"/>
                <a:gd name="T39" fmla="*/ 78 h 96"/>
                <a:gd name="T40" fmla="*/ 72 w 82"/>
                <a:gd name="T41" fmla="*/ 74 h 96"/>
                <a:gd name="T42" fmla="*/ 75 w 82"/>
                <a:gd name="T43" fmla="*/ 72 h 96"/>
                <a:gd name="T44" fmla="*/ 77 w 82"/>
                <a:gd name="T45" fmla="*/ 68 h 96"/>
                <a:gd name="T46" fmla="*/ 78 w 82"/>
                <a:gd name="T47" fmla="*/ 64 h 96"/>
                <a:gd name="T48" fmla="*/ 79 w 82"/>
                <a:gd name="T49" fmla="*/ 60 h 96"/>
                <a:gd name="T50" fmla="*/ 80 w 82"/>
                <a:gd name="T51" fmla="*/ 56 h 96"/>
                <a:gd name="T52" fmla="*/ 81 w 82"/>
                <a:gd name="T53" fmla="*/ 52 h 96"/>
                <a:gd name="T54" fmla="*/ 81 w 82"/>
                <a:gd name="T55" fmla="*/ 48 h 96"/>
                <a:gd name="T56" fmla="*/ 81 w 82"/>
                <a:gd name="T57" fmla="*/ 43 h 96"/>
                <a:gd name="T58" fmla="*/ 80 w 82"/>
                <a:gd name="T59" fmla="*/ 40 h 96"/>
                <a:gd name="T60" fmla="*/ 79 w 82"/>
                <a:gd name="T61" fmla="*/ 35 h 96"/>
                <a:gd name="T62" fmla="*/ 78 w 82"/>
                <a:gd name="T63" fmla="*/ 32 h 96"/>
                <a:gd name="T64" fmla="*/ 77 w 82"/>
                <a:gd name="T65" fmla="*/ 27 h 96"/>
                <a:gd name="T66" fmla="*/ 75 w 82"/>
                <a:gd name="T67" fmla="*/ 24 h 96"/>
                <a:gd name="T68" fmla="*/ 72 w 82"/>
                <a:gd name="T69" fmla="*/ 20 h 96"/>
                <a:gd name="T70" fmla="*/ 70 w 82"/>
                <a:gd name="T71" fmla="*/ 16 h 96"/>
                <a:gd name="T72" fmla="*/ 67 w 82"/>
                <a:gd name="T73" fmla="*/ 14 h 96"/>
                <a:gd name="T74" fmla="*/ 64 w 82"/>
                <a:gd name="T75" fmla="*/ 11 h 96"/>
                <a:gd name="T76" fmla="*/ 61 w 82"/>
                <a:gd name="T77" fmla="*/ 9 h 96"/>
                <a:gd name="T78" fmla="*/ 57 w 82"/>
                <a:gd name="T79" fmla="*/ 6 h 96"/>
                <a:gd name="T80" fmla="*/ 54 w 82"/>
                <a:gd name="T81" fmla="*/ 4 h 96"/>
                <a:gd name="T82" fmla="*/ 50 w 82"/>
                <a:gd name="T83" fmla="*/ 2 h 96"/>
                <a:gd name="T84" fmla="*/ 46 w 82"/>
                <a:gd name="T85" fmla="*/ 1 h 96"/>
                <a:gd name="T86" fmla="*/ 42 w 82"/>
                <a:gd name="T87" fmla="*/ 0 h 96"/>
                <a:gd name="T88" fmla="*/ 37 w 82"/>
                <a:gd name="T89" fmla="*/ 0 h 96"/>
                <a:gd name="T90" fmla="*/ 34 w 82"/>
                <a:gd name="T91" fmla="*/ 0 h 96"/>
                <a:gd name="T92" fmla="*/ 29 w 82"/>
                <a:gd name="T93" fmla="*/ 0 h 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2"/>
                <a:gd name="T142" fmla="*/ 0 h 96"/>
                <a:gd name="T143" fmla="*/ 82 w 82"/>
                <a:gd name="T144" fmla="*/ 96 h 9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2" h="96">
                  <a:moveTo>
                    <a:pt x="0" y="81"/>
                  </a:moveTo>
                  <a:lnTo>
                    <a:pt x="4" y="84"/>
                  </a:lnTo>
                  <a:lnTo>
                    <a:pt x="7" y="87"/>
                  </a:lnTo>
                  <a:lnTo>
                    <a:pt x="10" y="89"/>
                  </a:lnTo>
                  <a:lnTo>
                    <a:pt x="14" y="91"/>
                  </a:lnTo>
                  <a:lnTo>
                    <a:pt x="18" y="93"/>
                  </a:lnTo>
                  <a:lnTo>
                    <a:pt x="22" y="94"/>
                  </a:lnTo>
                  <a:lnTo>
                    <a:pt x="26" y="95"/>
                  </a:lnTo>
                  <a:lnTo>
                    <a:pt x="29" y="95"/>
                  </a:lnTo>
                  <a:lnTo>
                    <a:pt x="34" y="95"/>
                  </a:lnTo>
                  <a:lnTo>
                    <a:pt x="37" y="95"/>
                  </a:lnTo>
                  <a:lnTo>
                    <a:pt x="42" y="95"/>
                  </a:lnTo>
                  <a:lnTo>
                    <a:pt x="46" y="94"/>
                  </a:lnTo>
                  <a:lnTo>
                    <a:pt x="50" y="93"/>
                  </a:lnTo>
                  <a:lnTo>
                    <a:pt x="54" y="91"/>
                  </a:lnTo>
                  <a:lnTo>
                    <a:pt x="57" y="89"/>
                  </a:lnTo>
                  <a:lnTo>
                    <a:pt x="61" y="87"/>
                  </a:lnTo>
                  <a:lnTo>
                    <a:pt x="64" y="84"/>
                  </a:lnTo>
                  <a:lnTo>
                    <a:pt x="67" y="81"/>
                  </a:lnTo>
                  <a:lnTo>
                    <a:pt x="70" y="78"/>
                  </a:lnTo>
                  <a:lnTo>
                    <a:pt x="72" y="74"/>
                  </a:lnTo>
                  <a:lnTo>
                    <a:pt x="75" y="72"/>
                  </a:lnTo>
                  <a:lnTo>
                    <a:pt x="77" y="68"/>
                  </a:lnTo>
                  <a:lnTo>
                    <a:pt x="78" y="64"/>
                  </a:lnTo>
                  <a:lnTo>
                    <a:pt x="79" y="60"/>
                  </a:lnTo>
                  <a:lnTo>
                    <a:pt x="80" y="56"/>
                  </a:lnTo>
                  <a:lnTo>
                    <a:pt x="81" y="52"/>
                  </a:lnTo>
                  <a:lnTo>
                    <a:pt x="81" y="48"/>
                  </a:lnTo>
                  <a:lnTo>
                    <a:pt x="81" y="43"/>
                  </a:lnTo>
                  <a:lnTo>
                    <a:pt x="80" y="40"/>
                  </a:lnTo>
                  <a:lnTo>
                    <a:pt x="79" y="35"/>
                  </a:lnTo>
                  <a:lnTo>
                    <a:pt x="78" y="32"/>
                  </a:lnTo>
                  <a:lnTo>
                    <a:pt x="77" y="27"/>
                  </a:lnTo>
                  <a:lnTo>
                    <a:pt x="75" y="24"/>
                  </a:lnTo>
                  <a:lnTo>
                    <a:pt x="72" y="20"/>
                  </a:lnTo>
                  <a:lnTo>
                    <a:pt x="70" y="16"/>
                  </a:lnTo>
                  <a:lnTo>
                    <a:pt x="67" y="14"/>
                  </a:lnTo>
                  <a:lnTo>
                    <a:pt x="64" y="11"/>
                  </a:lnTo>
                  <a:lnTo>
                    <a:pt x="61" y="9"/>
                  </a:lnTo>
                  <a:lnTo>
                    <a:pt x="57" y="6"/>
                  </a:lnTo>
                  <a:lnTo>
                    <a:pt x="54" y="4"/>
                  </a:lnTo>
                  <a:lnTo>
                    <a:pt x="50" y="2"/>
                  </a:lnTo>
                  <a:lnTo>
                    <a:pt x="46" y="1"/>
                  </a:lnTo>
                  <a:lnTo>
                    <a:pt x="42" y="0"/>
                  </a:lnTo>
                  <a:lnTo>
                    <a:pt x="37" y="0"/>
                  </a:lnTo>
                  <a:lnTo>
                    <a:pt x="34" y="0"/>
                  </a:lnTo>
                  <a:lnTo>
                    <a:pt x="29" y="0"/>
                  </a:lnTo>
                </a:path>
              </a:pathLst>
            </a:custGeom>
            <a:grpFill/>
            <a:ln w="9445">
              <a:solidFill>
                <a:srgbClr val="C20041"/>
              </a:solidFill>
              <a:round/>
              <a:headEnd/>
              <a:tailEnd/>
            </a:ln>
          </p:spPr>
          <p:txBody>
            <a:bodyPr/>
            <a:lstStyle/>
            <a:p>
              <a:pPr>
                <a:defRPr/>
              </a:pPr>
              <a:endParaRPr lang="en-US"/>
            </a:p>
          </p:txBody>
        </p:sp>
        <p:sp>
          <p:nvSpPr>
            <p:cNvPr id="36950" name="Freeform 81"/>
            <p:cNvSpPr>
              <a:spLocks/>
            </p:cNvSpPr>
            <p:nvPr/>
          </p:nvSpPr>
          <p:spPr bwMode="auto">
            <a:xfrm>
              <a:off x="1524" y="2468"/>
              <a:ext cx="9" cy="37"/>
            </a:xfrm>
            <a:custGeom>
              <a:avLst/>
              <a:gdLst>
                <a:gd name="T0" fmla="*/ 8 w 9"/>
                <a:gd name="T1" fmla="*/ 0 h 37"/>
                <a:gd name="T2" fmla="*/ 7 w 9"/>
                <a:gd name="T3" fmla="*/ 4 h 37"/>
                <a:gd name="T4" fmla="*/ 4 w 9"/>
                <a:gd name="T5" fmla="*/ 7 h 37"/>
                <a:gd name="T6" fmla="*/ 2 w 9"/>
                <a:gd name="T7" fmla="*/ 12 h 37"/>
                <a:gd name="T8" fmla="*/ 2 w 9"/>
                <a:gd name="T9" fmla="*/ 15 h 37"/>
                <a:gd name="T10" fmla="*/ 0 w 9"/>
                <a:gd name="T11" fmla="*/ 20 h 37"/>
                <a:gd name="T12" fmla="*/ 0 w 9"/>
                <a:gd name="T13" fmla="*/ 23 h 37"/>
                <a:gd name="T14" fmla="*/ 0 w 9"/>
                <a:gd name="T15" fmla="*/ 28 h 37"/>
                <a:gd name="T16" fmla="*/ 0 w 9"/>
                <a:gd name="T17" fmla="*/ 32 h 37"/>
                <a:gd name="T18" fmla="*/ 0 w 9"/>
                <a:gd name="T19" fmla="*/ 36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37"/>
                <a:gd name="T32" fmla="*/ 9 w 9"/>
                <a:gd name="T33" fmla="*/ 37 h 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37">
                  <a:moveTo>
                    <a:pt x="8" y="0"/>
                  </a:moveTo>
                  <a:lnTo>
                    <a:pt x="7" y="4"/>
                  </a:lnTo>
                  <a:lnTo>
                    <a:pt x="4" y="7"/>
                  </a:lnTo>
                  <a:lnTo>
                    <a:pt x="2" y="12"/>
                  </a:lnTo>
                  <a:lnTo>
                    <a:pt x="2" y="15"/>
                  </a:lnTo>
                  <a:lnTo>
                    <a:pt x="0" y="20"/>
                  </a:lnTo>
                  <a:lnTo>
                    <a:pt x="0" y="23"/>
                  </a:lnTo>
                  <a:lnTo>
                    <a:pt x="0" y="28"/>
                  </a:lnTo>
                  <a:lnTo>
                    <a:pt x="0" y="32"/>
                  </a:lnTo>
                  <a:lnTo>
                    <a:pt x="0" y="36"/>
                  </a:lnTo>
                </a:path>
              </a:pathLst>
            </a:custGeom>
            <a:grpFill/>
            <a:ln w="9445">
              <a:solidFill>
                <a:srgbClr val="C20041"/>
              </a:solidFill>
              <a:round/>
              <a:headEnd/>
              <a:tailEnd/>
            </a:ln>
          </p:spPr>
          <p:txBody>
            <a:bodyPr/>
            <a:lstStyle/>
            <a:p>
              <a:pPr>
                <a:defRPr/>
              </a:pPr>
              <a:endParaRPr lang="en-US"/>
            </a:p>
          </p:txBody>
        </p:sp>
        <p:sp>
          <p:nvSpPr>
            <p:cNvPr id="36951" name="Freeform 82"/>
            <p:cNvSpPr>
              <a:spLocks/>
            </p:cNvSpPr>
            <p:nvPr/>
          </p:nvSpPr>
          <p:spPr bwMode="auto">
            <a:xfrm>
              <a:off x="1563" y="2469"/>
              <a:ext cx="39" cy="53"/>
            </a:xfrm>
            <a:custGeom>
              <a:avLst/>
              <a:gdLst>
                <a:gd name="T0" fmla="*/ 0 w 39"/>
                <a:gd name="T1" fmla="*/ 52 h 53"/>
                <a:gd name="T2" fmla="*/ 2 w 39"/>
                <a:gd name="T3" fmla="*/ 52 h 53"/>
                <a:gd name="T4" fmla="*/ 5 w 39"/>
                <a:gd name="T5" fmla="*/ 52 h 53"/>
                <a:gd name="T6" fmla="*/ 8 w 39"/>
                <a:gd name="T7" fmla="*/ 52 h 53"/>
                <a:gd name="T8" fmla="*/ 10 w 39"/>
                <a:gd name="T9" fmla="*/ 52 h 53"/>
                <a:gd name="T10" fmla="*/ 13 w 39"/>
                <a:gd name="T11" fmla="*/ 52 h 53"/>
                <a:gd name="T12" fmla="*/ 16 w 39"/>
                <a:gd name="T13" fmla="*/ 52 h 53"/>
                <a:gd name="T14" fmla="*/ 19 w 39"/>
                <a:gd name="T15" fmla="*/ 51 h 53"/>
                <a:gd name="T16" fmla="*/ 20 w 39"/>
                <a:gd name="T17" fmla="*/ 49 h 53"/>
                <a:gd name="T18" fmla="*/ 23 w 39"/>
                <a:gd name="T19" fmla="*/ 49 h 53"/>
                <a:gd name="T20" fmla="*/ 25 w 39"/>
                <a:gd name="T21" fmla="*/ 47 h 53"/>
                <a:gd name="T22" fmla="*/ 27 w 39"/>
                <a:gd name="T23" fmla="*/ 45 h 53"/>
                <a:gd name="T24" fmla="*/ 29 w 39"/>
                <a:gd name="T25" fmla="*/ 43 h 53"/>
                <a:gd name="T26" fmla="*/ 31 w 39"/>
                <a:gd name="T27" fmla="*/ 42 h 53"/>
                <a:gd name="T28" fmla="*/ 32 w 39"/>
                <a:gd name="T29" fmla="*/ 40 h 53"/>
                <a:gd name="T30" fmla="*/ 34 w 39"/>
                <a:gd name="T31" fmla="*/ 37 h 53"/>
                <a:gd name="T32" fmla="*/ 35 w 39"/>
                <a:gd name="T33" fmla="*/ 35 h 53"/>
                <a:gd name="T34" fmla="*/ 36 w 39"/>
                <a:gd name="T35" fmla="*/ 32 h 53"/>
                <a:gd name="T36" fmla="*/ 37 w 39"/>
                <a:gd name="T37" fmla="*/ 30 h 53"/>
                <a:gd name="T38" fmla="*/ 38 w 39"/>
                <a:gd name="T39" fmla="*/ 28 h 53"/>
                <a:gd name="T40" fmla="*/ 38 w 39"/>
                <a:gd name="T41" fmla="*/ 24 h 53"/>
                <a:gd name="T42" fmla="*/ 38 w 39"/>
                <a:gd name="T43" fmla="*/ 22 h 53"/>
                <a:gd name="T44" fmla="*/ 38 w 39"/>
                <a:gd name="T45" fmla="*/ 20 h 53"/>
                <a:gd name="T46" fmla="*/ 38 w 39"/>
                <a:gd name="T47" fmla="*/ 16 h 53"/>
                <a:gd name="T48" fmla="*/ 37 w 39"/>
                <a:gd name="T49" fmla="*/ 14 h 53"/>
                <a:gd name="T50" fmla="*/ 36 w 39"/>
                <a:gd name="T51" fmla="*/ 11 h 53"/>
                <a:gd name="T52" fmla="*/ 35 w 39"/>
                <a:gd name="T53" fmla="*/ 9 h 53"/>
                <a:gd name="T54" fmla="*/ 34 w 39"/>
                <a:gd name="T55" fmla="*/ 6 h 53"/>
                <a:gd name="T56" fmla="*/ 32 w 39"/>
                <a:gd name="T57" fmla="*/ 5 h 53"/>
                <a:gd name="T58" fmla="*/ 31 w 39"/>
                <a:gd name="T59" fmla="*/ 2 h 53"/>
                <a:gd name="T60" fmla="*/ 29 w 39"/>
                <a:gd name="T61" fmla="*/ 0 h 5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9"/>
                <a:gd name="T94" fmla="*/ 0 h 53"/>
                <a:gd name="T95" fmla="*/ 39 w 39"/>
                <a:gd name="T96" fmla="*/ 53 h 5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9" h="53">
                  <a:moveTo>
                    <a:pt x="0" y="52"/>
                  </a:moveTo>
                  <a:lnTo>
                    <a:pt x="2" y="52"/>
                  </a:lnTo>
                  <a:lnTo>
                    <a:pt x="5" y="52"/>
                  </a:lnTo>
                  <a:lnTo>
                    <a:pt x="8" y="52"/>
                  </a:lnTo>
                  <a:lnTo>
                    <a:pt x="10" y="52"/>
                  </a:lnTo>
                  <a:lnTo>
                    <a:pt x="13" y="52"/>
                  </a:lnTo>
                  <a:lnTo>
                    <a:pt x="16" y="52"/>
                  </a:lnTo>
                  <a:lnTo>
                    <a:pt x="19" y="51"/>
                  </a:lnTo>
                  <a:lnTo>
                    <a:pt x="20" y="49"/>
                  </a:lnTo>
                  <a:lnTo>
                    <a:pt x="23" y="49"/>
                  </a:lnTo>
                  <a:lnTo>
                    <a:pt x="25" y="47"/>
                  </a:lnTo>
                  <a:lnTo>
                    <a:pt x="27" y="45"/>
                  </a:lnTo>
                  <a:lnTo>
                    <a:pt x="29" y="43"/>
                  </a:lnTo>
                  <a:lnTo>
                    <a:pt x="31" y="42"/>
                  </a:lnTo>
                  <a:lnTo>
                    <a:pt x="32" y="40"/>
                  </a:lnTo>
                  <a:lnTo>
                    <a:pt x="34" y="37"/>
                  </a:lnTo>
                  <a:lnTo>
                    <a:pt x="35" y="35"/>
                  </a:lnTo>
                  <a:lnTo>
                    <a:pt x="36" y="32"/>
                  </a:lnTo>
                  <a:lnTo>
                    <a:pt x="37" y="30"/>
                  </a:lnTo>
                  <a:lnTo>
                    <a:pt x="38" y="28"/>
                  </a:lnTo>
                  <a:lnTo>
                    <a:pt x="38" y="24"/>
                  </a:lnTo>
                  <a:lnTo>
                    <a:pt x="38" y="22"/>
                  </a:lnTo>
                  <a:lnTo>
                    <a:pt x="38" y="20"/>
                  </a:lnTo>
                  <a:lnTo>
                    <a:pt x="38" y="16"/>
                  </a:lnTo>
                  <a:lnTo>
                    <a:pt x="37" y="14"/>
                  </a:lnTo>
                  <a:lnTo>
                    <a:pt x="36" y="11"/>
                  </a:lnTo>
                  <a:lnTo>
                    <a:pt x="35" y="9"/>
                  </a:lnTo>
                  <a:lnTo>
                    <a:pt x="34" y="6"/>
                  </a:lnTo>
                  <a:lnTo>
                    <a:pt x="32" y="5"/>
                  </a:lnTo>
                  <a:lnTo>
                    <a:pt x="31" y="2"/>
                  </a:lnTo>
                  <a:lnTo>
                    <a:pt x="29" y="0"/>
                  </a:lnTo>
                </a:path>
              </a:pathLst>
            </a:custGeom>
            <a:grpFill/>
            <a:ln w="9445">
              <a:solidFill>
                <a:srgbClr val="C20041"/>
              </a:solidFill>
              <a:round/>
              <a:headEnd/>
              <a:tailEnd/>
            </a:ln>
          </p:spPr>
          <p:txBody>
            <a:bodyPr/>
            <a:lstStyle/>
            <a:p>
              <a:pPr>
                <a:defRPr/>
              </a:pPr>
              <a:endParaRPr lang="en-US"/>
            </a:p>
          </p:txBody>
        </p:sp>
        <p:sp>
          <p:nvSpPr>
            <p:cNvPr id="36952" name="Freeform 83"/>
            <p:cNvSpPr>
              <a:spLocks/>
            </p:cNvSpPr>
            <p:nvPr/>
          </p:nvSpPr>
          <p:spPr bwMode="auto">
            <a:xfrm>
              <a:off x="1453" y="2365"/>
              <a:ext cx="110" cy="19"/>
            </a:xfrm>
            <a:custGeom>
              <a:avLst/>
              <a:gdLst>
                <a:gd name="T0" fmla="*/ 109 w 110"/>
                <a:gd name="T1" fmla="*/ 0 h 19"/>
                <a:gd name="T2" fmla="*/ 101 w 110"/>
                <a:gd name="T3" fmla="*/ 8 h 19"/>
                <a:gd name="T4" fmla="*/ 88 w 110"/>
                <a:gd name="T5" fmla="*/ 11 h 19"/>
                <a:gd name="T6" fmla="*/ 72 w 110"/>
                <a:gd name="T7" fmla="*/ 6 h 19"/>
                <a:gd name="T8" fmla="*/ 69 w 110"/>
                <a:gd name="T9" fmla="*/ 14 h 19"/>
                <a:gd name="T10" fmla="*/ 63 w 110"/>
                <a:gd name="T11" fmla="*/ 18 h 19"/>
                <a:gd name="T12" fmla="*/ 50 w 110"/>
                <a:gd name="T13" fmla="*/ 18 h 19"/>
                <a:gd name="T14" fmla="*/ 33 w 110"/>
                <a:gd name="T15" fmla="*/ 12 h 19"/>
                <a:gd name="T16" fmla="*/ 0 w 110"/>
                <a:gd name="T17" fmla="*/ 1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0"/>
                <a:gd name="T28" fmla="*/ 0 h 19"/>
                <a:gd name="T29" fmla="*/ 110 w 110"/>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0" h="19">
                  <a:moveTo>
                    <a:pt x="109" y="0"/>
                  </a:moveTo>
                  <a:lnTo>
                    <a:pt x="101" y="8"/>
                  </a:lnTo>
                  <a:lnTo>
                    <a:pt x="88" y="11"/>
                  </a:lnTo>
                  <a:lnTo>
                    <a:pt x="72" y="6"/>
                  </a:lnTo>
                  <a:lnTo>
                    <a:pt x="69" y="14"/>
                  </a:lnTo>
                  <a:lnTo>
                    <a:pt x="63" y="18"/>
                  </a:lnTo>
                  <a:lnTo>
                    <a:pt x="50" y="18"/>
                  </a:lnTo>
                  <a:lnTo>
                    <a:pt x="33" y="12"/>
                  </a:lnTo>
                  <a:lnTo>
                    <a:pt x="0" y="1"/>
                  </a:lnTo>
                </a:path>
              </a:pathLst>
            </a:custGeom>
            <a:grpFill/>
            <a:ln w="9445">
              <a:solidFill>
                <a:srgbClr val="C20041"/>
              </a:solidFill>
              <a:round/>
              <a:headEnd/>
              <a:tailEnd/>
            </a:ln>
          </p:spPr>
          <p:txBody>
            <a:bodyPr/>
            <a:lstStyle/>
            <a:p>
              <a:pPr>
                <a:defRPr/>
              </a:pPr>
              <a:endParaRPr lang="en-US"/>
            </a:p>
          </p:txBody>
        </p:sp>
        <p:sp>
          <p:nvSpPr>
            <p:cNvPr id="36953" name="Line 84"/>
            <p:cNvSpPr>
              <a:spLocks noChangeShapeType="1"/>
            </p:cNvSpPr>
            <p:nvPr/>
          </p:nvSpPr>
          <p:spPr bwMode="auto">
            <a:xfrm>
              <a:off x="1197" y="2539"/>
              <a:ext cx="245" cy="0"/>
            </a:xfrm>
            <a:prstGeom prst="line">
              <a:avLst/>
            </a:prstGeom>
            <a:grpFill/>
            <a:ln w="9445">
              <a:solidFill>
                <a:srgbClr val="C20041"/>
              </a:solidFill>
              <a:round/>
              <a:headEnd/>
              <a:tailEnd/>
            </a:ln>
          </p:spPr>
          <p:txBody>
            <a:bodyPr wrap="none" anchor="ctr"/>
            <a:lstStyle/>
            <a:p>
              <a:pPr>
                <a:defRPr/>
              </a:pPr>
              <a:endParaRPr lang="en-US"/>
            </a:p>
          </p:txBody>
        </p:sp>
        <p:sp>
          <p:nvSpPr>
            <p:cNvPr id="36954" name="Line 85"/>
            <p:cNvSpPr>
              <a:spLocks noChangeShapeType="1"/>
            </p:cNvSpPr>
            <p:nvPr/>
          </p:nvSpPr>
          <p:spPr bwMode="auto">
            <a:xfrm flipH="1">
              <a:off x="1240" y="2500"/>
              <a:ext cx="161" cy="0"/>
            </a:xfrm>
            <a:prstGeom prst="line">
              <a:avLst/>
            </a:prstGeom>
            <a:grpFill/>
            <a:ln w="9445">
              <a:solidFill>
                <a:srgbClr val="C20041"/>
              </a:solidFill>
              <a:round/>
              <a:headEnd/>
              <a:tailEnd/>
            </a:ln>
          </p:spPr>
          <p:txBody>
            <a:bodyPr wrap="none" anchor="ctr"/>
            <a:lstStyle/>
            <a:p>
              <a:pPr>
                <a:defRPr/>
              </a:pPr>
              <a:endParaRPr lang="en-US"/>
            </a:p>
          </p:txBody>
        </p:sp>
        <p:sp>
          <p:nvSpPr>
            <p:cNvPr id="36955" name="Freeform 86"/>
            <p:cNvSpPr>
              <a:spLocks/>
            </p:cNvSpPr>
            <p:nvPr/>
          </p:nvSpPr>
          <p:spPr bwMode="auto">
            <a:xfrm>
              <a:off x="1512" y="2489"/>
              <a:ext cx="57" cy="46"/>
            </a:xfrm>
            <a:custGeom>
              <a:avLst/>
              <a:gdLst>
                <a:gd name="T0" fmla="*/ 0 w 57"/>
                <a:gd name="T1" fmla="*/ 22 h 46"/>
                <a:gd name="T2" fmla="*/ 12 w 57"/>
                <a:gd name="T3" fmla="*/ 15 h 46"/>
                <a:gd name="T4" fmla="*/ 14 w 57"/>
                <a:gd name="T5" fmla="*/ 13 h 46"/>
                <a:gd name="T6" fmla="*/ 16 w 57"/>
                <a:gd name="T7" fmla="*/ 9 h 46"/>
                <a:gd name="T8" fmla="*/ 21 w 57"/>
                <a:gd name="T9" fmla="*/ 4 h 46"/>
                <a:gd name="T10" fmla="*/ 26 w 57"/>
                <a:gd name="T11" fmla="*/ 1 h 46"/>
                <a:gd name="T12" fmla="*/ 35 w 57"/>
                <a:gd name="T13" fmla="*/ 0 h 46"/>
                <a:gd name="T14" fmla="*/ 46 w 57"/>
                <a:gd name="T15" fmla="*/ 1 h 46"/>
                <a:gd name="T16" fmla="*/ 51 w 57"/>
                <a:gd name="T17" fmla="*/ 5 h 46"/>
                <a:gd name="T18" fmla="*/ 54 w 57"/>
                <a:gd name="T19" fmla="*/ 13 h 46"/>
                <a:gd name="T20" fmla="*/ 56 w 57"/>
                <a:gd name="T21" fmla="*/ 17 h 46"/>
                <a:gd name="T22" fmla="*/ 54 w 57"/>
                <a:gd name="T23" fmla="*/ 26 h 46"/>
                <a:gd name="T24" fmla="*/ 51 w 57"/>
                <a:gd name="T25" fmla="*/ 31 h 46"/>
                <a:gd name="T26" fmla="*/ 50 w 57"/>
                <a:gd name="T27" fmla="*/ 33 h 46"/>
                <a:gd name="T28" fmla="*/ 45 w 57"/>
                <a:gd name="T29" fmla="*/ 37 h 46"/>
                <a:gd name="T30" fmla="*/ 33 w 57"/>
                <a:gd name="T31" fmla="*/ 38 h 46"/>
                <a:gd name="T32" fmla="*/ 27 w 57"/>
                <a:gd name="T33" fmla="*/ 37 h 46"/>
                <a:gd name="T34" fmla="*/ 16 w 57"/>
                <a:gd name="T35" fmla="*/ 45 h 46"/>
                <a:gd name="T36" fmla="*/ 0 w 57"/>
                <a:gd name="T37" fmla="*/ 22 h 46"/>
                <a:gd name="T38" fmla="*/ 0 w 57"/>
                <a:gd name="T39" fmla="*/ 22 h 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7"/>
                <a:gd name="T61" fmla="*/ 0 h 46"/>
                <a:gd name="T62" fmla="*/ 57 w 57"/>
                <a:gd name="T63" fmla="*/ 46 h 4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7" h="46">
                  <a:moveTo>
                    <a:pt x="0" y="22"/>
                  </a:moveTo>
                  <a:lnTo>
                    <a:pt x="12" y="15"/>
                  </a:lnTo>
                  <a:lnTo>
                    <a:pt x="14" y="13"/>
                  </a:lnTo>
                  <a:lnTo>
                    <a:pt x="16" y="9"/>
                  </a:lnTo>
                  <a:lnTo>
                    <a:pt x="21" y="4"/>
                  </a:lnTo>
                  <a:lnTo>
                    <a:pt x="26" y="1"/>
                  </a:lnTo>
                  <a:lnTo>
                    <a:pt x="35" y="0"/>
                  </a:lnTo>
                  <a:lnTo>
                    <a:pt x="46" y="1"/>
                  </a:lnTo>
                  <a:lnTo>
                    <a:pt x="51" y="5"/>
                  </a:lnTo>
                  <a:lnTo>
                    <a:pt x="54" y="13"/>
                  </a:lnTo>
                  <a:lnTo>
                    <a:pt x="56" y="17"/>
                  </a:lnTo>
                  <a:lnTo>
                    <a:pt x="54" y="26"/>
                  </a:lnTo>
                  <a:lnTo>
                    <a:pt x="51" y="31"/>
                  </a:lnTo>
                  <a:lnTo>
                    <a:pt x="50" y="33"/>
                  </a:lnTo>
                  <a:lnTo>
                    <a:pt x="45" y="37"/>
                  </a:lnTo>
                  <a:lnTo>
                    <a:pt x="33" y="38"/>
                  </a:lnTo>
                  <a:lnTo>
                    <a:pt x="27" y="37"/>
                  </a:lnTo>
                  <a:lnTo>
                    <a:pt x="16" y="45"/>
                  </a:lnTo>
                  <a:lnTo>
                    <a:pt x="0" y="22"/>
                  </a:lnTo>
                </a:path>
              </a:pathLst>
            </a:custGeom>
            <a:grpFill/>
            <a:ln w="9445">
              <a:solidFill>
                <a:srgbClr val="C20041"/>
              </a:solidFill>
              <a:round/>
              <a:headEnd/>
              <a:tailEnd/>
            </a:ln>
          </p:spPr>
          <p:txBody>
            <a:bodyPr/>
            <a:lstStyle/>
            <a:p>
              <a:pPr>
                <a:defRPr/>
              </a:pPr>
              <a:endParaRPr lang="en-US"/>
            </a:p>
          </p:txBody>
        </p:sp>
        <p:sp>
          <p:nvSpPr>
            <p:cNvPr id="36956" name="Freeform 87"/>
            <p:cNvSpPr>
              <a:spLocks/>
            </p:cNvSpPr>
            <p:nvPr/>
          </p:nvSpPr>
          <p:spPr bwMode="auto">
            <a:xfrm>
              <a:off x="1282" y="2293"/>
              <a:ext cx="21" cy="50"/>
            </a:xfrm>
            <a:custGeom>
              <a:avLst/>
              <a:gdLst>
                <a:gd name="T0" fmla="*/ 5 w 21"/>
                <a:gd name="T1" fmla="*/ 49 h 50"/>
                <a:gd name="T2" fmla="*/ 0 w 21"/>
                <a:gd name="T3" fmla="*/ 44 h 50"/>
                <a:gd name="T4" fmla="*/ 0 w 21"/>
                <a:gd name="T5" fmla="*/ 34 h 50"/>
                <a:gd name="T6" fmla="*/ 0 w 21"/>
                <a:gd name="T7" fmla="*/ 24 h 50"/>
                <a:gd name="T8" fmla="*/ 5 w 21"/>
                <a:gd name="T9" fmla="*/ 19 h 50"/>
                <a:gd name="T10" fmla="*/ 5 w 21"/>
                <a:gd name="T11" fmla="*/ 15 h 50"/>
                <a:gd name="T12" fmla="*/ 5 w 21"/>
                <a:gd name="T13" fmla="*/ 10 h 50"/>
                <a:gd name="T14" fmla="*/ 10 w 21"/>
                <a:gd name="T15" fmla="*/ 0 h 50"/>
                <a:gd name="T16" fmla="*/ 20 w 21"/>
                <a:gd name="T17" fmla="*/ 5 h 50"/>
                <a:gd name="T18" fmla="*/ 14 w 21"/>
                <a:gd name="T19" fmla="*/ 15 h 50"/>
                <a:gd name="T20" fmla="*/ 10 w 21"/>
                <a:gd name="T21" fmla="*/ 19 h 50"/>
                <a:gd name="T22" fmla="*/ 10 w 21"/>
                <a:gd name="T23" fmla="*/ 24 h 50"/>
                <a:gd name="T24" fmla="*/ 10 w 21"/>
                <a:gd name="T25" fmla="*/ 34 h 50"/>
                <a:gd name="T26" fmla="*/ 10 w 21"/>
                <a:gd name="T27" fmla="*/ 39 h 50"/>
                <a:gd name="T28" fmla="*/ 10 w 21"/>
                <a:gd name="T29" fmla="*/ 49 h 50"/>
                <a:gd name="T30" fmla="*/ 5 w 21"/>
                <a:gd name="T31" fmla="*/ 49 h 50"/>
                <a:gd name="T32" fmla="*/ 5 w 21"/>
                <a:gd name="T33" fmla="*/ 49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50"/>
                <a:gd name="T53" fmla="*/ 21 w 21"/>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50">
                  <a:moveTo>
                    <a:pt x="5" y="49"/>
                  </a:moveTo>
                  <a:lnTo>
                    <a:pt x="0" y="44"/>
                  </a:lnTo>
                  <a:lnTo>
                    <a:pt x="0" y="34"/>
                  </a:lnTo>
                  <a:lnTo>
                    <a:pt x="0" y="24"/>
                  </a:lnTo>
                  <a:lnTo>
                    <a:pt x="5" y="19"/>
                  </a:lnTo>
                  <a:lnTo>
                    <a:pt x="5" y="15"/>
                  </a:lnTo>
                  <a:lnTo>
                    <a:pt x="5" y="10"/>
                  </a:lnTo>
                  <a:lnTo>
                    <a:pt x="10" y="0"/>
                  </a:lnTo>
                  <a:lnTo>
                    <a:pt x="20" y="5"/>
                  </a:lnTo>
                  <a:lnTo>
                    <a:pt x="14" y="15"/>
                  </a:lnTo>
                  <a:lnTo>
                    <a:pt x="10" y="19"/>
                  </a:lnTo>
                  <a:lnTo>
                    <a:pt x="10" y="24"/>
                  </a:lnTo>
                  <a:lnTo>
                    <a:pt x="10" y="34"/>
                  </a:lnTo>
                  <a:lnTo>
                    <a:pt x="10" y="39"/>
                  </a:lnTo>
                  <a:lnTo>
                    <a:pt x="10" y="49"/>
                  </a:lnTo>
                  <a:lnTo>
                    <a:pt x="5" y="49"/>
                  </a:lnTo>
                </a:path>
              </a:pathLst>
            </a:custGeom>
            <a:grpFill/>
            <a:ln w="9445">
              <a:solidFill>
                <a:srgbClr val="C20041"/>
              </a:solidFill>
              <a:round/>
              <a:headEnd/>
              <a:tailEnd/>
            </a:ln>
          </p:spPr>
          <p:txBody>
            <a:bodyPr/>
            <a:lstStyle/>
            <a:p>
              <a:pPr>
                <a:defRPr/>
              </a:pPr>
              <a:endParaRPr lang="en-US"/>
            </a:p>
          </p:txBody>
        </p:sp>
        <p:sp>
          <p:nvSpPr>
            <p:cNvPr id="36957" name="Freeform 88"/>
            <p:cNvSpPr>
              <a:spLocks/>
            </p:cNvSpPr>
            <p:nvPr/>
          </p:nvSpPr>
          <p:spPr bwMode="auto">
            <a:xfrm>
              <a:off x="1231" y="2215"/>
              <a:ext cx="201" cy="84"/>
            </a:xfrm>
            <a:custGeom>
              <a:avLst/>
              <a:gdLst>
                <a:gd name="T0" fmla="*/ 47 w 201"/>
                <a:gd name="T1" fmla="*/ 78 h 84"/>
                <a:gd name="T2" fmla="*/ 38 w 201"/>
                <a:gd name="T3" fmla="*/ 74 h 84"/>
                <a:gd name="T4" fmla="*/ 23 w 201"/>
                <a:gd name="T5" fmla="*/ 69 h 84"/>
                <a:gd name="T6" fmla="*/ 9 w 201"/>
                <a:gd name="T7" fmla="*/ 59 h 84"/>
                <a:gd name="T8" fmla="*/ 2 w 201"/>
                <a:gd name="T9" fmla="*/ 44 h 84"/>
                <a:gd name="T10" fmla="*/ 4 w 201"/>
                <a:gd name="T11" fmla="*/ 26 h 84"/>
                <a:gd name="T12" fmla="*/ 20 w 201"/>
                <a:gd name="T13" fmla="*/ 12 h 84"/>
                <a:gd name="T14" fmla="*/ 37 w 201"/>
                <a:gd name="T15" fmla="*/ 7 h 84"/>
                <a:gd name="T16" fmla="*/ 52 w 201"/>
                <a:gd name="T17" fmla="*/ 6 h 84"/>
                <a:gd name="T18" fmla="*/ 72 w 201"/>
                <a:gd name="T19" fmla="*/ 11 h 84"/>
                <a:gd name="T20" fmla="*/ 85 w 201"/>
                <a:gd name="T21" fmla="*/ 16 h 84"/>
                <a:gd name="T22" fmla="*/ 104 w 201"/>
                <a:gd name="T23" fmla="*/ 20 h 84"/>
                <a:gd name="T24" fmla="*/ 119 w 201"/>
                <a:gd name="T25" fmla="*/ 19 h 84"/>
                <a:gd name="T26" fmla="*/ 132 w 201"/>
                <a:gd name="T27" fmla="*/ 16 h 84"/>
                <a:gd name="T28" fmla="*/ 146 w 201"/>
                <a:gd name="T29" fmla="*/ 9 h 84"/>
                <a:gd name="T30" fmla="*/ 161 w 201"/>
                <a:gd name="T31" fmla="*/ 5 h 84"/>
                <a:gd name="T32" fmla="*/ 171 w 201"/>
                <a:gd name="T33" fmla="*/ 11 h 84"/>
                <a:gd name="T34" fmla="*/ 181 w 201"/>
                <a:gd name="T35" fmla="*/ 16 h 84"/>
                <a:gd name="T36" fmla="*/ 185 w 201"/>
                <a:gd name="T37" fmla="*/ 0 h 84"/>
                <a:gd name="T38" fmla="*/ 200 w 201"/>
                <a:gd name="T39" fmla="*/ 8 h 84"/>
                <a:gd name="T40" fmla="*/ 196 w 201"/>
                <a:gd name="T41" fmla="*/ 24 h 84"/>
                <a:gd name="T42" fmla="*/ 191 w 201"/>
                <a:gd name="T43" fmla="*/ 37 h 84"/>
                <a:gd name="T44" fmla="*/ 179 w 201"/>
                <a:gd name="T45" fmla="*/ 45 h 84"/>
                <a:gd name="T46" fmla="*/ 166 w 201"/>
                <a:gd name="T47" fmla="*/ 39 h 84"/>
                <a:gd name="T48" fmla="*/ 156 w 201"/>
                <a:gd name="T49" fmla="*/ 36 h 84"/>
                <a:gd name="T50" fmla="*/ 142 w 201"/>
                <a:gd name="T51" fmla="*/ 40 h 84"/>
                <a:gd name="T52" fmla="*/ 124 w 201"/>
                <a:gd name="T53" fmla="*/ 46 h 84"/>
                <a:gd name="T54" fmla="*/ 104 w 201"/>
                <a:gd name="T55" fmla="*/ 47 h 84"/>
                <a:gd name="T56" fmla="*/ 92 w 201"/>
                <a:gd name="T57" fmla="*/ 45 h 84"/>
                <a:gd name="T58" fmla="*/ 81 w 201"/>
                <a:gd name="T59" fmla="*/ 43 h 84"/>
                <a:gd name="T60" fmla="*/ 59 w 201"/>
                <a:gd name="T61" fmla="*/ 35 h 84"/>
                <a:gd name="T62" fmla="*/ 44 w 201"/>
                <a:gd name="T63" fmla="*/ 33 h 84"/>
                <a:gd name="T64" fmla="*/ 30 w 201"/>
                <a:gd name="T65" fmla="*/ 40 h 84"/>
                <a:gd name="T66" fmla="*/ 28 w 201"/>
                <a:gd name="T67" fmla="*/ 52 h 84"/>
                <a:gd name="T68" fmla="*/ 36 w 201"/>
                <a:gd name="T69" fmla="*/ 60 h 84"/>
                <a:gd name="T70" fmla="*/ 47 w 201"/>
                <a:gd name="T71" fmla="*/ 64 h 84"/>
                <a:gd name="T72" fmla="*/ 51 w 201"/>
                <a:gd name="T73" fmla="*/ 83 h 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1"/>
                <a:gd name="T112" fmla="*/ 0 h 84"/>
                <a:gd name="T113" fmla="*/ 201 w 201"/>
                <a:gd name="T114" fmla="*/ 84 h 8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1" h="84">
                  <a:moveTo>
                    <a:pt x="51" y="83"/>
                  </a:moveTo>
                  <a:lnTo>
                    <a:pt x="47" y="78"/>
                  </a:lnTo>
                  <a:lnTo>
                    <a:pt x="41" y="75"/>
                  </a:lnTo>
                  <a:lnTo>
                    <a:pt x="38" y="74"/>
                  </a:lnTo>
                  <a:lnTo>
                    <a:pt x="28" y="70"/>
                  </a:lnTo>
                  <a:lnTo>
                    <a:pt x="23" y="69"/>
                  </a:lnTo>
                  <a:lnTo>
                    <a:pt x="14" y="64"/>
                  </a:lnTo>
                  <a:lnTo>
                    <a:pt x="9" y="59"/>
                  </a:lnTo>
                  <a:lnTo>
                    <a:pt x="3" y="49"/>
                  </a:lnTo>
                  <a:lnTo>
                    <a:pt x="2" y="44"/>
                  </a:lnTo>
                  <a:lnTo>
                    <a:pt x="0" y="34"/>
                  </a:lnTo>
                  <a:lnTo>
                    <a:pt x="4" y="26"/>
                  </a:lnTo>
                  <a:lnTo>
                    <a:pt x="12" y="17"/>
                  </a:lnTo>
                  <a:lnTo>
                    <a:pt x="20" y="12"/>
                  </a:lnTo>
                  <a:lnTo>
                    <a:pt x="25" y="11"/>
                  </a:lnTo>
                  <a:lnTo>
                    <a:pt x="37" y="7"/>
                  </a:lnTo>
                  <a:lnTo>
                    <a:pt x="47" y="6"/>
                  </a:lnTo>
                  <a:lnTo>
                    <a:pt x="52" y="6"/>
                  </a:lnTo>
                  <a:lnTo>
                    <a:pt x="62" y="7"/>
                  </a:lnTo>
                  <a:lnTo>
                    <a:pt x="72" y="11"/>
                  </a:lnTo>
                  <a:lnTo>
                    <a:pt x="74" y="11"/>
                  </a:lnTo>
                  <a:lnTo>
                    <a:pt x="85" y="16"/>
                  </a:lnTo>
                  <a:lnTo>
                    <a:pt x="93" y="18"/>
                  </a:lnTo>
                  <a:lnTo>
                    <a:pt x="104" y="20"/>
                  </a:lnTo>
                  <a:lnTo>
                    <a:pt x="114" y="20"/>
                  </a:lnTo>
                  <a:lnTo>
                    <a:pt x="119" y="19"/>
                  </a:lnTo>
                  <a:lnTo>
                    <a:pt x="126" y="17"/>
                  </a:lnTo>
                  <a:lnTo>
                    <a:pt x="132" y="16"/>
                  </a:lnTo>
                  <a:lnTo>
                    <a:pt x="141" y="12"/>
                  </a:lnTo>
                  <a:lnTo>
                    <a:pt x="146" y="9"/>
                  </a:lnTo>
                  <a:lnTo>
                    <a:pt x="153" y="6"/>
                  </a:lnTo>
                  <a:lnTo>
                    <a:pt x="161" y="5"/>
                  </a:lnTo>
                  <a:lnTo>
                    <a:pt x="166" y="7"/>
                  </a:lnTo>
                  <a:lnTo>
                    <a:pt x="171" y="11"/>
                  </a:lnTo>
                  <a:lnTo>
                    <a:pt x="175" y="21"/>
                  </a:lnTo>
                  <a:lnTo>
                    <a:pt x="181" y="16"/>
                  </a:lnTo>
                  <a:lnTo>
                    <a:pt x="183" y="11"/>
                  </a:lnTo>
                  <a:lnTo>
                    <a:pt x="185" y="0"/>
                  </a:lnTo>
                  <a:lnTo>
                    <a:pt x="189" y="16"/>
                  </a:lnTo>
                  <a:lnTo>
                    <a:pt x="200" y="8"/>
                  </a:lnTo>
                  <a:lnTo>
                    <a:pt x="198" y="20"/>
                  </a:lnTo>
                  <a:lnTo>
                    <a:pt x="196" y="24"/>
                  </a:lnTo>
                  <a:lnTo>
                    <a:pt x="195" y="30"/>
                  </a:lnTo>
                  <a:lnTo>
                    <a:pt x="191" y="37"/>
                  </a:lnTo>
                  <a:lnTo>
                    <a:pt x="186" y="43"/>
                  </a:lnTo>
                  <a:lnTo>
                    <a:pt x="179" y="45"/>
                  </a:lnTo>
                  <a:lnTo>
                    <a:pt x="171" y="43"/>
                  </a:lnTo>
                  <a:lnTo>
                    <a:pt x="166" y="39"/>
                  </a:lnTo>
                  <a:lnTo>
                    <a:pt x="162" y="36"/>
                  </a:lnTo>
                  <a:lnTo>
                    <a:pt x="156" y="36"/>
                  </a:lnTo>
                  <a:lnTo>
                    <a:pt x="146" y="38"/>
                  </a:lnTo>
                  <a:lnTo>
                    <a:pt x="142" y="40"/>
                  </a:lnTo>
                  <a:lnTo>
                    <a:pt x="133" y="44"/>
                  </a:lnTo>
                  <a:lnTo>
                    <a:pt x="124" y="46"/>
                  </a:lnTo>
                  <a:lnTo>
                    <a:pt x="114" y="49"/>
                  </a:lnTo>
                  <a:lnTo>
                    <a:pt x="104" y="47"/>
                  </a:lnTo>
                  <a:lnTo>
                    <a:pt x="99" y="46"/>
                  </a:lnTo>
                  <a:lnTo>
                    <a:pt x="92" y="45"/>
                  </a:lnTo>
                  <a:lnTo>
                    <a:pt x="85" y="45"/>
                  </a:lnTo>
                  <a:lnTo>
                    <a:pt x="81" y="43"/>
                  </a:lnTo>
                  <a:lnTo>
                    <a:pt x="66" y="38"/>
                  </a:lnTo>
                  <a:lnTo>
                    <a:pt x="59" y="35"/>
                  </a:lnTo>
                  <a:lnTo>
                    <a:pt x="52" y="33"/>
                  </a:lnTo>
                  <a:lnTo>
                    <a:pt x="44" y="33"/>
                  </a:lnTo>
                  <a:lnTo>
                    <a:pt x="37" y="35"/>
                  </a:lnTo>
                  <a:lnTo>
                    <a:pt x="30" y="40"/>
                  </a:lnTo>
                  <a:lnTo>
                    <a:pt x="28" y="45"/>
                  </a:lnTo>
                  <a:lnTo>
                    <a:pt x="28" y="52"/>
                  </a:lnTo>
                  <a:lnTo>
                    <a:pt x="31" y="57"/>
                  </a:lnTo>
                  <a:lnTo>
                    <a:pt x="36" y="60"/>
                  </a:lnTo>
                  <a:lnTo>
                    <a:pt x="42" y="64"/>
                  </a:lnTo>
                  <a:lnTo>
                    <a:pt x="47" y="64"/>
                  </a:lnTo>
                  <a:lnTo>
                    <a:pt x="47" y="69"/>
                  </a:lnTo>
                  <a:lnTo>
                    <a:pt x="51" y="83"/>
                  </a:lnTo>
                </a:path>
              </a:pathLst>
            </a:custGeom>
            <a:grpFill/>
            <a:ln w="9445">
              <a:solidFill>
                <a:srgbClr val="C20041"/>
              </a:solidFill>
              <a:round/>
              <a:headEnd/>
              <a:tailEnd/>
            </a:ln>
          </p:spPr>
          <p:txBody>
            <a:bodyPr/>
            <a:lstStyle/>
            <a:p>
              <a:pPr>
                <a:defRPr/>
              </a:pPr>
              <a:endParaRPr lang="en-US"/>
            </a:p>
          </p:txBody>
        </p:sp>
        <p:sp>
          <p:nvSpPr>
            <p:cNvPr id="36958" name="Freeform 89"/>
            <p:cNvSpPr>
              <a:spLocks/>
            </p:cNvSpPr>
            <p:nvPr/>
          </p:nvSpPr>
          <p:spPr bwMode="auto">
            <a:xfrm>
              <a:off x="1519" y="2450"/>
              <a:ext cx="82" cy="72"/>
            </a:xfrm>
            <a:custGeom>
              <a:avLst/>
              <a:gdLst>
                <a:gd name="T0" fmla="*/ 81 w 82"/>
                <a:gd name="T1" fmla="*/ 48 h 72"/>
                <a:gd name="T2" fmla="*/ 70 w 82"/>
                <a:gd name="T3" fmla="*/ 45 h 72"/>
                <a:gd name="T4" fmla="*/ 64 w 82"/>
                <a:gd name="T5" fmla="*/ 41 h 72"/>
                <a:gd name="T6" fmla="*/ 61 w 82"/>
                <a:gd name="T7" fmla="*/ 35 h 72"/>
                <a:gd name="T8" fmla="*/ 58 w 82"/>
                <a:gd name="T9" fmla="*/ 30 h 72"/>
                <a:gd name="T10" fmla="*/ 54 w 82"/>
                <a:gd name="T11" fmla="*/ 27 h 72"/>
                <a:gd name="T12" fmla="*/ 48 w 82"/>
                <a:gd name="T13" fmla="*/ 27 h 72"/>
                <a:gd name="T14" fmla="*/ 46 w 82"/>
                <a:gd name="T15" fmla="*/ 25 h 72"/>
                <a:gd name="T16" fmla="*/ 45 w 82"/>
                <a:gd name="T17" fmla="*/ 19 h 72"/>
                <a:gd name="T18" fmla="*/ 43 w 82"/>
                <a:gd name="T19" fmla="*/ 14 h 72"/>
                <a:gd name="T20" fmla="*/ 36 w 82"/>
                <a:gd name="T21" fmla="*/ 12 h 72"/>
                <a:gd name="T22" fmla="*/ 32 w 82"/>
                <a:gd name="T23" fmla="*/ 14 h 72"/>
                <a:gd name="T24" fmla="*/ 32 w 82"/>
                <a:gd name="T25" fmla="*/ 7 h 72"/>
                <a:gd name="T26" fmla="*/ 25 w 82"/>
                <a:gd name="T27" fmla="*/ 2 h 72"/>
                <a:gd name="T28" fmla="*/ 20 w 82"/>
                <a:gd name="T29" fmla="*/ 4 h 72"/>
                <a:gd name="T30" fmla="*/ 16 w 82"/>
                <a:gd name="T31" fmla="*/ 7 h 72"/>
                <a:gd name="T32" fmla="*/ 14 w 82"/>
                <a:gd name="T33" fmla="*/ 2 h 72"/>
                <a:gd name="T34" fmla="*/ 11 w 82"/>
                <a:gd name="T35" fmla="*/ 0 h 72"/>
                <a:gd name="T36" fmla="*/ 5 w 82"/>
                <a:gd name="T37" fmla="*/ 2 h 72"/>
                <a:gd name="T38" fmla="*/ 1 w 82"/>
                <a:gd name="T39" fmla="*/ 8 h 72"/>
                <a:gd name="T40" fmla="*/ 0 w 82"/>
                <a:gd name="T41" fmla="*/ 12 h 72"/>
                <a:gd name="T42" fmla="*/ 2 w 82"/>
                <a:gd name="T43" fmla="*/ 17 h 72"/>
                <a:gd name="T44" fmla="*/ 5 w 82"/>
                <a:gd name="T45" fmla="*/ 22 h 72"/>
                <a:gd name="T46" fmla="*/ 11 w 82"/>
                <a:gd name="T47" fmla="*/ 27 h 72"/>
                <a:gd name="T48" fmla="*/ 6 w 82"/>
                <a:gd name="T49" fmla="*/ 25 h 72"/>
                <a:gd name="T50" fmla="*/ 16 w 82"/>
                <a:gd name="T51" fmla="*/ 27 h 72"/>
                <a:gd name="T52" fmla="*/ 20 w 82"/>
                <a:gd name="T53" fmla="*/ 32 h 72"/>
                <a:gd name="T54" fmla="*/ 23 w 82"/>
                <a:gd name="T55" fmla="*/ 33 h 72"/>
                <a:gd name="T56" fmla="*/ 36 w 82"/>
                <a:gd name="T57" fmla="*/ 39 h 72"/>
                <a:gd name="T58" fmla="*/ 45 w 82"/>
                <a:gd name="T59" fmla="*/ 45 h 72"/>
                <a:gd name="T60" fmla="*/ 49 w 82"/>
                <a:gd name="T61" fmla="*/ 54 h 72"/>
                <a:gd name="T62" fmla="*/ 49 w 82"/>
                <a:gd name="T63" fmla="*/ 59 h 72"/>
                <a:gd name="T64" fmla="*/ 49 w 82"/>
                <a:gd name="T65" fmla="*/ 71 h 72"/>
                <a:gd name="T66" fmla="*/ 59 w 82"/>
                <a:gd name="T67" fmla="*/ 71 h 72"/>
                <a:gd name="T68" fmla="*/ 67 w 82"/>
                <a:gd name="T69" fmla="*/ 67 h 72"/>
                <a:gd name="T70" fmla="*/ 75 w 82"/>
                <a:gd name="T71" fmla="*/ 60 h 72"/>
                <a:gd name="T72" fmla="*/ 78 w 82"/>
                <a:gd name="T73" fmla="*/ 58 h 72"/>
                <a:gd name="T74" fmla="*/ 81 w 82"/>
                <a:gd name="T75" fmla="*/ 48 h 72"/>
                <a:gd name="T76" fmla="*/ 81 w 82"/>
                <a:gd name="T77" fmla="*/ 48 h 7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2"/>
                <a:gd name="T118" fmla="*/ 0 h 72"/>
                <a:gd name="T119" fmla="*/ 82 w 82"/>
                <a:gd name="T120" fmla="*/ 72 h 7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2" h="72">
                  <a:moveTo>
                    <a:pt x="81" y="48"/>
                  </a:moveTo>
                  <a:lnTo>
                    <a:pt x="70" y="45"/>
                  </a:lnTo>
                  <a:lnTo>
                    <a:pt x="64" y="41"/>
                  </a:lnTo>
                  <a:lnTo>
                    <a:pt x="61" y="35"/>
                  </a:lnTo>
                  <a:lnTo>
                    <a:pt x="58" y="30"/>
                  </a:lnTo>
                  <a:lnTo>
                    <a:pt x="54" y="27"/>
                  </a:lnTo>
                  <a:lnTo>
                    <a:pt x="48" y="27"/>
                  </a:lnTo>
                  <a:lnTo>
                    <a:pt x="46" y="25"/>
                  </a:lnTo>
                  <a:lnTo>
                    <a:pt x="45" y="19"/>
                  </a:lnTo>
                  <a:lnTo>
                    <a:pt x="43" y="14"/>
                  </a:lnTo>
                  <a:lnTo>
                    <a:pt x="36" y="12"/>
                  </a:lnTo>
                  <a:lnTo>
                    <a:pt x="32" y="14"/>
                  </a:lnTo>
                  <a:lnTo>
                    <a:pt x="32" y="7"/>
                  </a:lnTo>
                  <a:lnTo>
                    <a:pt x="25" y="2"/>
                  </a:lnTo>
                  <a:lnTo>
                    <a:pt x="20" y="4"/>
                  </a:lnTo>
                  <a:lnTo>
                    <a:pt x="16" y="7"/>
                  </a:lnTo>
                  <a:lnTo>
                    <a:pt x="14" y="2"/>
                  </a:lnTo>
                  <a:lnTo>
                    <a:pt x="11" y="0"/>
                  </a:lnTo>
                  <a:lnTo>
                    <a:pt x="5" y="2"/>
                  </a:lnTo>
                  <a:lnTo>
                    <a:pt x="1" y="8"/>
                  </a:lnTo>
                  <a:lnTo>
                    <a:pt x="0" y="12"/>
                  </a:lnTo>
                  <a:lnTo>
                    <a:pt x="2" y="17"/>
                  </a:lnTo>
                  <a:lnTo>
                    <a:pt x="5" y="22"/>
                  </a:lnTo>
                  <a:lnTo>
                    <a:pt x="11" y="27"/>
                  </a:lnTo>
                  <a:lnTo>
                    <a:pt x="6" y="25"/>
                  </a:lnTo>
                  <a:lnTo>
                    <a:pt x="16" y="27"/>
                  </a:lnTo>
                  <a:lnTo>
                    <a:pt x="20" y="32"/>
                  </a:lnTo>
                  <a:lnTo>
                    <a:pt x="23" y="33"/>
                  </a:lnTo>
                  <a:lnTo>
                    <a:pt x="36" y="39"/>
                  </a:lnTo>
                  <a:lnTo>
                    <a:pt x="45" y="45"/>
                  </a:lnTo>
                  <a:lnTo>
                    <a:pt x="49" y="54"/>
                  </a:lnTo>
                  <a:lnTo>
                    <a:pt x="49" y="59"/>
                  </a:lnTo>
                  <a:lnTo>
                    <a:pt x="49" y="71"/>
                  </a:lnTo>
                  <a:lnTo>
                    <a:pt x="59" y="71"/>
                  </a:lnTo>
                  <a:lnTo>
                    <a:pt x="67" y="67"/>
                  </a:lnTo>
                  <a:lnTo>
                    <a:pt x="75" y="60"/>
                  </a:lnTo>
                  <a:lnTo>
                    <a:pt x="78" y="58"/>
                  </a:lnTo>
                  <a:lnTo>
                    <a:pt x="81" y="48"/>
                  </a:lnTo>
                </a:path>
              </a:pathLst>
            </a:custGeom>
            <a:grpFill/>
            <a:ln w="9445">
              <a:solidFill>
                <a:srgbClr val="C20041"/>
              </a:solidFill>
              <a:round/>
              <a:headEnd/>
              <a:tailEnd/>
            </a:ln>
          </p:spPr>
          <p:txBody>
            <a:bodyPr/>
            <a:lstStyle/>
            <a:p>
              <a:pPr>
                <a:defRPr/>
              </a:pPr>
              <a:endParaRPr lang="en-US"/>
            </a:p>
          </p:txBody>
        </p:sp>
        <p:sp>
          <p:nvSpPr>
            <p:cNvPr id="36959" name="Freeform 90"/>
            <p:cNvSpPr>
              <a:spLocks/>
            </p:cNvSpPr>
            <p:nvPr/>
          </p:nvSpPr>
          <p:spPr bwMode="auto">
            <a:xfrm>
              <a:off x="1530" y="2442"/>
              <a:ext cx="72" cy="57"/>
            </a:xfrm>
            <a:custGeom>
              <a:avLst/>
              <a:gdLst>
                <a:gd name="T0" fmla="*/ 70 w 72"/>
                <a:gd name="T1" fmla="*/ 56 h 57"/>
                <a:gd name="T2" fmla="*/ 71 w 72"/>
                <a:gd name="T3" fmla="*/ 45 h 57"/>
                <a:gd name="T4" fmla="*/ 65 w 72"/>
                <a:gd name="T5" fmla="*/ 43 h 57"/>
                <a:gd name="T6" fmla="*/ 66 w 72"/>
                <a:gd name="T7" fmla="*/ 37 h 57"/>
                <a:gd name="T8" fmla="*/ 63 w 72"/>
                <a:gd name="T9" fmla="*/ 28 h 57"/>
                <a:gd name="T10" fmla="*/ 61 w 72"/>
                <a:gd name="T11" fmla="*/ 22 h 57"/>
                <a:gd name="T12" fmla="*/ 55 w 72"/>
                <a:gd name="T13" fmla="*/ 26 h 57"/>
                <a:gd name="T14" fmla="*/ 54 w 72"/>
                <a:gd name="T15" fmla="*/ 17 h 57"/>
                <a:gd name="T16" fmla="*/ 49 w 72"/>
                <a:gd name="T17" fmla="*/ 12 h 57"/>
                <a:gd name="T18" fmla="*/ 42 w 72"/>
                <a:gd name="T19" fmla="*/ 14 h 57"/>
                <a:gd name="T20" fmla="*/ 40 w 72"/>
                <a:gd name="T21" fmla="*/ 8 h 57"/>
                <a:gd name="T22" fmla="*/ 36 w 72"/>
                <a:gd name="T23" fmla="*/ 6 h 57"/>
                <a:gd name="T24" fmla="*/ 30 w 72"/>
                <a:gd name="T25" fmla="*/ 4 h 57"/>
                <a:gd name="T26" fmla="*/ 23 w 72"/>
                <a:gd name="T27" fmla="*/ 6 h 57"/>
                <a:gd name="T28" fmla="*/ 20 w 72"/>
                <a:gd name="T29" fmla="*/ 6 h 57"/>
                <a:gd name="T30" fmla="*/ 13 w 72"/>
                <a:gd name="T31" fmla="*/ 0 h 57"/>
                <a:gd name="T32" fmla="*/ 9 w 72"/>
                <a:gd name="T33" fmla="*/ 1 h 57"/>
                <a:gd name="T34" fmla="*/ 0 w 72"/>
                <a:gd name="T35" fmla="*/ 8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7"/>
                <a:gd name="T56" fmla="*/ 72 w 72"/>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7">
                  <a:moveTo>
                    <a:pt x="70" y="56"/>
                  </a:moveTo>
                  <a:lnTo>
                    <a:pt x="71" y="45"/>
                  </a:lnTo>
                  <a:lnTo>
                    <a:pt x="65" y="43"/>
                  </a:lnTo>
                  <a:lnTo>
                    <a:pt x="66" y="37"/>
                  </a:lnTo>
                  <a:lnTo>
                    <a:pt x="63" y="28"/>
                  </a:lnTo>
                  <a:lnTo>
                    <a:pt x="61" y="22"/>
                  </a:lnTo>
                  <a:lnTo>
                    <a:pt x="55" y="26"/>
                  </a:lnTo>
                  <a:lnTo>
                    <a:pt x="54" y="17"/>
                  </a:lnTo>
                  <a:lnTo>
                    <a:pt x="49" y="12"/>
                  </a:lnTo>
                  <a:lnTo>
                    <a:pt x="42" y="14"/>
                  </a:lnTo>
                  <a:lnTo>
                    <a:pt x="40" y="8"/>
                  </a:lnTo>
                  <a:lnTo>
                    <a:pt x="36" y="6"/>
                  </a:lnTo>
                  <a:lnTo>
                    <a:pt x="30" y="4"/>
                  </a:lnTo>
                  <a:lnTo>
                    <a:pt x="23" y="6"/>
                  </a:lnTo>
                  <a:lnTo>
                    <a:pt x="20" y="6"/>
                  </a:lnTo>
                  <a:lnTo>
                    <a:pt x="13" y="0"/>
                  </a:lnTo>
                  <a:lnTo>
                    <a:pt x="9" y="1"/>
                  </a:lnTo>
                  <a:lnTo>
                    <a:pt x="0" y="8"/>
                  </a:lnTo>
                </a:path>
              </a:pathLst>
            </a:custGeom>
            <a:grpFill/>
            <a:ln w="9445">
              <a:solidFill>
                <a:srgbClr val="C20041"/>
              </a:solidFill>
              <a:round/>
              <a:headEnd/>
              <a:tailEnd/>
            </a:ln>
          </p:spPr>
          <p:txBody>
            <a:bodyPr/>
            <a:lstStyle/>
            <a:p>
              <a:pPr>
                <a:defRPr/>
              </a:pPr>
              <a:endParaRPr lang="en-US"/>
            </a:p>
          </p:txBody>
        </p:sp>
        <p:sp>
          <p:nvSpPr>
            <p:cNvPr id="36960" name="Freeform 91"/>
            <p:cNvSpPr>
              <a:spLocks/>
            </p:cNvSpPr>
            <p:nvPr/>
          </p:nvSpPr>
          <p:spPr bwMode="auto">
            <a:xfrm>
              <a:off x="1527" y="2513"/>
              <a:ext cx="36" cy="17"/>
            </a:xfrm>
            <a:custGeom>
              <a:avLst/>
              <a:gdLst>
                <a:gd name="T0" fmla="*/ 35 w 36"/>
                <a:gd name="T1" fmla="*/ 0 h 17"/>
                <a:gd name="T2" fmla="*/ 30 w 36"/>
                <a:gd name="T3" fmla="*/ 7 h 17"/>
                <a:gd name="T4" fmla="*/ 26 w 36"/>
                <a:gd name="T5" fmla="*/ 7 h 17"/>
                <a:gd name="T6" fmla="*/ 20 w 36"/>
                <a:gd name="T7" fmla="*/ 7 h 17"/>
                <a:gd name="T8" fmla="*/ 15 w 36"/>
                <a:gd name="T9" fmla="*/ 7 h 17"/>
                <a:gd name="T10" fmla="*/ 0 w 36"/>
                <a:gd name="T11" fmla="*/ 16 h 17"/>
                <a:gd name="T12" fmla="*/ 0 60000 65536"/>
                <a:gd name="T13" fmla="*/ 0 60000 65536"/>
                <a:gd name="T14" fmla="*/ 0 60000 65536"/>
                <a:gd name="T15" fmla="*/ 0 60000 65536"/>
                <a:gd name="T16" fmla="*/ 0 60000 65536"/>
                <a:gd name="T17" fmla="*/ 0 60000 65536"/>
                <a:gd name="T18" fmla="*/ 0 w 36"/>
                <a:gd name="T19" fmla="*/ 0 h 17"/>
                <a:gd name="T20" fmla="*/ 36 w 36"/>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36" h="17">
                  <a:moveTo>
                    <a:pt x="35" y="0"/>
                  </a:moveTo>
                  <a:lnTo>
                    <a:pt x="30" y="7"/>
                  </a:lnTo>
                  <a:lnTo>
                    <a:pt x="26" y="7"/>
                  </a:lnTo>
                  <a:lnTo>
                    <a:pt x="20" y="7"/>
                  </a:lnTo>
                  <a:lnTo>
                    <a:pt x="15" y="7"/>
                  </a:lnTo>
                  <a:lnTo>
                    <a:pt x="0" y="16"/>
                  </a:lnTo>
                </a:path>
              </a:pathLst>
            </a:custGeom>
            <a:grpFill/>
            <a:ln w="9445">
              <a:solidFill>
                <a:srgbClr val="C20041"/>
              </a:solidFill>
              <a:round/>
              <a:headEnd/>
              <a:tailEnd/>
            </a:ln>
          </p:spPr>
          <p:txBody>
            <a:bodyPr/>
            <a:lstStyle/>
            <a:p>
              <a:pPr>
                <a:defRPr/>
              </a:pPr>
              <a:endParaRPr lang="en-US"/>
            </a:p>
          </p:txBody>
        </p:sp>
        <p:sp>
          <p:nvSpPr>
            <p:cNvPr id="36961" name="Freeform 92"/>
            <p:cNvSpPr>
              <a:spLocks/>
            </p:cNvSpPr>
            <p:nvPr/>
          </p:nvSpPr>
          <p:spPr bwMode="auto">
            <a:xfrm>
              <a:off x="1532" y="2453"/>
              <a:ext cx="4" cy="23"/>
            </a:xfrm>
            <a:custGeom>
              <a:avLst/>
              <a:gdLst>
                <a:gd name="T0" fmla="*/ 3 w 4"/>
                <a:gd name="T1" fmla="*/ 0 h 23"/>
                <a:gd name="T2" fmla="*/ 1 w 4"/>
                <a:gd name="T3" fmla="*/ 11 h 23"/>
                <a:gd name="T4" fmla="*/ 0 w 4"/>
                <a:gd name="T5" fmla="*/ 22 h 23"/>
                <a:gd name="T6" fmla="*/ 0 60000 65536"/>
                <a:gd name="T7" fmla="*/ 0 60000 65536"/>
                <a:gd name="T8" fmla="*/ 0 60000 65536"/>
                <a:gd name="T9" fmla="*/ 0 w 4"/>
                <a:gd name="T10" fmla="*/ 0 h 23"/>
                <a:gd name="T11" fmla="*/ 4 w 4"/>
                <a:gd name="T12" fmla="*/ 23 h 23"/>
              </a:gdLst>
              <a:ahLst/>
              <a:cxnLst>
                <a:cxn ang="T6">
                  <a:pos x="T0" y="T1"/>
                </a:cxn>
                <a:cxn ang="T7">
                  <a:pos x="T2" y="T3"/>
                </a:cxn>
                <a:cxn ang="T8">
                  <a:pos x="T4" y="T5"/>
                </a:cxn>
              </a:cxnLst>
              <a:rect l="T9" t="T10" r="T11" b="T12"/>
              <a:pathLst>
                <a:path w="4" h="23">
                  <a:moveTo>
                    <a:pt x="3" y="0"/>
                  </a:moveTo>
                  <a:lnTo>
                    <a:pt x="1" y="11"/>
                  </a:lnTo>
                  <a:lnTo>
                    <a:pt x="0" y="22"/>
                  </a:lnTo>
                </a:path>
              </a:pathLst>
            </a:custGeom>
            <a:grpFill/>
            <a:ln w="9445">
              <a:solidFill>
                <a:srgbClr val="C20041"/>
              </a:solidFill>
              <a:round/>
              <a:headEnd/>
              <a:tailEnd/>
            </a:ln>
          </p:spPr>
          <p:txBody>
            <a:bodyPr/>
            <a:lstStyle/>
            <a:p>
              <a:pPr>
                <a:defRPr/>
              </a:pPr>
              <a:endParaRPr lang="en-US"/>
            </a:p>
          </p:txBody>
        </p:sp>
        <p:sp>
          <p:nvSpPr>
            <p:cNvPr id="36962" name="Freeform 93"/>
            <p:cNvSpPr>
              <a:spLocks/>
            </p:cNvSpPr>
            <p:nvPr/>
          </p:nvSpPr>
          <p:spPr bwMode="auto">
            <a:xfrm>
              <a:off x="1546" y="2464"/>
              <a:ext cx="6" cy="21"/>
            </a:xfrm>
            <a:custGeom>
              <a:avLst/>
              <a:gdLst>
                <a:gd name="T0" fmla="*/ 5 w 6"/>
                <a:gd name="T1" fmla="*/ 0 h 21"/>
                <a:gd name="T2" fmla="*/ 1 w 6"/>
                <a:gd name="T3" fmla="*/ 8 h 21"/>
                <a:gd name="T4" fmla="*/ 0 w 6"/>
                <a:gd name="T5" fmla="*/ 15 h 21"/>
                <a:gd name="T6" fmla="*/ 0 w 6"/>
                <a:gd name="T7" fmla="*/ 20 h 21"/>
                <a:gd name="T8" fmla="*/ 0 60000 65536"/>
                <a:gd name="T9" fmla="*/ 0 60000 65536"/>
                <a:gd name="T10" fmla="*/ 0 60000 65536"/>
                <a:gd name="T11" fmla="*/ 0 60000 65536"/>
                <a:gd name="T12" fmla="*/ 0 w 6"/>
                <a:gd name="T13" fmla="*/ 0 h 21"/>
                <a:gd name="T14" fmla="*/ 6 w 6"/>
                <a:gd name="T15" fmla="*/ 21 h 21"/>
              </a:gdLst>
              <a:ahLst/>
              <a:cxnLst>
                <a:cxn ang="T8">
                  <a:pos x="T0" y="T1"/>
                </a:cxn>
                <a:cxn ang="T9">
                  <a:pos x="T2" y="T3"/>
                </a:cxn>
                <a:cxn ang="T10">
                  <a:pos x="T4" y="T5"/>
                </a:cxn>
                <a:cxn ang="T11">
                  <a:pos x="T6" y="T7"/>
                </a:cxn>
              </a:cxnLst>
              <a:rect l="T12" t="T13" r="T14" b="T15"/>
              <a:pathLst>
                <a:path w="6" h="21">
                  <a:moveTo>
                    <a:pt x="5" y="0"/>
                  </a:moveTo>
                  <a:lnTo>
                    <a:pt x="1" y="8"/>
                  </a:lnTo>
                  <a:lnTo>
                    <a:pt x="0" y="15"/>
                  </a:lnTo>
                  <a:lnTo>
                    <a:pt x="0" y="20"/>
                  </a:lnTo>
                </a:path>
              </a:pathLst>
            </a:custGeom>
            <a:grpFill/>
            <a:ln w="9445">
              <a:solidFill>
                <a:srgbClr val="C20041"/>
              </a:solidFill>
              <a:round/>
              <a:headEnd/>
              <a:tailEnd/>
            </a:ln>
          </p:spPr>
          <p:txBody>
            <a:bodyPr/>
            <a:lstStyle/>
            <a:p>
              <a:pPr>
                <a:defRPr/>
              </a:pPr>
              <a:endParaRPr lang="en-US"/>
            </a:p>
          </p:txBody>
        </p:sp>
        <p:sp>
          <p:nvSpPr>
            <p:cNvPr id="36963" name="Freeform 94"/>
            <p:cNvSpPr>
              <a:spLocks/>
            </p:cNvSpPr>
            <p:nvPr/>
          </p:nvSpPr>
          <p:spPr bwMode="auto">
            <a:xfrm>
              <a:off x="1558" y="2475"/>
              <a:ext cx="9" cy="15"/>
            </a:xfrm>
            <a:custGeom>
              <a:avLst/>
              <a:gdLst>
                <a:gd name="T0" fmla="*/ 8 w 9"/>
                <a:gd name="T1" fmla="*/ 0 h 15"/>
                <a:gd name="T2" fmla="*/ 6 w 9"/>
                <a:gd name="T3" fmla="*/ 5 h 15"/>
                <a:gd name="T4" fmla="*/ 4 w 9"/>
                <a:gd name="T5" fmla="*/ 10 h 15"/>
                <a:gd name="T6" fmla="*/ 0 w 9"/>
                <a:gd name="T7" fmla="*/ 14 h 15"/>
                <a:gd name="T8" fmla="*/ 0 60000 65536"/>
                <a:gd name="T9" fmla="*/ 0 60000 65536"/>
                <a:gd name="T10" fmla="*/ 0 60000 65536"/>
                <a:gd name="T11" fmla="*/ 0 60000 65536"/>
                <a:gd name="T12" fmla="*/ 0 w 9"/>
                <a:gd name="T13" fmla="*/ 0 h 15"/>
                <a:gd name="T14" fmla="*/ 9 w 9"/>
                <a:gd name="T15" fmla="*/ 15 h 15"/>
              </a:gdLst>
              <a:ahLst/>
              <a:cxnLst>
                <a:cxn ang="T8">
                  <a:pos x="T0" y="T1"/>
                </a:cxn>
                <a:cxn ang="T9">
                  <a:pos x="T2" y="T3"/>
                </a:cxn>
                <a:cxn ang="T10">
                  <a:pos x="T4" y="T5"/>
                </a:cxn>
                <a:cxn ang="T11">
                  <a:pos x="T6" y="T7"/>
                </a:cxn>
              </a:cxnLst>
              <a:rect l="T12" t="T13" r="T14" b="T15"/>
              <a:pathLst>
                <a:path w="9" h="15">
                  <a:moveTo>
                    <a:pt x="8" y="0"/>
                  </a:moveTo>
                  <a:lnTo>
                    <a:pt x="6" y="5"/>
                  </a:lnTo>
                  <a:lnTo>
                    <a:pt x="4" y="10"/>
                  </a:lnTo>
                  <a:lnTo>
                    <a:pt x="0" y="14"/>
                  </a:lnTo>
                </a:path>
              </a:pathLst>
            </a:custGeom>
            <a:grpFill/>
            <a:ln w="9445">
              <a:solidFill>
                <a:srgbClr val="C20041"/>
              </a:solidFill>
              <a:round/>
              <a:headEnd/>
              <a:tailEnd/>
            </a:ln>
          </p:spPr>
          <p:txBody>
            <a:bodyPr/>
            <a:lstStyle/>
            <a:p>
              <a:pPr>
                <a:defRPr/>
              </a:pPr>
              <a:endParaRPr lang="en-US"/>
            </a:p>
          </p:txBody>
        </p:sp>
        <p:sp>
          <p:nvSpPr>
            <p:cNvPr id="36964" name="Freeform 95"/>
            <p:cNvSpPr>
              <a:spLocks/>
            </p:cNvSpPr>
            <p:nvPr/>
          </p:nvSpPr>
          <p:spPr bwMode="auto">
            <a:xfrm>
              <a:off x="1568" y="2492"/>
              <a:ext cx="15" cy="13"/>
            </a:xfrm>
            <a:custGeom>
              <a:avLst/>
              <a:gdLst>
                <a:gd name="T0" fmla="*/ 14 w 15"/>
                <a:gd name="T1" fmla="*/ 0 h 13"/>
                <a:gd name="T2" fmla="*/ 11 w 15"/>
                <a:gd name="T3" fmla="*/ 5 h 13"/>
                <a:gd name="T4" fmla="*/ 4 w 15"/>
                <a:gd name="T5" fmla="*/ 12 h 13"/>
                <a:gd name="T6" fmla="*/ 0 w 15"/>
                <a:gd name="T7" fmla="*/ 12 h 13"/>
                <a:gd name="T8" fmla="*/ 0 60000 65536"/>
                <a:gd name="T9" fmla="*/ 0 60000 65536"/>
                <a:gd name="T10" fmla="*/ 0 60000 65536"/>
                <a:gd name="T11" fmla="*/ 0 60000 65536"/>
                <a:gd name="T12" fmla="*/ 0 w 15"/>
                <a:gd name="T13" fmla="*/ 0 h 13"/>
                <a:gd name="T14" fmla="*/ 15 w 15"/>
                <a:gd name="T15" fmla="*/ 13 h 13"/>
              </a:gdLst>
              <a:ahLst/>
              <a:cxnLst>
                <a:cxn ang="T8">
                  <a:pos x="T0" y="T1"/>
                </a:cxn>
                <a:cxn ang="T9">
                  <a:pos x="T2" y="T3"/>
                </a:cxn>
                <a:cxn ang="T10">
                  <a:pos x="T4" y="T5"/>
                </a:cxn>
                <a:cxn ang="T11">
                  <a:pos x="T6" y="T7"/>
                </a:cxn>
              </a:cxnLst>
              <a:rect l="T12" t="T13" r="T14" b="T15"/>
              <a:pathLst>
                <a:path w="15" h="13">
                  <a:moveTo>
                    <a:pt x="14" y="0"/>
                  </a:moveTo>
                  <a:lnTo>
                    <a:pt x="11" y="5"/>
                  </a:lnTo>
                  <a:lnTo>
                    <a:pt x="4" y="12"/>
                  </a:lnTo>
                  <a:lnTo>
                    <a:pt x="0" y="12"/>
                  </a:lnTo>
                </a:path>
              </a:pathLst>
            </a:custGeom>
            <a:grpFill/>
            <a:ln w="9445">
              <a:solidFill>
                <a:srgbClr val="C20041"/>
              </a:solidFill>
              <a:round/>
              <a:headEnd/>
              <a:tailEnd/>
            </a:ln>
          </p:spPr>
          <p:txBody>
            <a:bodyPr/>
            <a:lstStyle/>
            <a:p>
              <a:pPr>
                <a:defRPr/>
              </a:pPr>
              <a:endParaRPr lang="en-US"/>
            </a:p>
          </p:txBody>
        </p:sp>
        <p:sp>
          <p:nvSpPr>
            <p:cNvPr id="36965" name="Freeform 96"/>
            <p:cNvSpPr>
              <a:spLocks/>
            </p:cNvSpPr>
            <p:nvPr/>
          </p:nvSpPr>
          <p:spPr bwMode="auto">
            <a:xfrm>
              <a:off x="1583" y="2485"/>
              <a:ext cx="13" cy="7"/>
            </a:xfrm>
            <a:custGeom>
              <a:avLst/>
              <a:gdLst>
                <a:gd name="T0" fmla="*/ 12 w 13"/>
                <a:gd name="T1" fmla="*/ 0 h 7"/>
                <a:gd name="T2" fmla="*/ 9 w 13"/>
                <a:gd name="T3" fmla="*/ 4 h 7"/>
                <a:gd name="T4" fmla="*/ 4 w 13"/>
                <a:gd name="T5" fmla="*/ 5 h 7"/>
                <a:gd name="T6" fmla="*/ 0 w 13"/>
                <a:gd name="T7" fmla="*/ 6 h 7"/>
                <a:gd name="T8" fmla="*/ 0 60000 65536"/>
                <a:gd name="T9" fmla="*/ 0 60000 65536"/>
                <a:gd name="T10" fmla="*/ 0 60000 65536"/>
                <a:gd name="T11" fmla="*/ 0 60000 65536"/>
                <a:gd name="T12" fmla="*/ 0 w 13"/>
                <a:gd name="T13" fmla="*/ 0 h 7"/>
                <a:gd name="T14" fmla="*/ 13 w 13"/>
                <a:gd name="T15" fmla="*/ 7 h 7"/>
              </a:gdLst>
              <a:ahLst/>
              <a:cxnLst>
                <a:cxn ang="T8">
                  <a:pos x="T0" y="T1"/>
                </a:cxn>
                <a:cxn ang="T9">
                  <a:pos x="T2" y="T3"/>
                </a:cxn>
                <a:cxn ang="T10">
                  <a:pos x="T4" y="T5"/>
                </a:cxn>
                <a:cxn ang="T11">
                  <a:pos x="T6" y="T7"/>
                </a:cxn>
              </a:cxnLst>
              <a:rect l="T12" t="T13" r="T14" b="T15"/>
              <a:pathLst>
                <a:path w="13" h="7">
                  <a:moveTo>
                    <a:pt x="12" y="0"/>
                  </a:moveTo>
                  <a:lnTo>
                    <a:pt x="9" y="4"/>
                  </a:lnTo>
                  <a:lnTo>
                    <a:pt x="4" y="5"/>
                  </a:lnTo>
                  <a:lnTo>
                    <a:pt x="0" y="6"/>
                  </a:lnTo>
                </a:path>
              </a:pathLst>
            </a:custGeom>
            <a:grpFill/>
            <a:ln w="9445">
              <a:solidFill>
                <a:srgbClr val="C20041"/>
              </a:solidFill>
              <a:round/>
              <a:headEnd/>
              <a:tailEnd/>
            </a:ln>
          </p:spPr>
          <p:txBody>
            <a:bodyPr/>
            <a:lstStyle/>
            <a:p>
              <a:pPr>
                <a:defRPr/>
              </a:pPr>
              <a:endParaRPr lang="en-US"/>
            </a:p>
          </p:txBody>
        </p:sp>
        <p:sp>
          <p:nvSpPr>
            <p:cNvPr id="36966" name="Freeform 97"/>
            <p:cNvSpPr>
              <a:spLocks/>
            </p:cNvSpPr>
            <p:nvPr/>
          </p:nvSpPr>
          <p:spPr bwMode="auto">
            <a:xfrm>
              <a:off x="1576" y="2468"/>
              <a:ext cx="10" cy="10"/>
            </a:xfrm>
            <a:custGeom>
              <a:avLst/>
              <a:gdLst>
                <a:gd name="T0" fmla="*/ 9 w 10"/>
                <a:gd name="T1" fmla="*/ 0 h 10"/>
                <a:gd name="T2" fmla="*/ 8 w 10"/>
                <a:gd name="T3" fmla="*/ 2 h 10"/>
                <a:gd name="T4" fmla="*/ 3 w 10"/>
                <a:gd name="T5" fmla="*/ 7 h 10"/>
                <a:gd name="T6" fmla="*/ 0 w 10"/>
                <a:gd name="T7" fmla="*/ 9 h 10"/>
                <a:gd name="T8" fmla="*/ 0 60000 65536"/>
                <a:gd name="T9" fmla="*/ 0 60000 65536"/>
                <a:gd name="T10" fmla="*/ 0 60000 65536"/>
                <a:gd name="T11" fmla="*/ 0 60000 65536"/>
                <a:gd name="T12" fmla="*/ 0 w 10"/>
                <a:gd name="T13" fmla="*/ 0 h 10"/>
                <a:gd name="T14" fmla="*/ 10 w 10"/>
                <a:gd name="T15" fmla="*/ 10 h 10"/>
              </a:gdLst>
              <a:ahLst/>
              <a:cxnLst>
                <a:cxn ang="T8">
                  <a:pos x="T0" y="T1"/>
                </a:cxn>
                <a:cxn ang="T9">
                  <a:pos x="T2" y="T3"/>
                </a:cxn>
                <a:cxn ang="T10">
                  <a:pos x="T4" y="T5"/>
                </a:cxn>
                <a:cxn ang="T11">
                  <a:pos x="T6" y="T7"/>
                </a:cxn>
              </a:cxnLst>
              <a:rect l="T12" t="T13" r="T14" b="T15"/>
              <a:pathLst>
                <a:path w="10" h="10">
                  <a:moveTo>
                    <a:pt x="9" y="0"/>
                  </a:moveTo>
                  <a:lnTo>
                    <a:pt x="8" y="2"/>
                  </a:lnTo>
                  <a:lnTo>
                    <a:pt x="3" y="7"/>
                  </a:lnTo>
                  <a:lnTo>
                    <a:pt x="0" y="9"/>
                  </a:lnTo>
                </a:path>
              </a:pathLst>
            </a:custGeom>
            <a:grpFill/>
            <a:ln w="9445">
              <a:solidFill>
                <a:srgbClr val="C20041"/>
              </a:solidFill>
              <a:round/>
              <a:headEnd/>
              <a:tailEnd/>
            </a:ln>
          </p:spPr>
          <p:txBody>
            <a:bodyPr/>
            <a:lstStyle/>
            <a:p>
              <a:pPr>
                <a:defRPr/>
              </a:pPr>
              <a:endParaRPr lang="en-US"/>
            </a:p>
          </p:txBody>
        </p:sp>
        <p:sp>
          <p:nvSpPr>
            <p:cNvPr id="36967" name="Freeform 98"/>
            <p:cNvSpPr>
              <a:spLocks/>
            </p:cNvSpPr>
            <p:nvPr/>
          </p:nvSpPr>
          <p:spPr bwMode="auto">
            <a:xfrm>
              <a:off x="1567" y="2453"/>
              <a:ext cx="7" cy="23"/>
            </a:xfrm>
            <a:custGeom>
              <a:avLst/>
              <a:gdLst>
                <a:gd name="T0" fmla="*/ 5 w 7"/>
                <a:gd name="T1" fmla="*/ 0 h 23"/>
                <a:gd name="T2" fmla="*/ 6 w 7"/>
                <a:gd name="T3" fmla="*/ 7 h 23"/>
                <a:gd name="T4" fmla="*/ 4 w 7"/>
                <a:gd name="T5" fmla="*/ 17 h 23"/>
                <a:gd name="T6" fmla="*/ 0 w 7"/>
                <a:gd name="T7" fmla="*/ 22 h 23"/>
                <a:gd name="T8" fmla="*/ 0 60000 65536"/>
                <a:gd name="T9" fmla="*/ 0 60000 65536"/>
                <a:gd name="T10" fmla="*/ 0 60000 65536"/>
                <a:gd name="T11" fmla="*/ 0 60000 65536"/>
                <a:gd name="T12" fmla="*/ 0 w 7"/>
                <a:gd name="T13" fmla="*/ 0 h 23"/>
                <a:gd name="T14" fmla="*/ 7 w 7"/>
                <a:gd name="T15" fmla="*/ 23 h 23"/>
              </a:gdLst>
              <a:ahLst/>
              <a:cxnLst>
                <a:cxn ang="T8">
                  <a:pos x="T0" y="T1"/>
                </a:cxn>
                <a:cxn ang="T9">
                  <a:pos x="T2" y="T3"/>
                </a:cxn>
                <a:cxn ang="T10">
                  <a:pos x="T4" y="T5"/>
                </a:cxn>
                <a:cxn ang="T11">
                  <a:pos x="T6" y="T7"/>
                </a:cxn>
              </a:cxnLst>
              <a:rect l="T12" t="T13" r="T14" b="T15"/>
              <a:pathLst>
                <a:path w="7" h="23">
                  <a:moveTo>
                    <a:pt x="5" y="0"/>
                  </a:moveTo>
                  <a:lnTo>
                    <a:pt x="6" y="7"/>
                  </a:lnTo>
                  <a:lnTo>
                    <a:pt x="4" y="17"/>
                  </a:lnTo>
                  <a:lnTo>
                    <a:pt x="0" y="22"/>
                  </a:lnTo>
                </a:path>
              </a:pathLst>
            </a:custGeom>
            <a:grpFill/>
            <a:ln w="9445">
              <a:solidFill>
                <a:srgbClr val="C20041"/>
              </a:solidFill>
              <a:round/>
              <a:headEnd/>
              <a:tailEnd/>
            </a:ln>
          </p:spPr>
          <p:txBody>
            <a:bodyPr/>
            <a:lstStyle/>
            <a:p>
              <a:pPr>
                <a:defRPr/>
              </a:pPr>
              <a:endParaRPr lang="en-US"/>
            </a:p>
          </p:txBody>
        </p:sp>
        <p:sp>
          <p:nvSpPr>
            <p:cNvPr id="36968" name="Freeform 99"/>
            <p:cNvSpPr>
              <a:spLocks/>
            </p:cNvSpPr>
            <p:nvPr/>
          </p:nvSpPr>
          <p:spPr bwMode="auto">
            <a:xfrm>
              <a:off x="1422" y="2493"/>
              <a:ext cx="5" cy="24"/>
            </a:xfrm>
            <a:custGeom>
              <a:avLst/>
              <a:gdLst>
                <a:gd name="T0" fmla="*/ 0 w 5"/>
                <a:gd name="T1" fmla="*/ 0 h 24"/>
                <a:gd name="T2" fmla="*/ 2 w 5"/>
                <a:gd name="T3" fmla="*/ 7 h 24"/>
                <a:gd name="T4" fmla="*/ 4 w 5"/>
                <a:gd name="T5" fmla="*/ 17 h 24"/>
                <a:gd name="T6" fmla="*/ 4 w 5"/>
                <a:gd name="T7" fmla="*/ 23 h 24"/>
                <a:gd name="T8" fmla="*/ 0 60000 65536"/>
                <a:gd name="T9" fmla="*/ 0 60000 65536"/>
                <a:gd name="T10" fmla="*/ 0 60000 65536"/>
                <a:gd name="T11" fmla="*/ 0 60000 65536"/>
                <a:gd name="T12" fmla="*/ 0 w 5"/>
                <a:gd name="T13" fmla="*/ 0 h 24"/>
                <a:gd name="T14" fmla="*/ 5 w 5"/>
                <a:gd name="T15" fmla="*/ 24 h 24"/>
              </a:gdLst>
              <a:ahLst/>
              <a:cxnLst>
                <a:cxn ang="T8">
                  <a:pos x="T0" y="T1"/>
                </a:cxn>
                <a:cxn ang="T9">
                  <a:pos x="T2" y="T3"/>
                </a:cxn>
                <a:cxn ang="T10">
                  <a:pos x="T4" y="T5"/>
                </a:cxn>
                <a:cxn ang="T11">
                  <a:pos x="T6" y="T7"/>
                </a:cxn>
              </a:cxnLst>
              <a:rect l="T12" t="T13" r="T14" b="T15"/>
              <a:pathLst>
                <a:path w="5" h="24">
                  <a:moveTo>
                    <a:pt x="0" y="0"/>
                  </a:moveTo>
                  <a:lnTo>
                    <a:pt x="2" y="7"/>
                  </a:lnTo>
                  <a:lnTo>
                    <a:pt x="4" y="17"/>
                  </a:lnTo>
                  <a:lnTo>
                    <a:pt x="4" y="23"/>
                  </a:lnTo>
                </a:path>
              </a:pathLst>
            </a:custGeom>
            <a:grpFill/>
            <a:ln w="9445">
              <a:solidFill>
                <a:srgbClr val="C20041"/>
              </a:solidFill>
              <a:round/>
              <a:headEnd/>
              <a:tailEnd/>
            </a:ln>
          </p:spPr>
          <p:txBody>
            <a:bodyPr/>
            <a:lstStyle/>
            <a:p>
              <a:pPr>
                <a:defRPr/>
              </a:pPr>
              <a:endParaRPr lang="en-US"/>
            </a:p>
          </p:txBody>
        </p:sp>
        <p:sp>
          <p:nvSpPr>
            <p:cNvPr id="36969" name="Freeform 100"/>
            <p:cNvSpPr>
              <a:spLocks/>
            </p:cNvSpPr>
            <p:nvPr/>
          </p:nvSpPr>
          <p:spPr bwMode="auto">
            <a:xfrm>
              <a:off x="1437" y="2500"/>
              <a:ext cx="3" cy="30"/>
            </a:xfrm>
            <a:custGeom>
              <a:avLst/>
              <a:gdLst>
                <a:gd name="T0" fmla="*/ 1 w 3"/>
                <a:gd name="T1" fmla="*/ 0 h 30"/>
                <a:gd name="T2" fmla="*/ 2 w 3"/>
                <a:gd name="T3" fmla="*/ 10 h 30"/>
                <a:gd name="T4" fmla="*/ 1 w 3"/>
                <a:gd name="T5" fmla="*/ 22 h 30"/>
                <a:gd name="T6" fmla="*/ 0 w 3"/>
                <a:gd name="T7" fmla="*/ 29 h 30"/>
                <a:gd name="T8" fmla="*/ 0 60000 65536"/>
                <a:gd name="T9" fmla="*/ 0 60000 65536"/>
                <a:gd name="T10" fmla="*/ 0 60000 65536"/>
                <a:gd name="T11" fmla="*/ 0 60000 65536"/>
                <a:gd name="T12" fmla="*/ 0 w 3"/>
                <a:gd name="T13" fmla="*/ 0 h 30"/>
                <a:gd name="T14" fmla="*/ 3 w 3"/>
                <a:gd name="T15" fmla="*/ 30 h 30"/>
              </a:gdLst>
              <a:ahLst/>
              <a:cxnLst>
                <a:cxn ang="T8">
                  <a:pos x="T0" y="T1"/>
                </a:cxn>
                <a:cxn ang="T9">
                  <a:pos x="T2" y="T3"/>
                </a:cxn>
                <a:cxn ang="T10">
                  <a:pos x="T4" y="T5"/>
                </a:cxn>
                <a:cxn ang="T11">
                  <a:pos x="T6" y="T7"/>
                </a:cxn>
              </a:cxnLst>
              <a:rect l="T12" t="T13" r="T14" b="T15"/>
              <a:pathLst>
                <a:path w="3" h="30">
                  <a:moveTo>
                    <a:pt x="1" y="0"/>
                  </a:moveTo>
                  <a:lnTo>
                    <a:pt x="2" y="10"/>
                  </a:lnTo>
                  <a:lnTo>
                    <a:pt x="1" y="22"/>
                  </a:lnTo>
                  <a:lnTo>
                    <a:pt x="0" y="29"/>
                  </a:lnTo>
                </a:path>
              </a:pathLst>
            </a:custGeom>
            <a:grpFill/>
            <a:ln w="9445">
              <a:solidFill>
                <a:srgbClr val="C20041"/>
              </a:solidFill>
              <a:round/>
              <a:headEnd/>
              <a:tailEnd/>
            </a:ln>
          </p:spPr>
          <p:txBody>
            <a:bodyPr/>
            <a:lstStyle/>
            <a:p>
              <a:pPr>
                <a:defRPr/>
              </a:pPr>
              <a:endParaRPr lang="en-US"/>
            </a:p>
          </p:txBody>
        </p:sp>
        <p:sp>
          <p:nvSpPr>
            <p:cNvPr id="36970" name="Freeform 101"/>
            <p:cNvSpPr>
              <a:spLocks/>
            </p:cNvSpPr>
            <p:nvPr/>
          </p:nvSpPr>
          <p:spPr bwMode="auto">
            <a:xfrm>
              <a:off x="1447" y="2510"/>
              <a:ext cx="7" cy="35"/>
            </a:xfrm>
            <a:custGeom>
              <a:avLst/>
              <a:gdLst>
                <a:gd name="T0" fmla="*/ 6 w 7"/>
                <a:gd name="T1" fmla="*/ 0 h 35"/>
                <a:gd name="T2" fmla="*/ 6 w 7"/>
                <a:gd name="T3" fmla="*/ 10 h 35"/>
                <a:gd name="T4" fmla="*/ 2 w 7"/>
                <a:gd name="T5" fmla="*/ 26 h 35"/>
                <a:gd name="T6" fmla="*/ 0 w 7"/>
                <a:gd name="T7" fmla="*/ 34 h 35"/>
                <a:gd name="T8" fmla="*/ 0 60000 65536"/>
                <a:gd name="T9" fmla="*/ 0 60000 65536"/>
                <a:gd name="T10" fmla="*/ 0 60000 65536"/>
                <a:gd name="T11" fmla="*/ 0 60000 65536"/>
                <a:gd name="T12" fmla="*/ 0 w 7"/>
                <a:gd name="T13" fmla="*/ 0 h 35"/>
                <a:gd name="T14" fmla="*/ 7 w 7"/>
                <a:gd name="T15" fmla="*/ 35 h 35"/>
              </a:gdLst>
              <a:ahLst/>
              <a:cxnLst>
                <a:cxn ang="T8">
                  <a:pos x="T0" y="T1"/>
                </a:cxn>
                <a:cxn ang="T9">
                  <a:pos x="T2" y="T3"/>
                </a:cxn>
                <a:cxn ang="T10">
                  <a:pos x="T4" y="T5"/>
                </a:cxn>
                <a:cxn ang="T11">
                  <a:pos x="T6" y="T7"/>
                </a:cxn>
              </a:cxnLst>
              <a:rect l="T12" t="T13" r="T14" b="T15"/>
              <a:pathLst>
                <a:path w="7" h="35">
                  <a:moveTo>
                    <a:pt x="6" y="0"/>
                  </a:moveTo>
                  <a:lnTo>
                    <a:pt x="6" y="10"/>
                  </a:lnTo>
                  <a:lnTo>
                    <a:pt x="2" y="26"/>
                  </a:lnTo>
                  <a:lnTo>
                    <a:pt x="0" y="34"/>
                  </a:lnTo>
                </a:path>
              </a:pathLst>
            </a:custGeom>
            <a:grpFill/>
            <a:ln w="9445">
              <a:solidFill>
                <a:srgbClr val="C20041"/>
              </a:solidFill>
              <a:round/>
              <a:headEnd/>
              <a:tailEnd/>
            </a:ln>
          </p:spPr>
          <p:txBody>
            <a:bodyPr/>
            <a:lstStyle/>
            <a:p>
              <a:pPr>
                <a:defRPr/>
              </a:pPr>
              <a:endParaRPr lang="en-US"/>
            </a:p>
          </p:txBody>
        </p:sp>
        <p:sp>
          <p:nvSpPr>
            <p:cNvPr id="36971" name="Freeform 102"/>
            <p:cNvSpPr>
              <a:spLocks/>
            </p:cNvSpPr>
            <p:nvPr/>
          </p:nvSpPr>
          <p:spPr bwMode="auto">
            <a:xfrm>
              <a:off x="1458" y="2529"/>
              <a:ext cx="15" cy="36"/>
            </a:xfrm>
            <a:custGeom>
              <a:avLst/>
              <a:gdLst>
                <a:gd name="T0" fmla="*/ 14 w 15"/>
                <a:gd name="T1" fmla="*/ 0 h 36"/>
                <a:gd name="T2" fmla="*/ 10 w 15"/>
                <a:gd name="T3" fmla="*/ 16 h 36"/>
                <a:gd name="T4" fmla="*/ 5 w 15"/>
                <a:gd name="T5" fmla="*/ 30 h 36"/>
                <a:gd name="T6" fmla="*/ 0 w 15"/>
                <a:gd name="T7" fmla="*/ 35 h 36"/>
                <a:gd name="T8" fmla="*/ 0 60000 65536"/>
                <a:gd name="T9" fmla="*/ 0 60000 65536"/>
                <a:gd name="T10" fmla="*/ 0 60000 65536"/>
                <a:gd name="T11" fmla="*/ 0 60000 65536"/>
                <a:gd name="T12" fmla="*/ 0 w 15"/>
                <a:gd name="T13" fmla="*/ 0 h 36"/>
                <a:gd name="T14" fmla="*/ 15 w 15"/>
                <a:gd name="T15" fmla="*/ 36 h 36"/>
              </a:gdLst>
              <a:ahLst/>
              <a:cxnLst>
                <a:cxn ang="T8">
                  <a:pos x="T0" y="T1"/>
                </a:cxn>
                <a:cxn ang="T9">
                  <a:pos x="T2" y="T3"/>
                </a:cxn>
                <a:cxn ang="T10">
                  <a:pos x="T4" y="T5"/>
                </a:cxn>
                <a:cxn ang="T11">
                  <a:pos x="T6" y="T7"/>
                </a:cxn>
              </a:cxnLst>
              <a:rect l="T12" t="T13" r="T14" b="T15"/>
              <a:pathLst>
                <a:path w="15" h="36">
                  <a:moveTo>
                    <a:pt x="14" y="0"/>
                  </a:moveTo>
                  <a:lnTo>
                    <a:pt x="10" y="16"/>
                  </a:lnTo>
                  <a:lnTo>
                    <a:pt x="5" y="30"/>
                  </a:lnTo>
                  <a:lnTo>
                    <a:pt x="0" y="35"/>
                  </a:lnTo>
                </a:path>
              </a:pathLst>
            </a:custGeom>
            <a:grpFill/>
            <a:ln w="9445">
              <a:solidFill>
                <a:srgbClr val="C20041"/>
              </a:solidFill>
              <a:round/>
              <a:headEnd/>
              <a:tailEnd/>
            </a:ln>
          </p:spPr>
          <p:txBody>
            <a:bodyPr/>
            <a:lstStyle/>
            <a:p>
              <a:pPr>
                <a:defRPr/>
              </a:pPr>
              <a:endParaRPr lang="en-US"/>
            </a:p>
          </p:txBody>
        </p:sp>
        <p:sp>
          <p:nvSpPr>
            <p:cNvPr id="36972" name="Freeform 103"/>
            <p:cNvSpPr>
              <a:spLocks/>
            </p:cNvSpPr>
            <p:nvPr/>
          </p:nvSpPr>
          <p:spPr bwMode="auto">
            <a:xfrm>
              <a:off x="1557" y="2557"/>
              <a:ext cx="20" cy="3"/>
            </a:xfrm>
            <a:custGeom>
              <a:avLst/>
              <a:gdLst>
                <a:gd name="T0" fmla="*/ 0 w 20"/>
                <a:gd name="T1" fmla="*/ 2 h 3"/>
                <a:gd name="T2" fmla="*/ 6 w 20"/>
                <a:gd name="T3" fmla="*/ 0 h 3"/>
                <a:gd name="T4" fmla="*/ 12 w 20"/>
                <a:gd name="T5" fmla="*/ 0 h 3"/>
                <a:gd name="T6" fmla="*/ 19 w 20"/>
                <a:gd name="T7" fmla="*/ 2 h 3"/>
                <a:gd name="T8" fmla="*/ 0 60000 65536"/>
                <a:gd name="T9" fmla="*/ 0 60000 65536"/>
                <a:gd name="T10" fmla="*/ 0 60000 65536"/>
                <a:gd name="T11" fmla="*/ 0 60000 65536"/>
                <a:gd name="T12" fmla="*/ 0 w 20"/>
                <a:gd name="T13" fmla="*/ 0 h 3"/>
                <a:gd name="T14" fmla="*/ 20 w 20"/>
                <a:gd name="T15" fmla="*/ 3 h 3"/>
              </a:gdLst>
              <a:ahLst/>
              <a:cxnLst>
                <a:cxn ang="T8">
                  <a:pos x="T0" y="T1"/>
                </a:cxn>
                <a:cxn ang="T9">
                  <a:pos x="T2" y="T3"/>
                </a:cxn>
                <a:cxn ang="T10">
                  <a:pos x="T4" y="T5"/>
                </a:cxn>
                <a:cxn ang="T11">
                  <a:pos x="T6" y="T7"/>
                </a:cxn>
              </a:cxnLst>
              <a:rect l="T12" t="T13" r="T14" b="T15"/>
              <a:pathLst>
                <a:path w="20" h="3">
                  <a:moveTo>
                    <a:pt x="0" y="2"/>
                  </a:moveTo>
                  <a:lnTo>
                    <a:pt x="6" y="0"/>
                  </a:lnTo>
                  <a:lnTo>
                    <a:pt x="12" y="0"/>
                  </a:lnTo>
                  <a:lnTo>
                    <a:pt x="19" y="2"/>
                  </a:lnTo>
                </a:path>
              </a:pathLst>
            </a:custGeom>
            <a:grpFill/>
            <a:ln w="9445">
              <a:solidFill>
                <a:srgbClr val="C20041"/>
              </a:solidFill>
              <a:round/>
              <a:headEnd/>
              <a:tailEnd/>
            </a:ln>
          </p:spPr>
          <p:txBody>
            <a:bodyPr/>
            <a:lstStyle/>
            <a:p>
              <a:pPr>
                <a:defRPr/>
              </a:pPr>
              <a:endParaRPr lang="en-US"/>
            </a:p>
          </p:txBody>
        </p:sp>
        <p:sp>
          <p:nvSpPr>
            <p:cNvPr id="36973" name="Freeform 104"/>
            <p:cNvSpPr>
              <a:spLocks/>
            </p:cNvSpPr>
            <p:nvPr/>
          </p:nvSpPr>
          <p:spPr bwMode="auto">
            <a:xfrm>
              <a:off x="1278" y="2274"/>
              <a:ext cx="86" cy="64"/>
            </a:xfrm>
            <a:custGeom>
              <a:avLst/>
              <a:gdLst>
                <a:gd name="T0" fmla="*/ 85 w 86"/>
                <a:gd name="T1" fmla="*/ 63 h 64"/>
                <a:gd name="T2" fmla="*/ 80 w 86"/>
                <a:gd name="T3" fmla="*/ 58 h 64"/>
                <a:gd name="T4" fmla="*/ 76 w 86"/>
                <a:gd name="T5" fmla="*/ 48 h 64"/>
                <a:gd name="T6" fmla="*/ 70 w 86"/>
                <a:gd name="T7" fmla="*/ 29 h 64"/>
                <a:gd name="T8" fmla="*/ 66 w 86"/>
                <a:gd name="T9" fmla="*/ 19 h 64"/>
                <a:gd name="T10" fmla="*/ 61 w 86"/>
                <a:gd name="T11" fmla="*/ 10 h 64"/>
                <a:gd name="T12" fmla="*/ 52 w 86"/>
                <a:gd name="T13" fmla="*/ 0 h 64"/>
                <a:gd name="T14" fmla="*/ 43 w 86"/>
                <a:gd name="T15" fmla="*/ 0 h 64"/>
                <a:gd name="T16" fmla="*/ 33 w 86"/>
                <a:gd name="T17" fmla="*/ 0 h 64"/>
                <a:gd name="T18" fmla="*/ 24 w 86"/>
                <a:gd name="T19" fmla="*/ 5 h 64"/>
                <a:gd name="T20" fmla="*/ 14 w 86"/>
                <a:gd name="T21" fmla="*/ 5 h 64"/>
                <a:gd name="T22" fmla="*/ 4 w 86"/>
                <a:gd name="T23" fmla="*/ 5 h 64"/>
                <a:gd name="T24" fmla="*/ 0 w 86"/>
                <a:gd name="T25" fmla="*/ 10 h 64"/>
                <a:gd name="T26" fmla="*/ 0 w 86"/>
                <a:gd name="T27" fmla="*/ 15 h 64"/>
                <a:gd name="T28" fmla="*/ 0 w 86"/>
                <a:gd name="T29" fmla="*/ 24 h 64"/>
                <a:gd name="T30" fmla="*/ 0 w 86"/>
                <a:gd name="T31" fmla="*/ 29 h 64"/>
                <a:gd name="T32" fmla="*/ 4 w 86"/>
                <a:gd name="T33" fmla="*/ 19 h 64"/>
                <a:gd name="T34" fmla="*/ 9 w 86"/>
                <a:gd name="T35" fmla="*/ 19 h 64"/>
                <a:gd name="T36" fmla="*/ 18 w 86"/>
                <a:gd name="T37" fmla="*/ 19 h 64"/>
                <a:gd name="T38" fmla="*/ 24 w 86"/>
                <a:gd name="T39" fmla="*/ 24 h 64"/>
                <a:gd name="T40" fmla="*/ 28 w 86"/>
                <a:gd name="T41" fmla="*/ 29 h 64"/>
                <a:gd name="T42" fmla="*/ 28 w 86"/>
                <a:gd name="T43" fmla="*/ 34 h 64"/>
                <a:gd name="T44" fmla="*/ 28 w 86"/>
                <a:gd name="T45" fmla="*/ 43 h 64"/>
                <a:gd name="T46" fmla="*/ 28 w 86"/>
                <a:gd name="T47" fmla="*/ 53 h 64"/>
                <a:gd name="T48" fmla="*/ 24 w 86"/>
                <a:gd name="T49" fmla="*/ 58 h 64"/>
                <a:gd name="T50" fmla="*/ 14 w 86"/>
                <a:gd name="T51" fmla="*/ 63 h 6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6"/>
                <a:gd name="T79" fmla="*/ 0 h 64"/>
                <a:gd name="T80" fmla="*/ 86 w 86"/>
                <a:gd name="T81" fmla="*/ 64 h 6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6" h="64">
                  <a:moveTo>
                    <a:pt x="85" y="63"/>
                  </a:moveTo>
                  <a:lnTo>
                    <a:pt x="80" y="58"/>
                  </a:lnTo>
                  <a:lnTo>
                    <a:pt x="76" y="48"/>
                  </a:lnTo>
                  <a:lnTo>
                    <a:pt x="70" y="29"/>
                  </a:lnTo>
                  <a:lnTo>
                    <a:pt x="66" y="19"/>
                  </a:lnTo>
                  <a:lnTo>
                    <a:pt x="61" y="10"/>
                  </a:lnTo>
                  <a:lnTo>
                    <a:pt x="52" y="0"/>
                  </a:lnTo>
                  <a:lnTo>
                    <a:pt x="43" y="0"/>
                  </a:lnTo>
                  <a:lnTo>
                    <a:pt x="33" y="0"/>
                  </a:lnTo>
                  <a:lnTo>
                    <a:pt x="24" y="5"/>
                  </a:lnTo>
                  <a:lnTo>
                    <a:pt x="14" y="5"/>
                  </a:lnTo>
                  <a:lnTo>
                    <a:pt x="4" y="5"/>
                  </a:lnTo>
                  <a:lnTo>
                    <a:pt x="0" y="10"/>
                  </a:lnTo>
                  <a:lnTo>
                    <a:pt x="0" y="15"/>
                  </a:lnTo>
                  <a:lnTo>
                    <a:pt x="0" y="24"/>
                  </a:lnTo>
                  <a:lnTo>
                    <a:pt x="0" y="29"/>
                  </a:lnTo>
                  <a:lnTo>
                    <a:pt x="4" y="19"/>
                  </a:lnTo>
                  <a:lnTo>
                    <a:pt x="9" y="19"/>
                  </a:lnTo>
                  <a:lnTo>
                    <a:pt x="18" y="19"/>
                  </a:lnTo>
                  <a:lnTo>
                    <a:pt x="24" y="24"/>
                  </a:lnTo>
                  <a:lnTo>
                    <a:pt x="28" y="29"/>
                  </a:lnTo>
                  <a:lnTo>
                    <a:pt x="28" y="34"/>
                  </a:lnTo>
                  <a:lnTo>
                    <a:pt x="28" y="43"/>
                  </a:lnTo>
                  <a:lnTo>
                    <a:pt x="28" y="53"/>
                  </a:lnTo>
                  <a:lnTo>
                    <a:pt x="24" y="58"/>
                  </a:lnTo>
                  <a:lnTo>
                    <a:pt x="14" y="63"/>
                  </a:lnTo>
                </a:path>
              </a:pathLst>
            </a:custGeom>
            <a:grpFill/>
            <a:ln w="9445">
              <a:solidFill>
                <a:srgbClr val="C20041"/>
              </a:solidFill>
              <a:round/>
              <a:headEnd/>
              <a:tailEnd/>
            </a:ln>
          </p:spPr>
          <p:txBody>
            <a:bodyPr/>
            <a:lstStyle/>
            <a:p>
              <a:pPr>
                <a:defRPr/>
              </a:pPr>
              <a:endParaRPr lang="en-US"/>
            </a:p>
          </p:txBody>
        </p:sp>
        <p:sp>
          <p:nvSpPr>
            <p:cNvPr id="36974" name="Freeform 105"/>
            <p:cNvSpPr>
              <a:spLocks/>
            </p:cNvSpPr>
            <p:nvPr/>
          </p:nvSpPr>
          <p:spPr bwMode="auto">
            <a:xfrm>
              <a:off x="1433" y="2436"/>
              <a:ext cx="82" cy="74"/>
            </a:xfrm>
            <a:custGeom>
              <a:avLst/>
              <a:gdLst>
                <a:gd name="T0" fmla="*/ 0 w 82"/>
                <a:gd name="T1" fmla="*/ 18 h 74"/>
                <a:gd name="T2" fmla="*/ 28 w 82"/>
                <a:gd name="T3" fmla="*/ 0 h 74"/>
                <a:gd name="T4" fmla="*/ 81 w 82"/>
                <a:gd name="T5" fmla="*/ 73 h 74"/>
                <a:gd name="T6" fmla="*/ 0 60000 65536"/>
                <a:gd name="T7" fmla="*/ 0 60000 65536"/>
                <a:gd name="T8" fmla="*/ 0 60000 65536"/>
                <a:gd name="T9" fmla="*/ 0 w 82"/>
                <a:gd name="T10" fmla="*/ 0 h 74"/>
                <a:gd name="T11" fmla="*/ 82 w 82"/>
                <a:gd name="T12" fmla="*/ 74 h 74"/>
              </a:gdLst>
              <a:ahLst/>
              <a:cxnLst>
                <a:cxn ang="T6">
                  <a:pos x="T0" y="T1"/>
                </a:cxn>
                <a:cxn ang="T7">
                  <a:pos x="T2" y="T3"/>
                </a:cxn>
                <a:cxn ang="T8">
                  <a:pos x="T4" y="T5"/>
                </a:cxn>
              </a:cxnLst>
              <a:rect l="T9" t="T10" r="T11" b="T12"/>
              <a:pathLst>
                <a:path w="82" h="74">
                  <a:moveTo>
                    <a:pt x="0" y="18"/>
                  </a:moveTo>
                  <a:lnTo>
                    <a:pt x="28" y="0"/>
                  </a:lnTo>
                  <a:lnTo>
                    <a:pt x="81" y="73"/>
                  </a:lnTo>
                </a:path>
              </a:pathLst>
            </a:custGeom>
            <a:grpFill/>
            <a:ln w="9445">
              <a:solidFill>
                <a:srgbClr val="C20041"/>
              </a:solidFill>
              <a:round/>
              <a:headEnd/>
              <a:tailEnd/>
            </a:ln>
          </p:spPr>
          <p:txBody>
            <a:bodyPr/>
            <a:lstStyle/>
            <a:p>
              <a:pPr>
                <a:defRPr/>
              </a:pPr>
              <a:endParaRPr lang="en-US"/>
            </a:p>
          </p:txBody>
        </p:sp>
        <p:sp>
          <p:nvSpPr>
            <p:cNvPr id="36975" name="Line 106"/>
            <p:cNvSpPr>
              <a:spLocks noChangeShapeType="1"/>
            </p:cNvSpPr>
            <p:nvPr/>
          </p:nvSpPr>
          <p:spPr bwMode="auto">
            <a:xfrm>
              <a:off x="1531" y="2532"/>
              <a:ext cx="16" cy="27"/>
            </a:xfrm>
            <a:prstGeom prst="line">
              <a:avLst/>
            </a:prstGeom>
            <a:grpFill/>
            <a:ln w="9445">
              <a:solidFill>
                <a:srgbClr val="C20041"/>
              </a:solidFill>
              <a:round/>
              <a:headEnd/>
              <a:tailEnd/>
            </a:ln>
          </p:spPr>
          <p:txBody>
            <a:bodyPr wrap="none" anchor="ctr"/>
            <a:lstStyle/>
            <a:p>
              <a:pPr>
                <a:defRPr/>
              </a:pPr>
              <a:endParaRPr lang="en-US"/>
            </a:p>
          </p:txBody>
        </p:sp>
        <p:sp>
          <p:nvSpPr>
            <p:cNvPr id="36976" name="Line 107"/>
            <p:cNvSpPr>
              <a:spLocks noChangeShapeType="1"/>
            </p:cNvSpPr>
            <p:nvPr/>
          </p:nvSpPr>
          <p:spPr bwMode="auto">
            <a:xfrm>
              <a:off x="1433" y="2456"/>
              <a:ext cx="37" cy="64"/>
            </a:xfrm>
            <a:prstGeom prst="line">
              <a:avLst/>
            </a:prstGeom>
            <a:grpFill/>
            <a:ln w="9445">
              <a:solidFill>
                <a:srgbClr val="C20041"/>
              </a:solidFill>
              <a:round/>
              <a:headEnd/>
              <a:tailEnd/>
            </a:ln>
          </p:spPr>
          <p:txBody>
            <a:bodyPr wrap="none" anchor="ctr"/>
            <a:lstStyle/>
            <a:p>
              <a:pPr>
                <a:defRPr/>
              </a:pPr>
              <a:endParaRPr lang="en-US"/>
            </a:p>
          </p:txBody>
        </p:sp>
        <p:sp>
          <p:nvSpPr>
            <p:cNvPr id="36977" name="Freeform 108"/>
            <p:cNvSpPr>
              <a:spLocks/>
            </p:cNvSpPr>
            <p:nvPr/>
          </p:nvSpPr>
          <p:spPr bwMode="auto">
            <a:xfrm>
              <a:off x="1402" y="2489"/>
              <a:ext cx="162" cy="78"/>
            </a:xfrm>
            <a:custGeom>
              <a:avLst/>
              <a:gdLst>
                <a:gd name="T0" fmla="*/ 0 w 162"/>
                <a:gd name="T1" fmla="*/ 11 h 78"/>
                <a:gd name="T2" fmla="*/ 4 w 162"/>
                <a:gd name="T3" fmla="*/ 3 h 78"/>
                <a:gd name="T4" fmla="*/ 12 w 162"/>
                <a:gd name="T5" fmla="*/ 0 h 78"/>
                <a:gd name="T6" fmla="*/ 20 w 162"/>
                <a:gd name="T7" fmla="*/ 6 h 78"/>
                <a:gd name="T8" fmla="*/ 24 w 162"/>
                <a:gd name="T9" fmla="*/ 1 h 78"/>
                <a:gd name="T10" fmla="*/ 33 w 162"/>
                <a:gd name="T11" fmla="*/ 0 h 78"/>
                <a:gd name="T12" fmla="*/ 37 w 162"/>
                <a:gd name="T13" fmla="*/ 5 h 78"/>
                <a:gd name="T14" fmla="*/ 37 w 162"/>
                <a:gd name="T15" fmla="*/ 10 h 78"/>
                <a:gd name="T16" fmla="*/ 43 w 162"/>
                <a:gd name="T17" fmla="*/ 9 h 78"/>
                <a:gd name="T18" fmla="*/ 50 w 162"/>
                <a:gd name="T19" fmla="*/ 11 h 78"/>
                <a:gd name="T20" fmla="*/ 51 w 162"/>
                <a:gd name="T21" fmla="*/ 21 h 78"/>
                <a:gd name="T22" fmla="*/ 60 w 162"/>
                <a:gd name="T23" fmla="*/ 21 h 78"/>
                <a:gd name="T24" fmla="*/ 66 w 162"/>
                <a:gd name="T25" fmla="*/ 24 h 78"/>
                <a:gd name="T26" fmla="*/ 68 w 162"/>
                <a:gd name="T27" fmla="*/ 28 h 78"/>
                <a:gd name="T28" fmla="*/ 70 w 162"/>
                <a:gd name="T29" fmla="*/ 36 h 78"/>
                <a:gd name="T30" fmla="*/ 70 w 162"/>
                <a:gd name="T31" fmla="*/ 40 h 78"/>
                <a:gd name="T32" fmla="*/ 76 w 162"/>
                <a:gd name="T33" fmla="*/ 43 h 78"/>
                <a:gd name="T34" fmla="*/ 79 w 162"/>
                <a:gd name="T35" fmla="*/ 47 h 78"/>
                <a:gd name="T36" fmla="*/ 81 w 162"/>
                <a:gd name="T37" fmla="*/ 54 h 78"/>
                <a:gd name="T38" fmla="*/ 79 w 162"/>
                <a:gd name="T39" fmla="*/ 60 h 78"/>
                <a:gd name="T40" fmla="*/ 85 w 162"/>
                <a:gd name="T41" fmla="*/ 63 h 78"/>
                <a:gd name="T42" fmla="*/ 87 w 162"/>
                <a:gd name="T43" fmla="*/ 66 h 78"/>
                <a:gd name="T44" fmla="*/ 88 w 162"/>
                <a:gd name="T45" fmla="*/ 73 h 78"/>
                <a:gd name="T46" fmla="*/ 96 w 162"/>
                <a:gd name="T47" fmla="*/ 70 h 78"/>
                <a:gd name="T48" fmla="*/ 101 w 162"/>
                <a:gd name="T49" fmla="*/ 71 h 78"/>
                <a:gd name="T50" fmla="*/ 106 w 162"/>
                <a:gd name="T51" fmla="*/ 75 h 78"/>
                <a:gd name="T52" fmla="*/ 110 w 162"/>
                <a:gd name="T53" fmla="*/ 71 h 78"/>
                <a:gd name="T54" fmla="*/ 118 w 162"/>
                <a:gd name="T55" fmla="*/ 71 h 78"/>
                <a:gd name="T56" fmla="*/ 122 w 162"/>
                <a:gd name="T57" fmla="*/ 77 h 78"/>
                <a:gd name="T58" fmla="*/ 128 w 162"/>
                <a:gd name="T59" fmla="*/ 73 h 78"/>
                <a:gd name="T60" fmla="*/ 135 w 162"/>
                <a:gd name="T61" fmla="*/ 73 h 78"/>
                <a:gd name="T62" fmla="*/ 141 w 162"/>
                <a:gd name="T63" fmla="*/ 76 h 78"/>
                <a:gd name="T64" fmla="*/ 140 w 162"/>
                <a:gd name="T65" fmla="*/ 74 h 78"/>
                <a:gd name="T66" fmla="*/ 144 w 162"/>
                <a:gd name="T67" fmla="*/ 68 h 78"/>
                <a:gd name="T68" fmla="*/ 149 w 162"/>
                <a:gd name="T69" fmla="*/ 70 h 78"/>
                <a:gd name="T70" fmla="*/ 153 w 162"/>
                <a:gd name="T71" fmla="*/ 70 h 78"/>
                <a:gd name="T72" fmla="*/ 153 w 162"/>
                <a:gd name="T73" fmla="*/ 71 h 78"/>
                <a:gd name="T74" fmla="*/ 155 w 162"/>
                <a:gd name="T75" fmla="*/ 69 h 78"/>
                <a:gd name="T76" fmla="*/ 153 w 162"/>
                <a:gd name="T77" fmla="*/ 64 h 78"/>
                <a:gd name="T78" fmla="*/ 155 w 162"/>
                <a:gd name="T79" fmla="*/ 59 h 78"/>
                <a:gd name="T80" fmla="*/ 161 w 162"/>
                <a:gd name="T81" fmla="*/ 53 h 7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2"/>
                <a:gd name="T124" fmla="*/ 0 h 78"/>
                <a:gd name="T125" fmla="*/ 162 w 162"/>
                <a:gd name="T126" fmla="*/ 78 h 7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2" h="78">
                  <a:moveTo>
                    <a:pt x="0" y="11"/>
                  </a:moveTo>
                  <a:lnTo>
                    <a:pt x="4" y="3"/>
                  </a:lnTo>
                  <a:lnTo>
                    <a:pt x="12" y="0"/>
                  </a:lnTo>
                  <a:lnTo>
                    <a:pt x="20" y="6"/>
                  </a:lnTo>
                  <a:lnTo>
                    <a:pt x="24" y="1"/>
                  </a:lnTo>
                  <a:lnTo>
                    <a:pt x="33" y="0"/>
                  </a:lnTo>
                  <a:lnTo>
                    <a:pt x="37" y="5"/>
                  </a:lnTo>
                  <a:lnTo>
                    <a:pt x="37" y="10"/>
                  </a:lnTo>
                  <a:lnTo>
                    <a:pt x="43" y="9"/>
                  </a:lnTo>
                  <a:lnTo>
                    <a:pt x="50" y="11"/>
                  </a:lnTo>
                  <a:lnTo>
                    <a:pt x="51" y="21"/>
                  </a:lnTo>
                  <a:lnTo>
                    <a:pt x="60" y="21"/>
                  </a:lnTo>
                  <a:lnTo>
                    <a:pt x="66" y="24"/>
                  </a:lnTo>
                  <a:lnTo>
                    <a:pt x="68" y="28"/>
                  </a:lnTo>
                  <a:lnTo>
                    <a:pt x="70" y="36"/>
                  </a:lnTo>
                  <a:lnTo>
                    <a:pt x="70" y="40"/>
                  </a:lnTo>
                  <a:lnTo>
                    <a:pt x="76" y="43"/>
                  </a:lnTo>
                  <a:lnTo>
                    <a:pt x="79" y="47"/>
                  </a:lnTo>
                  <a:lnTo>
                    <a:pt x="81" y="54"/>
                  </a:lnTo>
                  <a:lnTo>
                    <a:pt x="79" y="60"/>
                  </a:lnTo>
                  <a:lnTo>
                    <a:pt x="85" y="63"/>
                  </a:lnTo>
                  <a:lnTo>
                    <a:pt x="87" y="66"/>
                  </a:lnTo>
                  <a:lnTo>
                    <a:pt x="88" y="73"/>
                  </a:lnTo>
                  <a:lnTo>
                    <a:pt x="96" y="70"/>
                  </a:lnTo>
                  <a:lnTo>
                    <a:pt x="101" y="71"/>
                  </a:lnTo>
                  <a:lnTo>
                    <a:pt x="106" y="75"/>
                  </a:lnTo>
                  <a:lnTo>
                    <a:pt x="110" y="71"/>
                  </a:lnTo>
                  <a:lnTo>
                    <a:pt x="118" y="71"/>
                  </a:lnTo>
                  <a:lnTo>
                    <a:pt x="122" y="77"/>
                  </a:lnTo>
                  <a:lnTo>
                    <a:pt x="128" y="73"/>
                  </a:lnTo>
                  <a:lnTo>
                    <a:pt x="135" y="73"/>
                  </a:lnTo>
                  <a:lnTo>
                    <a:pt x="141" y="76"/>
                  </a:lnTo>
                  <a:lnTo>
                    <a:pt x="140" y="74"/>
                  </a:lnTo>
                  <a:lnTo>
                    <a:pt x="144" y="68"/>
                  </a:lnTo>
                  <a:lnTo>
                    <a:pt x="149" y="70"/>
                  </a:lnTo>
                  <a:lnTo>
                    <a:pt x="153" y="70"/>
                  </a:lnTo>
                  <a:lnTo>
                    <a:pt x="153" y="71"/>
                  </a:lnTo>
                  <a:lnTo>
                    <a:pt x="155" y="69"/>
                  </a:lnTo>
                  <a:lnTo>
                    <a:pt x="153" y="64"/>
                  </a:lnTo>
                  <a:lnTo>
                    <a:pt x="155" y="59"/>
                  </a:lnTo>
                  <a:lnTo>
                    <a:pt x="161" y="53"/>
                  </a:lnTo>
                </a:path>
              </a:pathLst>
            </a:custGeom>
            <a:grpFill/>
            <a:ln w="9445">
              <a:solidFill>
                <a:srgbClr val="C20041"/>
              </a:solidFill>
              <a:round/>
              <a:headEnd/>
              <a:tailEnd/>
            </a:ln>
          </p:spPr>
          <p:txBody>
            <a:bodyPr/>
            <a:lstStyle/>
            <a:p>
              <a:pPr>
                <a:defRPr/>
              </a:pPr>
              <a:endParaRPr lang="en-US"/>
            </a:p>
          </p:txBody>
        </p:sp>
        <p:sp>
          <p:nvSpPr>
            <p:cNvPr id="36978" name="Freeform 109"/>
            <p:cNvSpPr>
              <a:spLocks/>
            </p:cNvSpPr>
            <p:nvPr/>
          </p:nvSpPr>
          <p:spPr bwMode="auto">
            <a:xfrm>
              <a:off x="1550" y="2448"/>
              <a:ext cx="2" cy="9"/>
            </a:xfrm>
            <a:custGeom>
              <a:avLst/>
              <a:gdLst>
                <a:gd name="T0" fmla="*/ 0 w 2"/>
                <a:gd name="T1" fmla="*/ 0 h 9"/>
                <a:gd name="T2" fmla="*/ 1 w 2"/>
                <a:gd name="T3" fmla="*/ 2 h 9"/>
                <a:gd name="T4" fmla="*/ 1 w 2"/>
                <a:gd name="T5" fmla="*/ 8 h 9"/>
                <a:gd name="T6" fmla="*/ 0 60000 65536"/>
                <a:gd name="T7" fmla="*/ 0 60000 65536"/>
                <a:gd name="T8" fmla="*/ 0 60000 65536"/>
                <a:gd name="T9" fmla="*/ 0 w 2"/>
                <a:gd name="T10" fmla="*/ 0 h 9"/>
                <a:gd name="T11" fmla="*/ 2 w 2"/>
                <a:gd name="T12" fmla="*/ 9 h 9"/>
              </a:gdLst>
              <a:ahLst/>
              <a:cxnLst>
                <a:cxn ang="T6">
                  <a:pos x="T0" y="T1"/>
                </a:cxn>
                <a:cxn ang="T7">
                  <a:pos x="T2" y="T3"/>
                </a:cxn>
                <a:cxn ang="T8">
                  <a:pos x="T4" y="T5"/>
                </a:cxn>
              </a:cxnLst>
              <a:rect l="T9" t="T10" r="T11" b="T12"/>
              <a:pathLst>
                <a:path w="2" h="9">
                  <a:moveTo>
                    <a:pt x="0" y="0"/>
                  </a:moveTo>
                  <a:lnTo>
                    <a:pt x="1" y="2"/>
                  </a:lnTo>
                  <a:lnTo>
                    <a:pt x="1" y="8"/>
                  </a:lnTo>
                </a:path>
              </a:pathLst>
            </a:custGeom>
            <a:grpFill/>
            <a:ln w="9445">
              <a:solidFill>
                <a:srgbClr val="C20041"/>
              </a:solidFill>
              <a:round/>
              <a:headEnd/>
              <a:tailEnd/>
            </a:ln>
          </p:spPr>
          <p:txBody>
            <a:bodyPr/>
            <a:lstStyle/>
            <a:p>
              <a:pPr>
                <a:defRPr/>
              </a:pPr>
              <a:endParaRPr lang="en-US"/>
            </a:p>
          </p:txBody>
        </p:sp>
        <p:sp>
          <p:nvSpPr>
            <p:cNvPr id="36979" name="Freeform 110"/>
            <p:cNvSpPr>
              <a:spLocks/>
            </p:cNvSpPr>
            <p:nvPr/>
          </p:nvSpPr>
          <p:spPr bwMode="auto">
            <a:xfrm>
              <a:off x="1308" y="2325"/>
              <a:ext cx="53" cy="10"/>
            </a:xfrm>
            <a:custGeom>
              <a:avLst/>
              <a:gdLst>
                <a:gd name="T0" fmla="*/ 52 w 53"/>
                <a:gd name="T1" fmla="*/ 9 h 10"/>
                <a:gd name="T2" fmla="*/ 41 w 53"/>
                <a:gd name="T3" fmla="*/ 5 h 10"/>
                <a:gd name="T4" fmla="*/ 37 w 53"/>
                <a:gd name="T5" fmla="*/ 0 h 10"/>
                <a:gd name="T6" fmla="*/ 31 w 53"/>
                <a:gd name="T7" fmla="*/ 6 h 10"/>
                <a:gd name="T8" fmla="*/ 23 w 53"/>
                <a:gd name="T9" fmla="*/ 1 h 10"/>
                <a:gd name="T10" fmla="*/ 15 w 53"/>
                <a:gd name="T11" fmla="*/ 6 h 10"/>
                <a:gd name="T12" fmla="*/ 12 w 53"/>
                <a:gd name="T13" fmla="*/ 0 h 10"/>
                <a:gd name="T14" fmla="*/ 1 w 53"/>
                <a:gd name="T15" fmla="*/ 5 h 10"/>
                <a:gd name="T16" fmla="*/ 0 w 53"/>
                <a:gd name="T17" fmla="*/ 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
                <a:gd name="T28" fmla="*/ 0 h 10"/>
                <a:gd name="T29" fmla="*/ 53 w 53"/>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 h="10">
                  <a:moveTo>
                    <a:pt x="52" y="9"/>
                  </a:moveTo>
                  <a:lnTo>
                    <a:pt x="41" y="5"/>
                  </a:lnTo>
                  <a:lnTo>
                    <a:pt x="37" y="0"/>
                  </a:lnTo>
                  <a:lnTo>
                    <a:pt x="31" y="6"/>
                  </a:lnTo>
                  <a:lnTo>
                    <a:pt x="23" y="1"/>
                  </a:lnTo>
                  <a:lnTo>
                    <a:pt x="15" y="6"/>
                  </a:lnTo>
                  <a:lnTo>
                    <a:pt x="12" y="0"/>
                  </a:lnTo>
                  <a:lnTo>
                    <a:pt x="1" y="5"/>
                  </a:lnTo>
                  <a:lnTo>
                    <a:pt x="0" y="0"/>
                  </a:lnTo>
                </a:path>
              </a:pathLst>
            </a:custGeom>
            <a:grpFill/>
            <a:ln w="9445">
              <a:solidFill>
                <a:srgbClr val="C20041"/>
              </a:solidFill>
              <a:round/>
              <a:headEnd/>
              <a:tailEnd/>
            </a:ln>
          </p:spPr>
          <p:txBody>
            <a:bodyPr/>
            <a:lstStyle/>
            <a:p>
              <a:pPr>
                <a:defRPr/>
              </a:pPr>
              <a:endParaRPr lang="en-US"/>
            </a:p>
          </p:txBody>
        </p:sp>
        <p:sp>
          <p:nvSpPr>
            <p:cNvPr id="36980" name="Freeform 111"/>
            <p:cNvSpPr>
              <a:spLocks/>
            </p:cNvSpPr>
            <p:nvPr/>
          </p:nvSpPr>
          <p:spPr bwMode="auto">
            <a:xfrm>
              <a:off x="1137" y="2350"/>
              <a:ext cx="147" cy="45"/>
            </a:xfrm>
            <a:custGeom>
              <a:avLst/>
              <a:gdLst>
                <a:gd name="T0" fmla="*/ 0 w 147"/>
                <a:gd name="T1" fmla="*/ 0 h 45"/>
                <a:gd name="T2" fmla="*/ 6 w 147"/>
                <a:gd name="T3" fmla="*/ 7 h 45"/>
                <a:gd name="T4" fmla="*/ 14 w 147"/>
                <a:gd name="T5" fmla="*/ 14 h 45"/>
                <a:gd name="T6" fmla="*/ 26 w 147"/>
                <a:gd name="T7" fmla="*/ 15 h 45"/>
                <a:gd name="T8" fmla="*/ 31 w 147"/>
                <a:gd name="T9" fmla="*/ 12 h 45"/>
                <a:gd name="T10" fmla="*/ 39 w 147"/>
                <a:gd name="T11" fmla="*/ 12 h 45"/>
                <a:gd name="T12" fmla="*/ 47 w 147"/>
                <a:gd name="T13" fmla="*/ 15 h 45"/>
                <a:gd name="T14" fmla="*/ 54 w 147"/>
                <a:gd name="T15" fmla="*/ 16 h 45"/>
                <a:gd name="T16" fmla="*/ 64 w 147"/>
                <a:gd name="T17" fmla="*/ 15 h 45"/>
                <a:gd name="T18" fmla="*/ 73 w 147"/>
                <a:gd name="T19" fmla="*/ 16 h 45"/>
                <a:gd name="T20" fmla="*/ 76 w 147"/>
                <a:gd name="T21" fmla="*/ 18 h 45"/>
                <a:gd name="T22" fmla="*/ 86 w 147"/>
                <a:gd name="T23" fmla="*/ 23 h 45"/>
                <a:gd name="T24" fmla="*/ 91 w 147"/>
                <a:gd name="T25" fmla="*/ 23 h 45"/>
                <a:gd name="T26" fmla="*/ 99 w 147"/>
                <a:gd name="T27" fmla="*/ 27 h 45"/>
                <a:gd name="T28" fmla="*/ 106 w 147"/>
                <a:gd name="T29" fmla="*/ 32 h 45"/>
                <a:gd name="T30" fmla="*/ 125 w 147"/>
                <a:gd name="T31" fmla="*/ 36 h 45"/>
                <a:gd name="T32" fmla="*/ 137 w 147"/>
                <a:gd name="T33" fmla="*/ 39 h 45"/>
                <a:gd name="T34" fmla="*/ 146 w 147"/>
                <a:gd name="T35" fmla="*/ 44 h 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7"/>
                <a:gd name="T55" fmla="*/ 0 h 45"/>
                <a:gd name="T56" fmla="*/ 147 w 147"/>
                <a:gd name="T57" fmla="*/ 45 h 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7" h="45">
                  <a:moveTo>
                    <a:pt x="0" y="0"/>
                  </a:moveTo>
                  <a:lnTo>
                    <a:pt x="6" y="7"/>
                  </a:lnTo>
                  <a:lnTo>
                    <a:pt x="14" y="14"/>
                  </a:lnTo>
                  <a:lnTo>
                    <a:pt x="26" y="15"/>
                  </a:lnTo>
                  <a:lnTo>
                    <a:pt x="31" y="12"/>
                  </a:lnTo>
                  <a:lnTo>
                    <a:pt x="39" y="12"/>
                  </a:lnTo>
                  <a:lnTo>
                    <a:pt x="47" y="15"/>
                  </a:lnTo>
                  <a:lnTo>
                    <a:pt x="54" y="16"/>
                  </a:lnTo>
                  <a:lnTo>
                    <a:pt x="64" y="15"/>
                  </a:lnTo>
                  <a:lnTo>
                    <a:pt x="73" y="16"/>
                  </a:lnTo>
                  <a:lnTo>
                    <a:pt x="76" y="18"/>
                  </a:lnTo>
                  <a:lnTo>
                    <a:pt x="86" y="23"/>
                  </a:lnTo>
                  <a:lnTo>
                    <a:pt x="91" y="23"/>
                  </a:lnTo>
                  <a:lnTo>
                    <a:pt x="99" y="27"/>
                  </a:lnTo>
                  <a:lnTo>
                    <a:pt x="106" y="32"/>
                  </a:lnTo>
                  <a:lnTo>
                    <a:pt x="125" y="36"/>
                  </a:lnTo>
                  <a:lnTo>
                    <a:pt x="137" y="39"/>
                  </a:lnTo>
                  <a:lnTo>
                    <a:pt x="146" y="44"/>
                  </a:lnTo>
                </a:path>
              </a:pathLst>
            </a:custGeom>
            <a:grpFill/>
            <a:ln w="9445">
              <a:solidFill>
                <a:srgbClr val="C20041"/>
              </a:solidFill>
              <a:round/>
              <a:headEnd/>
              <a:tailEnd/>
            </a:ln>
          </p:spPr>
          <p:txBody>
            <a:bodyPr/>
            <a:lstStyle/>
            <a:p>
              <a:pPr>
                <a:defRPr/>
              </a:pPr>
              <a:endParaRPr lang="en-US"/>
            </a:p>
          </p:txBody>
        </p:sp>
        <p:sp>
          <p:nvSpPr>
            <p:cNvPr id="36981" name="Freeform 112"/>
            <p:cNvSpPr>
              <a:spLocks/>
            </p:cNvSpPr>
            <p:nvPr/>
          </p:nvSpPr>
          <p:spPr bwMode="auto">
            <a:xfrm>
              <a:off x="1090" y="2291"/>
              <a:ext cx="204" cy="75"/>
            </a:xfrm>
            <a:custGeom>
              <a:avLst/>
              <a:gdLst>
                <a:gd name="T0" fmla="*/ 203 w 204"/>
                <a:gd name="T1" fmla="*/ 45 h 75"/>
                <a:gd name="T2" fmla="*/ 198 w 204"/>
                <a:gd name="T3" fmla="*/ 45 h 75"/>
                <a:gd name="T4" fmla="*/ 192 w 204"/>
                <a:gd name="T5" fmla="*/ 46 h 75"/>
                <a:gd name="T6" fmla="*/ 185 w 204"/>
                <a:gd name="T7" fmla="*/ 41 h 75"/>
                <a:gd name="T8" fmla="*/ 183 w 204"/>
                <a:gd name="T9" fmla="*/ 35 h 75"/>
                <a:gd name="T10" fmla="*/ 185 w 204"/>
                <a:gd name="T11" fmla="*/ 30 h 75"/>
                <a:gd name="T12" fmla="*/ 189 w 204"/>
                <a:gd name="T13" fmla="*/ 24 h 75"/>
                <a:gd name="T14" fmla="*/ 189 w 204"/>
                <a:gd name="T15" fmla="*/ 20 h 75"/>
                <a:gd name="T16" fmla="*/ 185 w 204"/>
                <a:gd name="T17" fmla="*/ 12 h 75"/>
                <a:gd name="T18" fmla="*/ 179 w 204"/>
                <a:gd name="T19" fmla="*/ 5 h 75"/>
                <a:gd name="T20" fmla="*/ 169 w 204"/>
                <a:gd name="T21" fmla="*/ 2 h 75"/>
                <a:gd name="T22" fmla="*/ 160 w 204"/>
                <a:gd name="T23" fmla="*/ 0 h 75"/>
                <a:gd name="T24" fmla="*/ 151 w 204"/>
                <a:gd name="T25" fmla="*/ 2 h 75"/>
                <a:gd name="T26" fmla="*/ 141 w 204"/>
                <a:gd name="T27" fmla="*/ 7 h 75"/>
                <a:gd name="T28" fmla="*/ 131 w 204"/>
                <a:gd name="T29" fmla="*/ 5 h 75"/>
                <a:gd name="T30" fmla="*/ 122 w 204"/>
                <a:gd name="T31" fmla="*/ 10 h 75"/>
                <a:gd name="T32" fmla="*/ 113 w 204"/>
                <a:gd name="T33" fmla="*/ 17 h 75"/>
                <a:gd name="T34" fmla="*/ 109 w 204"/>
                <a:gd name="T35" fmla="*/ 21 h 75"/>
                <a:gd name="T36" fmla="*/ 94 w 204"/>
                <a:gd name="T37" fmla="*/ 25 h 75"/>
                <a:gd name="T38" fmla="*/ 89 w 204"/>
                <a:gd name="T39" fmla="*/ 30 h 75"/>
                <a:gd name="T40" fmla="*/ 85 w 204"/>
                <a:gd name="T41" fmla="*/ 30 h 75"/>
                <a:gd name="T42" fmla="*/ 89 w 204"/>
                <a:gd name="T43" fmla="*/ 35 h 75"/>
                <a:gd name="T44" fmla="*/ 66 w 204"/>
                <a:gd name="T45" fmla="*/ 47 h 75"/>
                <a:gd name="T46" fmla="*/ 61 w 204"/>
                <a:gd name="T47" fmla="*/ 50 h 75"/>
                <a:gd name="T48" fmla="*/ 51 w 204"/>
                <a:gd name="T49" fmla="*/ 52 h 75"/>
                <a:gd name="T50" fmla="*/ 43 w 204"/>
                <a:gd name="T51" fmla="*/ 55 h 75"/>
                <a:gd name="T52" fmla="*/ 46 w 204"/>
                <a:gd name="T53" fmla="*/ 59 h 75"/>
                <a:gd name="T54" fmla="*/ 41 w 204"/>
                <a:gd name="T55" fmla="*/ 59 h 75"/>
                <a:gd name="T56" fmla="*/ 23 w 204"/>
                <a:gd name="T57" fmla="*/ 64 h 75"/>
                <a:gd name="T58" fmla="*/ 12 w 204"/>
                <a:gd name="T59" fmla="*/ 68 h 75"/>
                <a:gd name="T60" fmla="*/ 4 w 204"/>
                <a:gd name="T61" fmla="*/ 70 h 75"/>
                <a:gd name="T62" fmla="*/ 0 w 204"/>
                <a:gd name="T63" fmla="*/ 70 h 75"/>
                <a:gd name="T64" fmla="*/ 4 w 204"/>
                <a:gd name="T65" fmla="*/ 74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4"/>
                <a:gd name="T100" fmla="*/ 0 h 75"/>
                <a:gd name="T101" fmla="*/ 204 w 204"/>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4" h="75">
                  <a:moveTo>
                    <a:pt x="203" y="45"/>
                  </a:moveTo>
                  <a:lnTo>
                    <a:pt x="198" y="45"/>
                  </a:lnTo>
                  <a:lnTo>
                    <a:pt x="192" y="46"/>
                  </a:lnTo>
                  <a:lnTo>
                    <a:pt x="185" y="41"/>
                  </a:lnTo>
                  <a:lnTo>
                    <a:pt x="183" y="35"/>
                  </a:lnTo>
                  <a:lnTo>
                    <a:pt x="185" y="30"/>
                  </a:lnTo>
                  <a:lnTo>
                    <a:pt x="189" y="24"/>
                  </a:lnTo>
                  <a:lnTo>
                    <a:pt x="189" y="20"/>
                  </a:lnTo>
                  <a:lnTo>
                    <a:pt x="185" y="12"/>
                  </a:lnTo>
                  <a:lnTo>
                    <a:pt x="179" y="5"/>
                  </a:lnTo>
                  <a:lnTo>
                    <a:pt x="169" y="2"/>
                  </a:lnTo>
                  <a:lnTo>
                    <a:pt x="160" y="0"/>
                  </a:lnTo>
                  <a:lnTo>
                    <a:pt x="151" y="2"/>
                  </a:lnTo>
                  <a:lnTo>
                    <a:pt x="141" y="7"/>
                  </a:lnTo>
                  <a:lnTo>
                    <a:pt x="131" y="5"/>
                  </a:lnTo>
                  <a:lnTo>
                    <a:pt x="122" y="10"/>
                  </a:lnTo>
                  <a:lnTo>
                    <a:pt x="113" y="17"/>
                  </a:lnTo>
                  <a:lnTo>
                    <a:pt x="109" y="21"/>
                  </a:lnTo>
                  <a:lnTo>
                    <a:pt x="94" y="25"/>
                  </a:lnTo>
                  <a:lnTo>
                    <a:pt x="89" y="30"/>
                  </a:lnTo>
                  <a:lnTo>
                    <a:pt x="85" y="30"/>
                  </a:lnTo>
                  <a:lnTo>
                    <a:pt x="89" y="35"/>
                  </a:lnTo>
                  <a:lnTo>
                    <a:pt x="66" y="47"/>
                  </a:lnTo>
                  <a:lnTo>
                    <a:pt x="61" y="50"/>
                  </a:lnTo>
                  <a:lnTo>
                    <a:pt x="51" y="52"/>
                  </a:lnTo>
                  <a:lnTo>
                    <a:pt x="43" y="55"/>
                  </a:lnTo>
                  <a:lnTo>
                    <a:pt x="46" y="59"/>
                  </a:lnTo>
                  <a:lnTo>
                    <a:pt x="41" y="59"/>
                  </a:lnTo>
                  <a:lnTo>
                    <a:pt x="23" y="64"/>
                  </a:lnTo>
                  <a:lnTo>
                    <a:pt x="12" y="68"/>
                  </a:lnTo>
                  <a:lnTo>
                    <a:pt x="4" y="70"/>
                  </a:lnTo>
                  <a:lnTo>
                    <a:pt x="0" y="70"/>
                  </a:lnTo>
                  <a:lnTo>
                    <a:pt x="4" y="74"/>
                  </a:lnTo>
                </a:path>
              </a:pathLst>
            </a:custGeom>
            <a:grpFill/>
            <a:ln w="9445">
              <a:solidFill>
                <a:srgbClr val="C20041"/>
              </a:solidFill>
              <a:round/>
              <a:headEnd/>
              <a:tailEnd/>
            </a:ln>
          </p:spPr>
          <p:txBody>
            <a:bodyPr/>
            <a:lstStyle/>
            <a:p>
              <a:pPr>
                <a:defRPr/>
              </a:pPr>
              <a:endParaRPr lang="en-US"/>
            </a:p>
          </p:txBody>
        </p:sp>
        <p:sp>
          <p:nvSpPr>
            <p:cNvPr id="36982" name="Freeform 113"/>
            <p:cNvSpPr>
              <a:spLocks/>
            </p:cNvSpPr>
            <p:nvPr/>
          </p:nvSpPr>
          <p:spPr bwMode="auto">
            <a:xfrm>
              <a:off x="1052" y="2365"/>
              <a:ext cx="276" cy="146"/>
            </a:xfrm>
            <a:custGeom>
              <a:avLst/>
              <a:gdLst>
                <a:gd name="T0" fmla="*/ 29 w 276"/>
                <a:gd name="T1" fmla="*/ 5 h 146"/>
                <a:gd name="T2" fmla="*/ 9 w 276"/>
                <a:gd name="T3" fmla="*/ 10 h 146"/>
                <a:gd name="T4" fmla="*/ 0 w 276"/>
                <a:gd name="T5" fmla="*/ 15 h 146"/>
                <a:gd name="T6" fmla="*/ 14 w 276"/>
                <a:gd name="T7" fmla="*/ 24 h 146"/>
                <a:gd name="T8" fmla="*/ 22 w 276"/>
                <a:gd name="T9" fmla="*/ 30 h 146"/>
                <a:gd name="T10" fmla="*/ 38 w 276"/>
                <a:gd name="T11" fmla="*/ 33 h 146"/>
                <a:gd name="T12" fmla="*/ 51 w 276"/>
                <a:gd name="T13" fmla="*/ 40 h 146"/>
                <a:gd name="T14" fmla="*/ 65 w 276"/>
                <a:gd name="T15" fmla="*/ 39 h 146"/>
                <a:gd name="T16" fmla="*/ 81 w 276"/>
                <a:gd name="T17" fmla="*/ 43 h 146"/>
                <a:gd name="T18" fmla="*/ 104 w 276"/>
                <a:gd name="T19" fmla="*/ 39 h 146"/>
                <a:gd name="T20" fmla="*/ 118 w 276"/>
                <a:gd name="T21" fmla="*/ 39 h 146"/>
                <a:gd name="T22" fmla="*/ 126 w 276"/>
                <a:gd name="T23" fmla="*/ 35 h 146"/>
                <a:gd name="T24" fmla="*/ 155 w 276"/>
                <a:gd name="T25" fmla="*/ 35 h 146"/>
                <a:gd name="T26" fmla="*/ 171 w 276"/>
                <a:gd name="T27" fmla="*/ 40 h 146"/>
                <a:gd name="T28" fmla="*/ 181 w 276"/>
                <a:gd name="T29" fmla="*/ 41 h 146"/>
                <a:gd name="T30" fmla="*/ 194 w 276"/>
                <a:gd name="T31" fmla="*/ 43 h 146"/>
                <a:gd name="T32" fmla="*/ 203 w 276"/>
                <a:gd name="T33" fmla="*/ 45 h 146"/>
                <a:gd name="T34" fmla="*/ 217 w 276"/>
                <a:gd name="T35" fmla="*/ 49 h 146"/>
                <a:gd name="T36" fmla="*/ 227 w 276"/>
                <a:gd name="T37" fmla="*/ 53 h 146"/>
                <a:gd name="T38" fmla="*/ 228 w 276"/>
                <a:gd name="T39" fmla="*/ 63 h 146"/>
                <a:gd name="T40" fmla="*/ 226 w 276"/>
                <a:gd name="T41" fmla="*/ 77 h 146"/>
                <a:gd name="T42" fmla="*/ 216 w 276"/>
                <a:gd name="T43" fmla="*/ 91 h 146"/>
                <a:gd name="T44" fmla="*/ 206 w 276"/>
                <a:gd name="T45" fmla="*/ 101 h 146"/>
                <a:gd name="T46" fmla="*/ 205 w 276"/>
                <a:gd name="T47" fmla="*/ 111 h 146"/>
                <a:gd name="T48" fmla="*/ 210 w 276"/>
                <a:gd name="T49" fmla="*/ 121 h 146"/>
                <a:gd name="T50" fmla="*/ 216 w 276"/>
                <a:gd name="T51" fmla="*/ 131 h 146"/>
                <a:gd name="T52" fmla="*/ 227 w 276"/>
                <a:gd name="T53" fmla="*/ 117 h 146"/>
                <a:gd name="T54" fmla="*/ 239 w 276"/>
                <a:gd name="T55" fmla="*/ 134 h 146"/>
                <a:gd name="T56" fmla="*/ 236 w 276"/>
                <a:gd name="T57" fmla="*/ 145 h 146"/>
                <a:gd name="T58" fmla="*/ 245 w 276"/>
                <a:gd name="T59" fmla="*/ 135 h 146"/>
                <a:gd name="T60" fmla="*/ 243 w 276"/>
                <a:gd name="T61" fmla="*/ 125 h 146"/>
                <a:gd name="T62" fmla="*/ 248 w 276"/>
                <a:gd name="T63" fmla="*/ 118 h 146"/>
                <a:gd name="T64" fmla="*/ 259 w 276"/>
                <a:gd name="T65" fmla="*/ 120 h 146"/>
                <a:gd name="T66" fmla="*/ 264 w 276"/>
                <a:gd name="T67" fmla="*/ 130 h 146"/>
                <a:gd name="T68" fmla="*/ 269 w 276"/>
                <a:gd name="T69" fmla="*/ 120 h 146"/>
                <a:gd name="T70" fmla="*/ 259 w 276"/>
                <a:gd name="T71" fmla="*/ 111 h 146"/>
                <a:gd name="T72" fmla="*/ 275 w 276"/>
                <a:gd name="T73" fmla="*/ 110 h 14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76"/>
                <a:gd name="T112" fmla="*/ 0 h 146"/>
                <a:gd name="T113" fmla="*/ 276 w 276"/>
                <a:gd name="T114" fmla="*/ 146 h 14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76" h="146">
                  <a:moveTo>
                    <a:pt x="42" y="0"/>
                  </a:moveTo>
                  <a:lnTo>
                    <a:pt x="29" y="5"/>
                  </a:lnTo>
                  <a:lnTo>
                    <a:pt x="17" y="8"/>
                  </a:lnTo>
                  <a:lnTo>
                    <a:pt x="9" y="10"/>
                  </a:lnTo>
                  <a:lnTo>
                    <a:pt x="5" y="10"/>
                  </a:lnTo>
                  <a:lnTo>
                    <a:pt x="0" y="15"/>
                  </a:lnTo>
                  <a:lnTo>
                    <a:pt x="3" y="19"/>
                  </a:lnTo>
                  <a:lnTo>
                    <a:pt x="14" y="24"/>
                  </a:lnTo>
                  <a:lnTo>
                    <a:pt x="19" y="24"/>
                  </a:lnTo>
                  <a:lnTo>
                    <a:pt x="22" y="30"/>
                  </a:lnTo>
                  <a:lnTo>
                    <a:pt x="31" y="33"/>
                  </a:lnTo>
                  <a:lnTo>
                    <a:pt x="38" y="33"/>
                  </a:lnTo>
                  <a:lnTo>
                    <a:pt x="42" y="39"/>
                  </a:lnTo>
                  <a:lnTo>
                    <a:pt x="51" y="40"/>
                  </a:lnTo>
                  <a:lnTo>
                    <a:pt x="58" y="39"/>
                  </a:lnTo>
                  <a:lnTo>
                    <a:pt x="65" y="39"/>
                  </a:lnTo>
                  <a:lnTo>
                    <a:pt x="71" y="43"/>
                  </a:lnTo>
                  <a:lnTo>
                    <a:pt x="81" y="43"/>
                  </a:lnTo>
                  <a:lnTo>
                    <a:pt x="95" y="39"/>
                  </a:lnTo>
                  <a:lnTo>
                    <a:pt x="104" y="39"/>
                  </a:lnTo>
                  <a:lnTo>
                    <a:pt x="113" y="35"/>
                  </a:lnTo>
                  <a:lnTo>
                    <a:pt x="118" y="39"/>
                  </a:lnTo>
                  <a:lnTo>
                    <a:pt x="123" y="39"/>
                  </a:lnTo>
                  <a:lnTo>
                    <a:pt x="126" y="35"/>
                  </a:lnTo>
                  <a:lnTo>
                    <a:pt x="150" y="30"/>
                  </a:lnTo>
                  <a:lnTo>
                    <a:pt x="155" y="35"/>
                  </a:lnTo>
                  <a:lnTo>
                    <a:pt x="167" y="33"/>
                  </a:lnTo>
                  <a:lnTo>
                    <a:pt x="171" y="40"/>
                  </a:lnTo>
                  <a:lnTo>
                    <a:pt x="179" y="39"/>
                  </a:lnTo>
                  <a:lnTo>
                    <a:pt x="181" y="41"/>
                  </a:lnTo>
                  <a:lnTo>
                    <a:pt x="189" y="39"/>
                  </a:lnTo>
                  <a:lnTo>
                    <a:pt x="194" y="43"/>
                  </a:lnTo>
                  <a:lnTo>
                    <a:pt x="203" y="43"/>
                  </a:lnTo>
                  <a:lnTo>
                    <a:pt x="203" y="45"/>
                  </a:lnTo>
                  <a:lnTo>
                    <a:pt x="212" y="43"/>
                  </a:lnTo>
                  <a:lnTo>
                    <a:pt x="217" y="49"/>
                  </a:lnTo>
                  <a:lnTo>
                    <a:pt x="222" y="49"/>
                  </a:lnTo>
                  <a:lnTo>
                    <a:pt x="227" y="53"/>
                  </a:lnTo>
                  <a:lnTo>
                    <a:pt x="227" y="58"/>
                  </a:lnTo>
                  <a:lnTo>
                    <a:pt x="228" y="63"/>
                  </a:lnTo>
                  <a:lnTo>
                    <a:pt x="227" y="73"/>
                  </a:lnTo>
                  <a:lnTo>
                    <a:pt x="226" y="77"/>
                  </a:lnTo>
                  <a:lnTo>
                    <a:pt x="222" y="83"/>
                  </a:lnTo>
                  <a:lnTo>
                    <a:pt x="216" y="91"/>
                  </a:lnTo>
                  <a:lnTo>
                    <a:pt x="209" y="97"/>
                  </a:lnTo>
                  <a:lnTo>
                    <a:pt x="206" y="101"/>
                  </a:lnTo>
                  <a:lnTo>
                    <a:pt x="203" y="107"/>
                  </a:lnTo>
                  <a:lnTo>
                    <a:pt x="205" y="111"/>
                  </a:lnTo>
                  <a:lnTo>
                    <a:pt x="215" y="115"/>
                  </a:lnTo>
                  <a:lnTo>
                    <a:pt x="210" y="121"/>
                  </a:lnTo>
                  <a:lnTo>
                    <a:pt x="212" y="126"/>
                  </a:lnTo>
                  <a:lnTo>
                    <a:pt x="216" y="131"/>
                  </a:lnTo>
                  <a:lnTo>
                    <a:pt x="222" y="120"/>
                  </a:lnTo>
                  <a:lnTo>
                    <a:pt x="227" y="117"/>
                  </a:lnTo>
                  <a:lnTo>
                    <a:pt x="231" y="126"/>
                  </a:lnTo>
                  <a:lnTo>
                    <a:pt x="239" y="134"/>
                  </a:lnTo>
                  <a:lnTo>
                    <a:pt x="236" y="139"/>
                  </a:lnTo>
                  <a:lnTo>
                    <a:pt x="236" y="145"/>
                  </a:lnTo>
                  <a:lnTo>
                    <a:pt x="243" y="137"/>
                  </a:lnTo>
                  <a:lnTo>
                    <a:pt x="245" y="135"/>
                  </a:lnTo>
                  <a:lnTo>
                    <a:pt x="241" y="130"/>
                  </a:lnTo>
                  <a:lnTo>
                    <a:pt x="243" y="125"/>
                  </a:lnTo>
                  <a:lnTo>
                    <a:pt x="241" y="119"/>
                  </a:lnTo>
                  <a:lnTo>
                    <a:pt x="248" y="118"/>
                  </a:lnTo>
                  <a:lnTo>
                    <a:pt x="256" y="119"/>
                  </a:lnTo>
                  <a:lnTo>
                    <a:pt x="259" y="120"/>
                  </a:lnTo>
                  <a:lnTo>
                    <a:pt x="264" y="125"/>
                  </a:lnTo>
                  <a:lnTo>
                    <a:pt x="264" y="130"/>
                  </a:lnTo>
                  <a:lnTo>
                    <a:pt x="269" y="125"/>
                  </a:lnTo>
                  <a:lnTo>
                    <a:pt x="269" y="120"/>
                  </a:lnTo>
                  <a:lnTo>
                    <a:pt x="265" y="115"/>
                  </a:lnTo>
                  <a:lnTo>
                    <a:pt x="259" y="111"/>
                  </a:lnTo>
                  <a:lnTo>
                    <a:pt x="264" y="111"/>
                  </a:lnTo>
                  <a:lnTo>
                    <a:pt x="275" y="110"/>
                  </a:lnTo>
                </a:path>
              </a:pathLst>
            </a:custGeom>
            <a:grpFill/>
            <a:ln w="9445">
              <a:solidFill>
                <a:srgbClr val="C20041"/>
              </a:solidFill>
              <a:round/>
              <a:headEnd/>
              <a:tailEnd/>
            </a:ln>
          </p:spPr>
          <p:txBody>
            <a:bodyPr/>
            <a:lstStyle/>
            <a:p>
              <a:pPr>
                <a:defRPr/>
              </a:pPr>
              <a:endParaRPr lang="en-US"/>
            </a:p>
          </p:txBody>
        </p:sp>
        <p:sp>
          <p:nvSpPr>
            <p:cNvPr id="36983" name="Freeform 114"/>
            <p:cNvSpPr>
              <a:spLocks/>
            </p:cNvSpPr>
            <p:nvPr/>
          </p:nvSpPr>
          <p:spPr bwMode="auto">
            <a:xfrm>
              <a:off x="1285" y="2389"/>
              <a:ext cx="35" cy="79"/>
            </a:xfrm>
            <a:custGeom>
              <a:avLst/>
              <a:gdLst>
                <a:gd name="T0" fmla="*/ 27 w 35"/>
                <a:gd name="T1" fmla="*/ 77 h 79"/>
                <a:gd name="T2" fmla="*/ 27 w 35"/>
                <a:gd name="T3" fmla="*/ 78 h 79"/>
                <a:gd name="T4" fmla="*/ 30 w 35"/>
                <a:gd name="T5" fmla="*/ 61 h 79"/>
                <a:gd name="T6" fmla="*/ 31 w 35"/>
                <a:gd name="T7" fmla="*/ 53 h 79"/>
                <a:gd name="T8" fmla="*/ 33 w 35"/>
                <a:gd name="T9" fmla="*/ 43 h 79"/>
                <a:gd name="T10" fmla="*/ 34 w 35"/>
                <a:gd name="T11" fmla="*/ 34 h 79"/>
                <a:gd name="T12" fmla="*/ 31 w 35"/>
                <a:gd name="T13" fmla="*/ 25 h 79"/>
                <a:gd name="T14" fmla="*/ 30 w 35"/>
                <a:gd name="T15" fmla="*/ 18 h 79"/>
                <a:gd name="T16" fmla="*/ 27 w 35"/>
                <a:gd name="T17" fmla="*/ 9 h 79"/>
                <a:gd name="T18" fmla="*/ 21 w 35"/>
                <a:gd name="T19" fmla="*/ 0 h 79"/>
                <a:gd name="T20" fmla="*/ 17 w 35"/>
                <a:gd name="T21" fmla="*/ 0 h 79"/>
                <a:gd name="T22" fmla="*/ 13 w 35"/>
                <a:gd name="T23" fmla="*/ 1 h 79"/>
                <a:gd name="T24" fmla="*/ 10 w 35"/>
                <a:gd name="T25" fmla="*/ 5 h 79"/>
                <a:gd name="T26" fmla="*/ 5 w 35"/>
                <a:gd name="T27" fmla="*/ 13 h 79"/>
                <a:gd name="T28" fmla="*/ 3 w 35"/>
                <a:gd name="T29" fmla="*/ 25 h 79"/>
                <a:gd name="T30" fmla="*/ 0 w 35"/>
                <a:gd name="T31" fmla="*/ 32 h 79"/>
                <a:gd name="T32" fmla="*/ 2 w 35"/>
                <a:gd name="T33" fmla="*/ 43 h 79"/>
                <a:gd name="T34" fmla="*/ 5 w 35"/>
                <a:gd name="T35" fmla="*/ 53 h 79"/>
                <a:gd name="T36" fmla="*/ 6 w 35"/>
                <a:gd name="T37" fmla="*/ 77 h 79"/>
                <a:gd name="T38" fmla="*/ 27 w 35"/>
                <a:gd name="T39" fmla="*/ 77 h 7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5"/>
                <a:gd name="T61" fmla="*/ 0 h 79"/>
                <a:gd name="T62" fmla="*/ 35 w 35"/>
                <a:gd name="T63" fmla="*/ 79 h 7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5" h="79">
                  <a:moveTo>
                    <a:pt x="27" y="77"/>
                  </a:moveTo>
                  <a:lnTo>
                    <a:pt x="27" y="78"/>
                  </a:lnTo>
                  <a:lnTo>
                    <a:pt x="30" y="61"/>
                  </a:lnTo>
                  <a:lnTo>
                    <a:pt x="31" y="53"/>
                  </a:lnTo>
                  <a:lnTo>
                    <a:pt x="33" y="43"/>
                  </a:lnTo>
                  <a:lnTo>
                    <a:pt x="34" y="34"/>
                  </a:lnTo>
                  <a:lnTo>
                    <a:pt x="31" y="25"/>
                  </a:lnTo>
                  <a:lnTo>
                    <a:pt x="30" y="18"/>
                  </a:lnTo>
                  <a:lnTo>
                    <a:pt x="27" y="9"/>
                  </a:lnTo>
                  <a:lnTo>
                    <a:pt x="21" y="0"/>
                  </a:lnTo>
                  <a:lnTo>
                    <a:pt x="17" y="0"/>
                  </a:lnTo>
                  <a:lnTo>
                    <a:pt x="13" y="1"/>
                  </a:lnTo>
                  <a:lnTo>
                    <a:pt x="10" y="5"/>
                  </a:lnTo>
                  <a:lnTo>
                    <a:pt x="5" y="13"/>
                  </a:lnTo>
                  <a:lnTo>
                    <a:pt x="3" y="25"/>
                  </a:lnTo>
                  <a:lnTo>
                    <a:pt x="0" y="32"/>
                  </a:lnTo>
                  <a:lnTo>
                    <a:pt x="2" y="43"/>
                  </a:lnTo>
                  <a:lnTo>
                    <a:pt x="5" y="53"/>
                  </a:lnTo>
                  <a:lnTo>
                    <a:pt x="6" y="77"/>
                  </a:lnTo>
                  <a:lnTo>
                    <a:pt x="27" y="77"/>
                  </a:lnTo>
                </a:path>
              </a:pathLst>
            </a:custGeom>
            <a:grpFill/>
            <a:ln w="9445">
              <a:solidFill>
                <a:srgbClr val="C20041"/>
              </a:solidFill>
              <a:round/>
              <a:headEnd/>
              <a:tailEnd/>
            </a:ln>
          </p:spPr>
          <p:txBody>
            <a:bodyPr/>
            <a:lstStyle/>
            <a:p>
              <a:pPr>
                <a:defRPr/>
              </a:pPr>
              <a:endParaRPr lang="en-US"/>
            </a:p>
          </p:txBody>
        </p:sp>
        <p:sp>
          <p:nvSpPr>
            <p:cNvPr id="36984" name="Freeform 115"/>
            <p:cNvSpPr>
              <a:spLocks/>
            </p:cNvSpPr>
            <p:nvPr/>
          </p:nvSpPr>
          <p:spPr bwMode="auto">
            <a:xfrm>
              <a:off x="1178" y="2328"/>
              <a:ext cx="111" cy="43"/>
            </a:xfrm>
            <a:custGeom>
              <a:avLst/>
              <a:gdLst>
                <a:gd name="T0" fmla="*/ 0 w 111"/>
                <a:gd name="T1" fmla="*/ 0 h 43"/>
                <a:gd name="T2" fmla="*/ 11 w 111"/>
                <a:gd name="T3" fmla="*/ 4 h 43"/>
                <a:gd name="T4" fmla="*/ 16 w 111"/>
                <a:gd name="T5" fmla="*/ 8 h 43"/>
                <a:gd name="T6" fmla="*/ 20 w 111"/>
                <a:gd name="T7" fmla="*/ 13 h 43"/>
                <a:gd name="T8" fmla="*/ 27 w 111"/>
                <a:gd name="T9" fmla="*/ 15 h 43"/>
                <a:gd name="T10" fmla="*/ 43 w 111"/>
                <a:gd name="T11" fmla="*/ 17 h 43"/>
                <a:gd name="T12" fmla="*/ 44 w 111"/>
                <a:gd name="T13" fmla="*/ 18 h 43"/>
                <a:gd name="T14" fmla="*/ 55 w 111"/>
                <a:gd name="T15" fmla="*/ 13 h 43"/>
                <a:gd name="T16" fmla="*/ 62 w 111"/>
                <a:gd name="T17" fmla="*/ 15 h 43"/>
                <a:gd name="T18" fmla="*/ 65 w 111"/>
                <a:gd name="T19" fmla="*/ 22 h 43"/>
                <a:gd name="T20" fmla="*/ 70 w 111"/>
                <a:gd name="T21" fmla="*/ 29 h 43"/>
                <a:gd name="T22" fmla="*/ 79 w 111"/>
                <a:gd name="T23" fmla="*/ 34 h 43"/>
                <a:gd name="T24" fmla="*/ 83 w 111"/>
                <a:gd name="T25" fmla="*/ 35 h 43"/>
                <a:gd name="T26" fmla="*/ 92 w 111"/>
                <a:gd name="T27" fmla="*/ 40 h 43"/>
                <a:gd name="T28" fmla="*/ 101 w 111"/>
                <a:gd name="T29" fmla="*/ 42 h 43"/>
                <a:gd name="T30" fmla="*/ 110 w 111"/>
                <a:gd name="T31" fmla="*/ 42 h 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1"/>
                <a:gd name="T49" fmla="*/ 0 h 43"/>
                <a:gd name="T50" fmla="*/ 111 w 111"/>
                <a:gd name="T51" fmla="*/ 43 h 4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1" h="43">
                  <a:moveTo>
                    <a:pt x="0" y="0"/>
                  </a:moveTo>
                  <a:lnTo>
                    <a:pt x="11" y="4"/>
                  </a:lnTo>
                  <a:lnTo>
                    <a:pt x="16" y="8"/>
                  </a:lnTo>
                  <a:lnTo>
                    <a:pt x="20" y="13"/>
                  </a:lnTo>
                  <a:lnTo>
                    <a:pt x="27" y="15"/>
                  </a:lnTo>
                  <a:lnTo>
                    <a:pt x="43" y="17"/>
                  </a:lnTo>
                  <a:lnTo>
                    <a:pt x="44" y="18"/>
                  </a:lnTo>
                  <a:lnTo>
                    <a:pt x="55" y="13"/>
                  </a:lnTo>
                  <a:lnTo>
                    <a:pt x="62" y="15"/>
                  </a:lnTo>
                  <a:lnTo>
                    <a:pt x="65" y="22"/>
                  </a:lnTo>
                  <a:lnTo>
                    <a:pt x="70" y="29"/>
                  </a:lnTo>
                  <a:lnTo>
                    <a:pt x="79" y="34"/>
                  </a:lnTo>
                  <a:lnTo>
                    <a:pt x="83" y="35"/>
                  </a:lnTo>
                  <a:lnTo>
                    <a:pt x="92" y="40"/>
                  </a:lnTo>
                  <a:lnTo>
                    <a:pt x="101" y="42"/>
                  </a:lnTo>
                  <a:lnTo>
                    <a:pt x="110" y="42"/>
                  </a:lnTo>
                </a:path>
              </a:pathLst>
            </a:custGeom>
            <a:grpFill/>
            <a:ln w="9445">
              <a:solidFill>
                <a:srgbClr val="C20041"/>
              </a:solidFill>
              <a:round/>
              <a:headEnd/>
              <a:tailEnd/>
            </a:ln>
          </p:spPr>
          <p:txBody>
            <a:bodyPr/>
            <a:lstStyle/>
            <a:p>
              <a:pPr>
                <a:defRPr/>
              </a:pPr>
              <a:endParaRPr lang="en-US"/>
            </a:p>
          </p:txBody>
        </p:sp>
        <p:sp>
          <p:nvSpPr>
            <p:cNvPr id="36985" name="Freeform 116"/>
            <p:cNvSpPr>
              <a:spLocks/>
            </p:cNvSpPr>
            <p:nvPr/>
          </p:nvSpPr>
          <p:spPr bwMode="auto">
            <a:xfrm>
              <a:off x="1372" y="2352"/>
              <a:ext cx="147" cy="44"/>
            </a:xfrm>
            <a:custGeom>
              <a:avLst/>
              <a:gdLst>
                <a:gd name="T0" fmla="*/ 146 w 147"/>
                <a:gd name="T1" fmla="*/ 0 h 44"/>
                <a:gd name="T2" fmla="*/ 140 w 147"/>
                <a:gd name="T3" fmla="*/ 6 h 44"/>
                <a:gd name="T4" fmla="*/ 133 w 147"/>
                <a:gd name="T5" fmla="*/ 12 h 44"/>
                <a:gd name="T6" fmla="*/ 121 w 147"/>
                <a:gd name="T7" fmla="*/ 13 h 44"/>
                <a:gd name="T8" fmla="*/ 116 w 147"/>
                <a:gd name="T9" fmla="*/ 10 h 44"/>
                <a:gd name="T10" fmla="*/ 107 w 147"/>
                <a:gd name="T11" fmla="*/ 10 h 44"/>
                <a:gd name="T12" fmla="*/ 100 w 147"/>
                <a:gd name="T13" fmla="*/ 14 h 44"/>
                <a:gd name="T14" fmla="*/ 92 w 147"/>
                <a:gd name="T15" fmla="*/ 15 h 44"/>
                <a:gd name="T16" fmla="*/ 83 w 147"/>
                <a:gd name="T17" fmla="*/ 13 h 44"/>
                <a:gd name="T18" fmla="*/ 74 w 147"/>
                <a:gd name="T19" fmla="*/ 15 h 44"/>
                <a:gd name="T20" fmla="*/ 71 w 147"/>
                <a:gd name="T21" fmla="*/ 17 h 44"/>
                <a:gd name="T22" fmla="*/ 60 w 147"/>
                <a:gd name="T23" fmla="*/ 21 h 44"/>
                <a:gd name="T24" fmla="*/ 56 w 147"/>
                <a:gd name="T25" fmla="*/ 21 h 44"/>
                <a:gd name="T26" fmla="*/ 48 w 147"/>
                <a:gd name="T27" fmla="*/ 25 h 44"/>
                <a:gd name="T28" fmla="*/ 42 w 147"/>
                <a:gd name="T29" fmla="*/ 31 h 44"/>
                <a:gd name="T30" fmla="*/ 22 w 147"/>
                <a:gd name="T31" fmla="*/ 34 h 44"/>
                <a:gd name="T32" fmla="*/ 10 w 147"/>
                <a:gd name="T33" fmla="*/ 38 h 44"/>
                <a:gd name="T34" fmla="*/ 0 w 147"/>
                <a:gd name="T35" fmla="*/ 43 h 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7"/>
                <a:gd name="T55" fmla="*/ 0 h 44"/>
                <a:gd name="T56" fmla="*/ 147 w 147"/>
                <a:gd name="T57" fmla="*/ 44 h 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7" h="44">
                  <a:moveTo>
                    <a:pt x="146" y="0"/>
                  </a:moveTo>
                  <a:lnTo>
                    <a:pt x="140" y="6"/>
                  </a:lnTo>
                  <a:lnTo>
                    <a:pt x="133" y="12"/>
                  </a:lnTo>
                  <a:lnTo>
                    <a:pt x="121" y="13"/>
                  </a:lnTo>
                  <a:lnTo>
                    <a:pt x="116" y="10"/>
                  </a:lnTo>
                  <a:lnTo>
                    <a:pt x="107" y="10"/>
                  </a:lnTo>
                  <a:lnTo>
                    <a:pt x="100" y="14"/>
                  </a:lnTo>
                  <a:lnTo>
                    <a:pt x="92" y="15"/>
                  </a:lnTo>
                  <a:lnTo>
                    <a:pt x="83" y="13"/>
                  </a:lnTo>
                  <a:lnTo>
                    <a:pt x="74" y="15"/>
                  </a:lnTo>
                  <a:lnTo>
                    <a:pt x="71" y="17"/>
                  </a:lnTo>
                  <a:lnTo>
                    <a:pt x="60" y="21"/>
                  </a:lnTo>
                  <a:lnTo>
                    <a:pt x="56" y="21"/>
                  </a:lnTo>
                  <a:lnTo>
                    <a:pt x="48" y="25"/>
                  </a:lnTo>
                  <a:lnTo>
                    <a:pt x="42" y="31"/>
                  </a:lnTo>
                  <a:lnTo>
                    <a:pt x="22" y="34"/>
                  </a:lnTo>
                  <a:lnTo>
                    <a:pt x="10" y="38"/>
                  </a:lnTo>
                  <a:lnTo>
                    <a:pt x="0" y="43"/>
                  </a:lnTo>
                </a:path>
              </a:pathLst>
            </a:custGeom>
            <a:grpFill/>
            <a:ln w="9445">
              <a:solidFill>
                <a:srgbClr val="C20041"/>
              </a:solidFill>
              <a:round/>
              <a:headEnd/>
              <a:tailEnd/>
            </a:ln>
          </p:spPr>
          <p:txBody>
            <a:bodyPr/>
            <a:lstStyle/>
            <a:p>
              <a:pPr>
                <a:defRPr/>
              </a:pPr>
              <a:endParaRPr lang="en-US"/>
            </a:p>
          </p:txBody>
        </p:sp>
        <p:sp>
          <p:nvSpPr>
            <p:cNvPr id="36986" name="Freeform 117"/>
            <p:cNvSpPr>
              <a:spLocks/>
            </p:cNvSpPr>
            <p:nvPr/>
          </p:nvSpPr>
          <p:spPr bwMode="auto">
            <a:xfrm>
              <a:off x="1363" y="2291"/>
              <a:ext cx="204" cy="76"/>
            </a:xfrm>
            <a:custGeom>
              <a:avLst/>
              <a:gdLst>
                <a:gd name="T0" fmla="*/ 0 w 204"/>
                <a:gd name="T1" fmla="*/ 46 h 76"/>
                <a:gd name="T2" fmla="*/ 5 w 204"/>
                <a:gd name="T3" fmla="*/ 46 h 76"/>
                <a:gd name="T4" fmla="*/ 10 w 204"/>
                <a:gd name="T5" fmla="*/ 46 h 76"/>
                <a:gd name="T6" fmla="*/ 18 w 204"/>
                <a:gd name="T7" fmla="*/ 42 h 76"/>
                <a:gd name="T8" fmla="*/ 19 w 204"/>
                <a:gd name="T9" fmla="*/ 35 h 76"/>
                <a:gd name="T10" fmla="*/ 18 w 204"/>
                <a:gd name="T11" fmla="*/ 30 h 76"/>
                <a:gd name="T12" fmla="*/ 14 w 204"/>
                <a:gd name="T13" fmla="*/ 24 h 76"/>
                <a:gd name="T14" fmla="*/ 14 w 204"/>
                <a:gd name="T15" fmla="*/ 20 h 76"/>
                <a:gd name="T16" fmla="*/ 17 w 204"/>
                <a:gd name="T17" fmla="*/ 12 h 76"/>
                <a:gd name="T18" fmla="*/ 24 w 204"/>
                <a:gd name="T19" fmla="*/ 7 h 76"/>
                <a:gd name="T20" fmla="*/ 33 w 204"/>
                <a:gd name="T21" fmla="*/ 2 h 76"/>
                <a:gd name="T22" fmla="*/ 43 w 204"/>
                <a:gd name="T23" fmla="*/ 0 h 76"/>
                <a:gd name="T24" fmla="*/ 52 w 204"/>
                <a:gd name="T25" fmla="*/ 2 h 76"/>
                <a:gd name="T26" fmla="*/ 61 w 204"/>
                <a:gd name="T27" fmla="*/ 7 h 76"/>
                <a:gd name="T28" fmla="*/ 72 w 204"/>
                <a:gd name="T29" fmla="*/ 7 h 76"/>
                <a:gd name="T30" fmla="*/ 81 w 204"/>
                <a:gd name="T31" fmla="*/ 10 h 76"/>
                <a:gd name="T32" fmla="*/ 90 w 204"/>
                <a:gd name="T33" fmla="*/ 17 h 76"/>
                <a:gd name="T34" fmla="*/ 95 w 204"/>
                <a:gd name="T35" fmla="*/ 21 h 76"/>
                <a:gd name="T36" fmla="*/ 109 w 204"/>
                <a:gd name="T37" fmla="*/ 26 h 76"/>
                <a:gd name="T38" fmla="*/ 113 w 204"/>
                <a:gd name="T39" fmla="*/ 31 h 76"/>
                <a:gd name="T40" fmla="*/ 118 w 204"/>
                <a:gd name="T41" fmla="*/ 31 h 76"/>
                <a:gd name="T42" fmla="*/ 113 w 204"/>
                <a:gd name="T43" fmla="*/ 36 h 76"/>
                <a:gd name="T44" fmla="*/ 137 w 204"/>
                <a:gd name="T45" fmla="*/ 48 h 76"/>
                <a:gd name="T46" fmla="*/ 142 w 204"/>
                <a:gd name="T47" fmla="*/ 51 h 76"/>
                <a:gd name="T48" fmla="*/ 151 w 204"/>
                <a:gd name="T49" fmla="*/ 52 h 76"/>
                <a:gd name="T50" fmla="*/ 161 w 204"/>
                <a:gd name="T51" fmla="*/ 55 h 76"/>
                <a:gd name="T52" fmla="*/ 157 w 204"/>
                <a:gd name="T53" fmla="*/ 61 h 76"/>
                <a:gd name="T54" fmla="*/ 162 w 204"/>
                <a:gd name="T55" fmla="*/ 61 h 76"/>
                <a:gd name="T56" fmla="*/ 179 w 204"/>
                <a:gd name="T57" fmla="*/ 65 h 76"/>
                <a:gd name="T58" fmla="*/ 191 w 204"/>
                <a:gd name="T59" fmla="*/ 69 h 76"/>
                <a:gd name="T60" fmla="*/ 199 w 204"/>
                <a:gd name="T61" fmla="*/ 70 h 76"/>
                <a:gd name="T62" fmla="*/ 203 w 204"/>
                <a:gd name="T63" fmla="*/ 70 h 76"/>
                <a:gd name="T64" fmla="*/ 199 w 204"/>
                <a:gd name="T65" fmla="*/ 75 h 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4"/>
                <a:gd name="T100" fmla="*/ 0 h 76"/>
                <a:gd name="T101" fmla="*/ 204 w 204"/>
                <a:gd name="T102" fmla="*/ 76 h 7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4" h="76">
                  <a:moveTo>
                    <a:pt x="0" y="46"/>
                  </a:moveTo>
                  <a:lnTo>
                    <a:pt x="5" y="46"/>
                  </a:lnTo>
                  <a:lnTo>
                    <a:pt x="10" y="46"/>
                  </a:lnTo>
                  <a:lnTo>
                    <a:pt x="18" y="42"/>
                  </a:lnTo>
                  <a:lnTo>
                    <a:pt x="19" y="35"/>
                  </a:lnTo>
                  <a:lnTo>
                    <a:pt x="18" y="30"/>
                  </a:lnTo>
                  <a:lnTo>
                    <a:pt x="14" y="24"/>
                  </a:lnTo>
                  <a:lnTo>
                    <a:pt x="14" y="20"/>
                  </a:lnTo>
                  <a:lnTo>
                    <a:pt x="17" y="12"/>
                  </a:lnTo>
                  <a:lnTo>
                    <a:pt x="24" y="7"/>
                  </a:lnTo>
                  <a:lnTo>
                    <a:pt x="33" y="2"/>
                  </a:lnTo>
                  <a:lnTo>
                    <a:pt x="43" y="0"/>
                  </a:lnTo>
                  <a:lnTo>
                    <a:pt x="52" y="2"/>
                  </a:lnTo>
                  <a:lnTo>
                    <a:pt x="61" y="7"/>
                  </a:lnTo>
                  <a:lnTo>
                    <a:pt x="72" y="7"/>
                  </a:lnTo>
                  <a:lnTo>
                    <a:pt x="81" y="10"/>
                  </a:lnTo>
                  <a:lnTo>
                    <a:pt x="90" y="17"/>
                  </a:lnTo>
                  <a:lnTo>
                    <a:pt x="95" y="21"/>
                  </a:lnTo>
                  <a:lnTo>
                    <a:pt x="109" y="26"/>
                  </a:lnTo>
                  <a:lnTo>
                    <a:pt x="113" y="31"/>
                  </a:lnTo>
                  <a:lnTo>
                    <a:pt x="118" y="31"/>
                  </a:lnTo>
                  <a:lnTo>
                    <a:pt x="113" y="36"/>
                  </a:lnTo>
                  <a:lnTo>
                    <a:pt x="137" y="48"/>
                  </a:lnTo>
                  <a:lnTo>
                    <a:pt x="142" y="51"/>
                  </a:lnTo>
                  <a:lnTo>
                    <a:pt x="151" y="52"/>
                  </a:lnTo>
                  <a:lnTo>
                    <a:pt x="161" y="55"/>
                  </a:lnTo>
                  <a:lnTo>
                    <a:pt x="157" y="61"/>
                  </a:lnTo>
                  <a:lnTo>
                    <a:pt x="162" y="61"/>
                  </a:lnTo>
                  <a:lnTo>
                    <a:pt x="179" y="65"/>
                  </a:lnTo>
                  <a:lnTo>
                    <a:pt x="191" y="69"/>
                  </a:lnTo>
                  <a:lnTo>
                    <a:pt x="199" y="70"/>
                  </a:lnTo>
                  <a:lnTo>
                    <a:pt x="203" y="70"/>
                  </a:lnTo>
                  <a:lnTo>
                    <a:pt x="199" y="75"/>
                  </a:lnTo>
                </a:path>
              </a:pathLst>
            </a:custGeom>
            <a:grpFill/>
            <a:ln w="9445">
              <a:solidFill>
                <a:srgbClr val="C20041"/>
              </a:solidFill>
              <a:round/>
              <a:headEnd/>
              <a:tailEnd/>
            </a:ln>
          </p:spPr>
          <p:txBody>
            <a:bodyPr/>
            <a:lstStyle/>
            <a:p>
              <a:pPr>
                <a:defRPr/>
              </a:pPr>
              <a:endParaRPr lang="en-US"/>
            </a:p>
          </p:txBody>
        </p:sp>
        <p:sp>
          <p:nvSpPr>
            <p:cNvPr id="36987" name="Freeform 118"/>
            <p:cNvSpPr>
              <a:spLocks/>
            </p:cNvSpPr>
            <p:nvPr/>
          </p:nvSpPr>
          <p:spPr bwMode="auto">
            <a:xfrm>
              <a:off x="1328" y="2366"/>
              <a:ext cx="277" cy="145"/>
            </a:xfrm>
            <a:custGeom>
              <a:avLst/>
              <a:gdLst>
                <a:gd name="T0" fmla="*/ 248 w 277"/>
                <a:gd name="T1" fmla="*/ 4 h 145"/>
                <a:gd name="T2" fmla="*/ 266 w 277"/>
                <a:gd name="T3" fmla="*/ 9 h 145"/>
                <a:gd name="T4" fmla="*/ 276 w 277"/>
                <a:gd name="T5" fmla="*/ 14 h 145"/>
                <a:gd name="T6" fmla="*/ 261 w 277"/>
                <a:gd name="T7" fmla="*/ 24 h 145"/>
                <a:gd name="T8" fmla="*/ 254 w 277"/>
                <a:gd name="T9" fmla="*/ 30 h 145"/>
                <a:gd name="T10" fmla="*/ 238 w 277"/>
                <a:gd name="T11" fmla="*/ 33 h 145"/>
                <a:gd name="T12" fmla="*/ 225 w 277"/>
                <a:gd name="T13" fmla="*/ 39 h 145"/>
                <a:gd name="T14" fmla="*/ 210 w 277"/>
                <a:gd name="T15" fmla="*/ 39 h 145"/>
                <a:gd name="T16" fmla="*/ 196 w 277"/>
                <a:gd name="T17" fmla="*/ 43 h 145"/>
                <a:gd name="T18" fmla="*/ 172 w 277"/>
                <a:gd name="T19" fmla="*/ 39 h 145"/>
                <a:gd name="T20" fmla="*/ 158 w 277"/>
                <a:gd name="T21" fmla="*/ 39 h 145"/>
                <a:gd name="T22" fmla="*/ 150 w 277"/>
                <a:gd name="T23" fmla="*/ 35 h 145"/>
                <a:gd name="T24" fmla="*/ 121 w 277"/>
                <a:gd name="T25" fmla="*/ 34 h 145"/>
                <a:gd name="T26" fmla="*/ 104 w 277"/>
                <a:gd name="T27" fmla="*/ 39 h 145"/>
                <a:gd name="T28" fmla="*/ 96 w 277"/>
                <a:gd name="T29" fmla="*/ 41 h 145"/>
                <a:gd name="T30" fmla="*/ 82 w 277"/>
                <a:gd name="T31" fmla="*/ 43 h 145"/>
                <a:gd name="T32" fmla="*/ 73 w 277"/>
                <a:gd name="T33" fmla="*/ 44 h 145"/>
                <a:gd name="T34" fmla="*/ 58 w 277"/>
                <a:gd name="T35" fmla="*/ 48 h 145"/>
                <a:gd name="T36" fmla="*/ 49 w 277"/>
                <a:gd name="T37" fmla="*/ 52 h 145"/>
                <a:gd name="T38" fmla="*/ 47 w 277"/>
                <a:gd name="T39" fmla="*/ 62 h 145"/>
                <a:gd name="T40" fmla="*/ 50 w 277"/>
                <a:gd name="T41" fmla="*/ 76 h 145"/>
                <a:gd name="T42" fmla="*/ 59 w 277"/>
                <a:gd name="T43" fmla="*/ 91 h 145"/>
                <a:gd name="T44" fmla="*/ 69 w 277"/>
                <a:gd name="T45" fmla="*/ 100 h 145"/>
                <a:gd name="T46" fmla="*/ 71 w 277"/>
                <a:gd name="T47" fmla="*/ 111 h 145"/>
                <a:gd name="T48" fmla="*/ 66 w 277"/>
                <a:gd name="T49" fmla="*/ 121 h 145"/>
                <a:gd name="T50" fmla="*/ 59 w 277"/>
                <a:gd name="T51" fmla="*/ 131 h 145"/>
                <a:gd name="T52" fmla="*/ 49 w 277"/>
                <a:gd name="T53" fmla="*/ 116 h 145"/>
                <a:gd name="T54" fmla="*/ 36 w 277"/>
                <a:gd name="T55" fmla="*/ 133 h 145"/>
                <a:gd name="T56" fmla="*/ 40 w 277"/>
                <a:gd name="T57" fmla="*/ 144 h 145"/>
                <a:gd name="T58" fmla="*/ 30 w 277"/>
                <a:gd name="T59" fmla="*/ 134 h 145"/>
                <a:gd name="T60" fmla="*/ 34 w 277"/>
                <a:gd name="T61" fmla="*/ 124 h 145"/>
                <a:gd name="T62" fmla="*/ 28 w 277"/>
                <a:gd name="T63" fmla="*/ 117 h 145"/>
                <a:gd name="T64" fmla="*/ 16 w 277"/>
                <a:gd name="T65" fmla="*/ 121 h 145"/>
                <a:gd name="T66" fmla="*/ 11 w 277"/>
                <a:gd name="T67" fmla="*/ 130 h 145"/>
                <a:gd name="T68" fmla="*/ 6 w 277"/>
                <a:gd name="T69" fmla="*/ 121 h 145"/>
                <a:gd name="T70" fmla="*/ 16 w 277"/>
                <a:gd name="T71" fmla="*/ 111 h 145"/>
                <a:gd name="T72" fmla="*/ 0 w 277"/>
                <a:gd name="T73" fmla="*/ 109 h 14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77"/>
                <a:gd name="T112" fmla="*/ 0 h 145"/>
                <a:gd name="T113" fmla="*/ 277 w 277"/>
                <a:gd name="T114" fmla="*/ 145 h 14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77" h="145">
                  <a:moveTo>
                    <a:pt x="234" y="0"/>
                  </a:moveTo>
                  <a:lnTo>
                    <a:pt x="248" y="4"/>
                  </a:lnTo>
                  <a:lnTo>
                    <a:pt x="258" y="7"/>
                  </a:lnTo>
                  <a:lnTo>
                    <a:pt x="266" y="9"/>
                  </a:lnTo>
                  <a:lnTo>
                    <a:pt x="271" y="9"/>
                  </a:lnTo>
                  <a:lnTo>
                    <a:pt x="276" y="14"/>
                  </a:lnTo>
                  <a:lnTo>
                    <a:pt x="273" y="19"/>
                  </a:lnTo>
                  <a:lnTo>
                    <a:pt x="261" y="24"/>
                  </a:lnTo>
                  <a:lnTo>
                    <a:pt x="257" y="24"/>
                  </a:lnTo>
                  <a:lnTo>
                    <a:pt x="254" y="30"/>
                  </a:lnTo>
                  <a:lnTo>
                    <a:pt x="244" y="33"/>
                  </a:lnTo>
                  <a:lnTo>
                    <a:pt x="238" y="33"/>
                  </a:lnTo>
                  <a:lnTo>
                    <a:pt x="233" y="39"/>
                  </a:lnTo>
                  <a:lnTo>
                    <a:pt x="225" y="39"/>
                  </a:lnTo>
                  <a:lnTo>
                    <a:pt x="218" y="39"/>
                  </a:lnTo>
                  <a:lnTo>
                    <a:pt x="210" y="39"/>
                  </a:lnTo>
                  <a:lnTo>
                    <a:pt x="205" y="43"/>
                  </a:lnTo>
                  <a:lnTo>
                    <a:pt x="196" y="43"/>
                  </a:lnTo>
                  <a:lnTo>
                    <a:pt x="182" y="39"/>
                  </a:lnTo>
                  <a:lnTo>
                    <a:pt x="172" y="39"/>
                  </a:lnTo>
                  <a:lnTo>
                    <a:pt x="163" y="35"/>
                  </a:lnTo>
                  <a:lnTo>
                    <a:pt x="158" y="39"/>
                  </a:lnTo>
                  <a:lnTo>
                    <a:pt x="153" y="39"/>
                  </a:lnTo>
                  <a:lnTo>
                    <a:pt x="150" y="35"/>
                  </a:lnTo>
                  <a:lnTo>
                    <a:pt x="126" y="30"/>
                  </a:lnTo>
                  <a:lnTo>
                    <a:pt x="121" y="34"/>
                  </a:lnTo>
                  <a:lnTo>
                    <a:pt x="109" y="33"/>
                  </a:lnTo>
                  <a:lnTo>
                    <a:pt x="104" y="39"/>
                  </a:lnTo>
                  <a:lnTo>
                    <a:pt x="96" y="39"/>
                  </a:lnTo>
                  <a:lnTo>
                    <a:pt x="96" y="41"/>
                  </a:lnTo>
                  <a:lnTo>
                    <a:pt x="87" y="39"/>
                  </a:lnTo>
                  <a:lnTo>
                    <a:pt x="82" y="43"/>
                  </a:lnTo>
                  <a:lnTo>
                    <a:pt x="73" y="43"/>
                  </a:lnTo>
                  <a:lnTo>
                    <a:pt x="73" y="44"/>
                  </a:lnTo>
                  <a:lnTo>
                    <a:pt x="63" y="43"/>
                  </a:lnTo>
                  <a:lnTo>
                    <a:pt x="58" y="48"/>
                  </a:lnTo>
                  <a:lnTo>
                    <a:pt x="54" y="48"/>
                  </a:lnTo>
                  <a:lnTo>
                    <a:pt x="49" y="52"/>
                  </a:lnTo>
                  <a:lnTo>
                    <a:pt x="49" y="57"/>
                  </a:lnTo>
                  <a:lnTo>
                    <a:pt x="47" y="62"/>
                  </a:lnTo>
                  <a:lnTo>
                    <a:pt x="49" y="72"/>
                  </a:lnTo>
                  <a:lnTo>
                    <a:pt x="50" y="76"/>
                  </a:lnTo>
                  <a:lnTo>
                    <a:pt x="54" y="82"/>
                  </a:lnTo>
                  <a:lnTo>
                    <a:pt x="59" y="91"/>
                  </a:lnTo>
                  <a:lnTo>
                    <a:pt x="67" y="96"/>
                  </a:lnTo>
                  <a:lnTo>
                    <a:pt x="69" y="100"/>
                  </a:lnTo>
                  <a:lnTo>
                    <a:pt x="73" y="106"/>
                  </a:lnTo>
                  <a:lnTo>
                    <a:pt x="71" y="111"/>
                  </a:lnTo>
                  <a:lnTo>
                    <a:pt x="61" y="115"/>
                  </a:lnTo>
                  <a:lnTo>
                    <a:pt x="66" y="121"/>
                  </a:lnTo>
                  <a:lnTo>
                    <a:pt x="64" y="127"/>
                  </a:lnTo>
                  <a:lnTo>
                    <a:pt x="59" y="131"/>
                  </a:lnTo>
                  <a:lnTo>
                    <a:pt x="54" y="121"/>
                  </a:lnTo>
                  <a:lnTo>
                    <a:pt x="49" y="116"/>
                  </a:lnTo>
                  <a:lnTo>
                    <a:pt x="44" y="125"/>
                  </a:lnTo>
                  <a:lnTo>
                    <a:pt x="36" y="133"/>
                  </a:lnTo>
                  <a:lnTo>
                    <a:pt x="40" y="139"/>
                  </a:lnTo>
                  <a:lnTo>
                    <a:pt x="40" y="144"/>
                  </a:lnTo>
                  <a:lnTo>
                    <a:pt x="32" y="136"/>
                  </a:lnTo>
                  <a:lnTo>
                    <a:pt x="30" y="134"/>
                  </a:lnTo>
                  <a:lnTo>
                    <a:pt x="34" y="129"/>
                  </a:lnTo>
                  <a:lnTo>
                    <a:pt x="34" y="124"/>
                  </a:lnTo>
                  <a:lnTo>
                    <a:pt x="34" y="118"/>
                  </a:lnTo>
                  <a:lnTo>
                    <a:pt x="28" y="117"/>
                  </a:lnTo>
                  <a:lnTo>
                    <a:pt x="20" y="118"/>
                  </a:lnTo>
                  <a:lnTo>
                    <a:pt x="16" y="121"/>
                  </a:lnTo>
                  <a:lnTo>
                    <a:pt x="11" y="125"/>
                  </a:lnTo>
                  <a:lnTo>
                    <a:pt x="11" y="130"/>
                  </a:lnTo>
                  <a:lnTo>
                    <a:pt x="6" y="125"/>
                  </a:lnTo>
                  <a:lnTo>
                    <a:pt x="6" y="121"/>
                  </a:lnTo>
                  <a:lnTo>
                    <a:pt x="11" y="114"/>
                  </a:lnTo>
                  <a:lnTo>
                    <a:pt x="16" y="111"/>
                  </a:lnTo>
                  <a:lnTo>
                    <a:pt x="11" y="111"/>
                  </a:lnTo>
                  <a:lnTo>
                    <a:pt x="0" y="109"/>
                  </a:lnTo>
                </a:path>
              </a:pathLst>
            </a:custGeom>
            <a:grpFill/>
            <a:ln w="9445">
              <a:solidFill>
                <a:srgbClr val="C20041"/>
              </a:solidFill>
              <a:round/>
              <a:headEnd/>
              <a:tailEnd/>
            </a:ln>
          </p:spPr>
          <p:txBody>
            <a:bodyPr/>
            <a:lstStyle/>
            <a:p>
              <a:pPr>
                <a:defRPr/>
              </a:pPr>
              <a:endParaRPr lang="en-US"/>
            </a:p>
          </p:txBody>
        </p:sp>
        <p:sp>
          <p:nvSpPr>
            <p:cNvPr id="36988" name="Freeform 119"/>
            <p:cNvSpPr>
              <a:spLocks/>
            </p:cNvSpPr>
            <p:nvPr/>
          </p:nvSpPr>
          <p:spPr bwMode="auto">
            <a:xfrm>
              <a:off x="1337" y="2389"/>
              <a:ext cx="34" cy="80"/>
            </a:xfrm>
            <a:custGeom>
              <a:avLst/>
              <a:gdLst>
                <a:gd name="T0" fmla="*/ 7 w 34"/>
                <a:gd name="T1" fmla="*/ 77 h 80"/>
                <a:gd name="T2" fmla="*/ 7 w 34"/>
                <a:gd name="T3" fmla="*/ 79 h 80"/>
                <a:gd name="T4" fmla="*/ 4 w 34"/>
                <a:gd name="T5" fmla="*/ 62 h 80"/>
                <a:gd name="T6" fmla="*/ 2 w 34"/>
                <a:gd name="T7" fmla="*/ 54 h 80"/>
                <a:gd name="T8" fmla="*/ 1 w 34"/>
                <a:gd name="T9" fmla="*/ 43 h 80"/>
                <a:gd name="T10" fmla="*/ 0 w 34"/>
                <a:gd name="T11" fmla="*/ 34 h 80"/>
                <a:gd name="T12" fmla="*/ 2 w 34"/>
                <a:gd name="T13" fmla="*/ 25 h 80"/>
                <a:gd name="T14" fmla="*/ 4 w 34"/>
                <a:gd name="T15" fmla="*/ 18 h 80"/>
                <a:gd name="T16" fmla="*/ 7 w 34"/>
                <a:gd name="T17" fmla="*/ 10 h 80"/>
                <a:gd name="T18" fmla="*/ 13 w 34"/>
                <a:gd name="T19" fmla="*/ 0 h 80"/>
                <a:gd name="T20" fmla="*/ 17 w 34"/>
                <a:gd name="T21" fmla="*/ 0 h 80"/>
                <a:gd name="T22" fmla="*/ 20 w 34"/>
                <a:gd name="T23" fmla="*/ 2 h 80"/>
                <a:gd name="T24" fmla="*/ 25 w 34"/>
                <a:gd name="T25" fmla="*/ 5 h 80"/>
                <a:gd name="T26" fmla="*/ 28 w 34"/>
                <a:gd name="T27" fmla="*/ 14 h 80"/>
                <a:gd name="T28" fmla="*/ 31 w 34"/>
                <a:gd name="T29" fmla="*/ 25 h 80"/>
                <a:gd name="T30" fmla="*/ 33 w 34"/>
                <a:gd name="T31" fmla="*/ 32 h 80"/>
                <a:gd name="T32" fmla="*/ 32 w 34"/>
                <a:gd name="T33" fmla="*/ 43 h 80"/>
                <a:gd name="T34" fmla="*/ 29 w 34"/>
                <a:gd name="T35" fmla="*/ 53 h 80"/>
                <a:gd name="T36" fmla="*/ 27 w 34"/>
                <a:gd name="T37" fmla="*/ 77 h 80"/>
                <a:gd name="T38" fmla="*/ 7 w 34"/>
                <a:gd name="T39" fmla="*/ 77 h 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4"/>
                <a:gd name="T61" fmla="*/ 0 h 80"/>
                <a:gd name="T62" fmla="*/ 34 w 34"/>
                <a:gd name="T63" fmla="*/ 80 h 8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4" h="80">
                  <a:moveTo>
                    <a:pt x="7" y="77"/>
                  </a:moveTo>
                  <a:lnTo>
                    <a:pt x="7" y="79"/>
                  </a:lnTo>
                  <a:lnTo>
                    <a:pt x="4" y="62"/>
                  </a:lnTo>
                  <a:lnTo>
                    <a:pt x="2" y="54"/>
                  </a:lnTo>
                  <a:lnTo>
                    <a:pt x="1" y="43"/>
                  </a:lnTo>
                  <a:lnTo>
                    <a:pt x="0" y="34"/>
                  </a:lnTo>
                  <a:lnTo>
                    <a:pt x="2" y="25"/>
                  </a:lnTo>
                  <a:lnTo>
                    <a:pt x="4" y="18"/>
                  </a:lnTo>
                  <a:lnTo>
                    <a:pt x="7" y="10"/>
                  </a:lnTo>
                  <a:lnTo>
                    <a:pt x="13" y="0"/>
                  </a:lnTo>
                  <a:lnTo>
                    <a:pt x="17" y="0"/>
                  </a:lnTo>
                  <a:lnTo>
                    <a:pt x="20" y="2"/>
                  </a:lnTo>
                  <a:lnTo>
                    <a:pt x="25" y="5"/>
                  </a:lnTo>
                  <a:lnTo>
                    <a:pt x="28" y="14"/>
                  </a:lnTo>
                  <a:lnTo>
                    <a:pt x="31" y="25"/>
                  </a:lnTo>
                  <a:lnTo>
                    <a:pt x="33" y="32"/>
                  </a:lnTo>
                  <a:lnTo>
                    <a:pt x="32" y="43"/>
                  </a:lnTo>
                  <a:lnTo>
                    <a:pt x="29" y="53"/>
                  </a:lnTo>
                  <a:lnTo>
                    <a:pt x="27" y="77"/>
                  </a:lnTo>
                  <a:lnTo>
                    <a:pt x="7" y="77"/>
                  </a:lnTo>
                </a:path>
              </a:pathLst>
            </a:custGeom>
            <a:grpFill/>
            <a:ln w="9445">
              <a:solidFill>
                <a:srgbClr val="C20041"/>
              </a:solidFill>
              <a:round/>
              <a:headEnd/>
              <a:tailEnd/>
            </a:ln>
          </p:spPr>
          <p:txBody>
            <a:bodyPr/>
            <a:lstStyle/>
            <a:p>
              <a:pPr>
                <a:defRPr/>
              </a:pPr>
              <a:endParaRPr lang="en-US"/>
            </a:p>
          </p:txBody>
        </p:sp>
        <p:sp>
          <p:nvSpPr>
            <p:cNvPr id="36989" name="Freeform 120"/>
            <p:cNvSpPr>
              <a:spLocks/>
            </p:cNvSpPr>
            <p:nvPr/>
          </p:nvSpPr>
          <p:spPr bwMode="auto">
            <a:xfrm>
              <a:off x="1368" y="2328"/>
              <a:ext cx="111" cy="43"/>
            </a:xfrm>
            <a:custGeom>
              <a:avLst/>
              <a:gdLst>
                <a:gd name="T0" fmla="*/ 110 w 111"/>
                <a:gd name="T1" fmla="*/ 0 h 43"/>
                <a:gd name="T2" fmla="*/ 100 w 111"/>
                <a:gd name="T3" fmla="*/ 4 h 43"/>
                <a:gd name="T4" fmla="*/ 94 w 111"/>
                <a:gd name="T5" fmla="*/ 9 h 43"/>
                <a:gd name="T6" fmla="*/ 90 w 111"/>
                <a:gd name="T7" fmla="*/ 13 h 43"/>
                <a:gd name="T8" fmla="*/ 83 w 111"/>
                <a:gd name="T9" fmla="*/ 16 h 43"/>
                <a:gd name="T10" fmla="*/ 66 w 111"/>
                <a:gd name="T11" fmla="*/ 17 h 43"/>
                <a:gd name="T12" fmla="*/ 66 w 111"/>
                <a:gd name="T13" fmla="*/ 18 h 43"/>
                <a:gd name="T14" fmla="*/ 56 w 111"/>
                <a:gd name="T15" fmla="*/ 13 h 43"/>
                <a:gd name="T16" fmla="*/ 49 w 111"/>
                <a:gd name="T17" fmla="*/ 16 h 43"/>
                <a:gd name="T18" fmla="*/ 46 w 111"/>
                <a:gd name="T19" fmla="*/ 24 h 43"/>
                <a:gd name="T20" fmla="*/ 39 w 111"/>
                <a:gd name="T21" fmla="*/ 30 h 43"/>
                <a:gd name="T22" fmla="*/ 31 w 111"/>
                <a:gd name="T23" fmla="*/ 34 h 43"/>
                <a:gd name="T24" fmla="*/ 27 w 111"/>
                <a:gd name="T25" fmla="*/ 36 h 43"/>
                <a:gd name="T26" fmla="*/ 18 w 111"/>
                <a:gd name="T27" fmla="*/ 40 h 43"/>
                <a:gd name="T28" fmla="*/ 9 w 111"/>
                <a:gd name="T29" fmla="*/ 42 h 43"/>
                <a:gd name="T30" fmla="*/ 0 w 111"/>
                <a:gd name="T31" fmla="*/ 42 h 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1"/>
                <a:gd name="T49" fmla="*/ 0 h 43"/>
                <a:gd name="T50" fmla="*/ 111 w 111"/>
                <a:gd name="T51" fmla="*/ 43 h 4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1" h="43">
                  <a:moveTo>
                    <a:pt x="110" y="0"/>
                  </a:moveTo>
                  <a:lnTo>
                    <a:pt x="100" y="4"/>
                  </a:lnTo>
                  <a:lnTo>
                    <a:pt x="94" y="9"/>
                  </a:lnTo>
                  <a:lnTo>
                    <a:pt x="90" y="13"/>
                  </a:lnTo>
                  <a:lnTo>
                    <a:pt x="83" y="16"/>
                  </a:lnTo>
                  <a:lnTo>
                    <a:pt x="66" y="17"/>
                  </a:lnTo>
                  <a:lnTo>
                    <a:pt x="66" y="18"/>
                  </a:lnTo>
                  <a:lnTo>
                    <a:pt x="56" y="13"/>
                  </a:lnTo>
                  <a:lnTo>
                    <a:pt x="49" y="16"/>
                  </a:lnTo>
                  <a:lnTo>
                    <a:pt x="46" y="24"/>
                  </a:lnTo>
                  <a:lnTo>
                    <a:pt x="39" y="30"/>
                  </a:lnTo>
                  <a:lnTo>
                    <a:pt x="31" y="34"/>
                  </a:lnTo>
                  <a:lnTo>
                    <a:pt x="27" y="36"/>
                  </a:lnTo>
                  <a:lnTo>
                    <a:pt x="18" y="40"/>
                  </a:lnTo>
                  <a:lnTo>
                    <a:pt x="9" y="42"/>
                  </a:lnTo>
                  <a:lnTo>
                    <a:pt x="0" y="42"/>
                  </a:lnTo>
                </a:path>
              </a:pathLst>
            </a:custGeom>
            <a:grpFill/>
            <a:ln w="9445">
              <a:solidFill>
                <a:srgbClr val="C20041"/>
              </a:solidFill>
              <a:round/>
              <a:headEnd/>
              <a:tailEnd/>
            </a:ln>
          </p:spPr>
          <p:txBody>
            <a:bodyPr/>
            <a:lstStyle/>
            <a:p>
              <a:pPr>
                <a:defRPr/>
              </a:pPr>
              <a:endParaRPr lang="en-US"/>
            </a:p>
          </p:txBody>
        </p:sp>
        <p:sp>
          <p:nvSpPr>
            <p:cNvPr id="36990" name="Freeform 121"/>
            <p:cNvSpPr>
              <a:spLocks/>
            </p:cNvSpPr>
            <p:nvPr/>
          </p:nvSpPr>
          <p:spPr bwMode="auto">
            <a:xfrm>
              <a:off x="1243" y="2246"/>
              <a:ext cx="14" cy="13"/>
            </a:xfrm>
            <a:custGeom>
              <a:avLst/>
              <a:gdLst>
                <a:gd name="T0" fmla="*/ 6 w 14"/>
                <a:gd name="T1" fmla="*/ 10 h 13"/>
                <a:gd name="T2" fmla="*/ 7 w 14"/>
                <a:gd name="T3" fmla="*/ 10 h 13"/>
                <a:gd name="T4" fmla="*/ 8 w 14"/>
                <a:gd name="T5" fmla="*/ 10 h 13"/>
                <a:gd name="T6" fmla="*/ 9 w 14"/>
                <a:gd name="T7" fmla="*/ 9 h 13"/>
                <a:gd name="T8" fmla="*/ 10 w 14"/>
                <a:gd name="T9" fmla="*/ 8 h 13"/>
                <a:gd name="T10" fmla="*/ 10 w 14"/>
                <a:gd name="T11" fmla="*/ 7 h 13"/>
                <a:gd name="T12" fmla="*/ 11 w 14"/>
                <a:gd name="T13" fmla="*/ 6 h 13"/>
                <a:gd name="T14" fmla="*/ 10 w 14"/>
                <a:gd name="T15" fmla="*/ 5 h 13"/>
                <a:gd name="T16" fmla="*/ 10 w 14"/>
                <a:gd name="T17" fmla="*/ 5 h 13"/>
                <a:gd name="T18" fmla="*/ 9 w 14"/>
                <a:gd name="T19" fmla="*/ 4 h 13"/>
                <a:gd name="T20" fmla="*/ 8 w 14"/>
                <a:gd name="T21" fmla="*/ 4 h 13"/>
                <a:gd name="T22" fmla="*/ 5 w 14"/>
                <a:gd name="T23" fmla="*/ 8 h 13"/>
                <a:gd name="T24" fmla="*/ 4 w 14"/>
                <a:gd name="T25" fmla="*/ 9 h 13"/>
                <a:gd name="T26" fmla="*/ 3 w 14"/>
                <a:gd name="T27" fmla="*/ 9 h 13"/>
                <a:gd name="T28" fmla="*/ 1 w 14"/>
                <a:gd name="T29" fmla="*/ 9 h 13"/>
                <a:gd name="T30" fmla="*/ 1 w 14"/>
                <a:gd name="T31" fmla="*/ 8 h 13"/>
                <a:gd name="T32" fmla="*/ 0 w 14"/>
                <a:gd name="T33" fmla="*/ 7 h 13"/>
                <a:gd name="T34" fmla="*/ 0 w 14"/>
                <a:gd name="T35" fmla="*/ 6 h 13"/>
                <a:gd name="T36" fmla="*/ 0 w 14"/>
                <a:gd name="T37" fmla="*/ 4 h 13"/>
                <a:gd name="T38" fmla="*/ 0 w 14"/>
                <a:gd name="T39" fmla="*/ 3 h 13"/>
                <a:gd name="T40" fmla="*/ 2 w 14"/>
                <a:gd name="T41" fmla="*/ 2 h 13"/>
                <a:gd name="T42" fmla="*/ 3 w 14"/>
                <a:gd name="T43" fmla="*/ 1 h 13"/>
                <a:gd name="T44" fmla="*/ 5 w 14"/>
                <a:gd name="T45" fmla="*/ 0 h 13"/>
                <a:gd name="T46" fmla="*/ 6 w 14"/>
                <a:gd name="T47" fmla="*/ 1 h 13"/>
                <a:gd name="T48" fmla="*/ 6 w 14"/>
                <a:gd name="T49" fmla="*/ 1 h 13"/>
                <a:gd name="T50" fmla="*/ 5 w 14"/>
                <a:gd name="T51" fmla="*/ 2 h 13"/>
                <a:gd name="T52" fmla="*/ 3 w 14"/>
                <a:gd name="T53" fmla="*/ 2 h 13"/>
                <a:gd name="T54" fmla="*/ 3 w 14"/>
                <a:gd name="T55" fmla="*/ 2 h 13"/>
                <a:gd name="T56" fmla="*/ 2 w 14"/>
                <a:gd name="T57" fmla="*/ 3 h 13"/>
                <a:gd name="T58" fmla="*/ 1 w 14"/>
                <a:gd name="T59" fmla="*/ 4 h 13"/>
                <a:gd name="T60" fmla="*/ 1 w 14"/>
                <a:gd name="T61" fmla="*/ 5 h 13"/>
                <a:gd name="T62" fmla="*/ 1 w 14"/>
                <a:gd name="T63" fmla="*/ 6 h 13"/>
                <a:gd name="T64" fmla="*/ 2 w 14"/>
                <a:gd name="T65" fmla="*/ 7 h 13"/>
                <a:gd name="T66" fmla="*/ 3 w 14"/>
                <a:gd name="T67" fmla="*/ 7 h 13"/>
                <a:gd name="T68" fmla="*/ 3 w 14"/>
                <a:gd name="T69" fmla="*/ 7 h 13"/>
                <a:gd name="T70" fmla="*/ 5 w 14"/>
                <a:gd name="T71" fmla="*/ 7 h 13"/>
                <a:gd name="T72" fmla="*/ 8 w 14"/>
                <a:gd name="T73" fmla="*/ 3 h 13"/>
                <a:gd name="T74" fmla="*/ 8 w 14"/>
                <a:gd name="T75" fmla="*/ 3 h 13"/>
                <a:gd name="T76" fmla="*/ 9 w 14"/>
                <a:gd name="T77" fmla="*/ 3 h 13"/>
                <a:gd name="T78" fmla="*/ 11 w 14"/>
                <a:gd name="T79" fmla="*/ 3 h 13"/>
                <a:gd name="T80" fmla="*/ 12 w 14"/>
                <a:gd name="T81" fmla="*/ 4 h 13"/>
                <a:gd name="T82" fmla="*/ 12 w 14"/>
                <a:gd name="T83" fmla="*/ 5 h 13"/>
                <a:gd name="T84" fmla="*/ 13 w 14"/>
                <a:gd name="T85" fmla="*/ 7 h 13"/>
                <a:gd name="T86" fmla="*/ 11 w 14"/>
                <a:gd name="T87" fmla="*/ 9 h 13"/>
                <a:gd name="T88" fmla="*/ 10 w 14"/>
                <a:gd name="T89" fmla="*/ 12 h 13"/>
                <a:gd name="T90" fmla="*/ 9 w 14"/>
                <a:gd name="T91" fmla="*/ 12 h 13"/>
                <a:gd name="T92" fmla="*/ 8 w 14"/>
                <a:gd name="T93" fmla="*/ 12 h 13"/>
                <a:gd name="T94" fmla="*/ 7 w 14"/>
                <a:gd name="T95" fmla="*/ 12 h 13"/>
                <a:gd name="T96" fmla="*/ 6 w 14"/>
                <a:gd name="T97" fmla="*/ 12 h 13"/>
                <a:gd name="T98" fmla="*/ 5 w 14"/>
                <a:gd name="T99" fmla="*/ 12 h 1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
                <a:gd name="T151" fmla="*/ 0 h 13"/>
                <a:gd name="T152" fmla="*/ 14 w 14"/>
                <a:gd name="T153" fmla="*/ 13 h 1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 h="13">
                  <a:moveTo>
                    <a:pt x="5" y="12"/>
                  </a:moveTo>
                  <a:lnTo>
                    <a:pt x="6" y="10"/>
                  </a:lnTo>
                  <a:lnTo>
                    <a:pt x="7" y="10"/>
                  </a:lnTo>
                  <a:lnTo>
                    <a:pt x="8" y="10"/>
                  </a:lnTo>
                  <a:lnTo>
                    <a:pt x="9" y="10"/>
                  </a:lnTo>
                  <a:lnTo>
                    <a:pt x="9" y="9"/>
                  </a:lnTo>
                  <a:lnTo>
                    <a:pt x="10" y="9"/>
                  </a:lnTo>
                  <a:lnTo>
                    <a:pt x="10" y="8"/>
                  </a:lnTo>
                  <a:lnTo>
                    <a:pt x="10" y="7"/>
                  </a:lnTo>
                  <a:lnTo>
                    <a:pt x="11" y="7"/>
                  </a:lnTo>
                  <a:lnTo>
                    <a:pt x="11" y="6"/>
                  </a:lnTo>
                  <a:lnTo>
                    <a:pt x="10" y="5"/>
                  </a:lnTo>
                  <a:lnTo>
                    <a:pt x="9" y="4"/>
                  </a:lnTo>
                  <a:lnTo>
                    <a:pt x="8" y="4"/>
                  </a:lnTo>
                  <a:lnTo>
                    <a:pt x="8" y="5"/>
                  </a:lnTo>
                  <a:lnTo>
                    <a:pt x="5" y="8"/>
                  </a:lnTo>
                  <a:lnTo>
                    <a:pt x="5" y="9"/>
                  </a:lnTo>
                  <a:lnTo>
                    <a:pt x="4" y="9"/>
                  </a:lnTo>
                  <a:lnTo>
                    <a:pt x="3" y="9"/>
                  </a:lnTo>
                  <a:lnTo>
                    <a:pt x="1" y="9"/>
                  </a:lnTo>
                  <a:lnTo>
                    <a:pt x="1" y="8"/>
                  </a:lnTo>
                  <a:lnTo>
                    <a:pt x="0" y="7"/>
                  </a:lnTo>
                  <a:lnTo>
                    <a:pt x="0" y="6"/>
                  </a:lnTo>
                  <a:lnTo>
                    <a:pt x="0" y="5"/>
                  </a:lnTo>
                  <a:lnTo>
                    <a:pt x="0" y="4"/>
                  </a:lnTo>
                  <a:lnTo>
                    <a:pt x="0" y="3"/>
                  </a:lnTo>
                  <a:lnTo>
                    <a:pt x="1" y="2"/>
                  </a:lnTo>
                  <a:lnTo>
                    <a:pt x="2" y="2"/>
                  </a:lnTo>
                  <a:lnTo>
                    <a:pt x="2" y="1"/>
                  </a:lnTo>
                  <a:lnTo>
                    <a:pt x="3" y="1"/>
                  </a:lnTo>
                  <a:lnTo>
                    <a:pt x="3" y="0"/>
                  </a:lnTo>
                  <a:lnTo>
                    <a:pt x="5" y="0"/>
                  </a:lnTo>
                  <a:lnTo>
                    <a:pt x="6" y="1"/>
                  </a:lnTo>
                  <a:lnTo>
                    <a:pt x="6" y="2"/>
                  </a:lnTo>
                  <a:lnTo>
                    <a:pt x="5" y="2"/>
                  </a:lnTo>
                  <a:lnTo>
                    <a:pt x="3" y="2"/>
                  </a:lnTo>
                  <a:lnTo>
                    <a:pt x="3" y="3"/>
                  </a:lnTo>
                  <a:lnTo>
                    <a:pt x="2" y="3"/>
                  </a:lnTo>
                  <a:lnTo>
                    <a:pt x="2" y="4"/>
                  </a:lnTo>
                  <a:lnTo>
                    <a:pt x="1" y="4"/>
                  </a:lnTo>
                  <a:lnTo>
                    <a:pt x="1" y="5"/>
                  </a:lnTo>
                  <a:lnTo>
                    <a:pt x="1" y="6"/>
                  </a:lnTo>
                  <a:lnTo>
                    <a:pt x="2" y="7"/>
                  </a:lnTo>
                  <a:lnTo>
                    <a:pt x="3" y="7"/>
                  </a:lnTo>
                  <a:lnTo>
                    <a:pt x="5" y="7"/>
                  </a:lnTo>
                  <a:lnTo>
                    <a:pt x="6" y="4"/>
                  </a:lnTo>
                  <a:lnTo>
                    <a:pt x="8" y="3"/>
                  </a:lnTo>
                  <a:lnTo>
                    <a:pt x="9" y="3"/>
                  </a:lnTo>
                  <a:lnTo>
                    <a:pt x="10" y="3"/>
                  </a:lnTo>
                  <a:lnTo>
                    <a:pt x="11" y="3"/>
                  </a:lnTo>
                  <a:lnTo>
                    <a:pt x="11" y="4"/>
                  </a:lnTo>
                  <a:lnTo>
                    <a:pt x="12" y="4"/>
                  </a:lnTo>
                  <a:lnTo>
                    <a:pt x="12" y="5"/>
                  </a:lnTo>
                  <a:lnTo>
                    <a:pt x="13" y="6"/>
                  </a:lnTo>
                  <a:lnTo>
                    <a:pt x="13" y="7"/>
                  </a:lnTo>
                  <a:lnTo>
                    <a:pt x="12" y="8"/>
                  </a:lnTo>
                  <a:lnTo>
                    <a:pt x="11" y="9"/>
                  </a:lnTo>
                  <a:lnTo>
                    <a:pt x="11" y="10"/>
                  </a:lnTo>
                  <a:lnTo>
                    <a:pt x="10" y="12"/>
                  </a:lnTo>
                  <a:lnTo>
                    <a:pt x="9" y="12"/>
                  </a:lnTo>
                  <a:lnTo>
                    <a:pt x="8" y="12"/>
                  </a:lnTo>
                  <a:lnTo>
                    <a:pt x="7" y="12"/>
                  </a:lnTo>
                  <a:lnTo>
                    <a:pt x="6" y="12"/>
                  </a:lnTo>
                  <a:lnTo>
                    <a:pt x="5" y="12"/>
                  </a:lnTo>
                </a:path>
              </a:pathLst>
            </a:custGeom>
            <a:grpFill/>
            <a:ln w="9445">
              <a:solidFill>
                <a:srgbClr val="C20041"/>
              </a:solidFill>
              <a:round/>
              <a:headEnd/>
              <a:tailEnd/>
            </a:ln>
          </p:spPr>
          <p:txBody>
            <a:bodyPr/>
            <a:lstStyle/>
            <a:p>
              <a:pPr>
                <a:defRPr/>
              </a:pPr>
              <a:endParaRPr lang="en-US"/>
            </a:p>
          </p:txBody>
        </p:sp>
        <p:sp>
          <p:nvSpPr>
            <p:cNvPr id="36991" name="Freeform 122"/>
            <p:cNvSpPr>
              <a:spLocks/>
            </p:cNvSpPr>
            <p:nvPr/>
          </p:nvSpPr>
          <p:spPr bwMode="auto">
            <a:xfrm>
              <a:off x="1251" y="2235"/>
              <a:ext cx="15" cy="15"/>
            </a:xfrm>
            <a:custGeom>
              <a:avLst/>
              <a:gdLst>
                <a:gd name="T0" fmla="*/ 0 w 15"/>
                <a:gd name="T1" fmla="*/ 4 h 15"/>
                <a:gd name="T2" fmla="*/ 8 w 15"/>
                <a:gd name="T3" fmla="*/ 0 h 15"/>
                <a:gd name="T4" fmla="*/ 8 w 15"/>
                <a:gd name="T5" fmla="*/ 1 h 15"/>
                <a:gd name="T6" fmla="*/ 2 w 15"/>
                <a:gd name="T7" fmla="*/ 4 h 15"/>
                <a:gd name="T8" fmla="*/ 5 w 15"/>
                <a:gd name="T9" fmla="*/ 7 h 15"/>
                <a:gd name="T10" fmla="*/ 10 w 15"/>
                <a:gd name="T11" fmla="*/ 4 h 15"/>
                <a:gd name="T12" fmla="*/ 11 w 15"/>
                <a:gd name="T13" fmla="*/ 5 h 15"/>
                <a:gd name="T14" fmla="*/ 5 w 15"/>
                <a:gd name="T15" fmla="*/ 9 h 15"/>
                <a:gd name="T16" fmla="*/ 7 w 15"/>
                <a:gd name="T17" fmla="*/ 13 h 15"/>
                <a:gd name="T18" fmla="*/ 13 w 15"/>
                <a:gd name="T19" fmla="*/ 8 h 15"/>
                <a:gd name="T20" fmla="*/ 14 w 15"/>
                <a:gd name="T21" fmla="*/ 9 h 15"/>
                <a:gd name="T22" fmla="*/ 7 w 15"/>
                <a:gd name="T23" fmla="*/ 14 h 15"/>
                <a:gd name="T24" fmla="*/ 0 w 15"/>
                <a:gd name="T25" fmla="*/ 4 h 15"/>
                <a:gd name="T26" fmla="*/ 0 w 15"/>
                <a:gd name="T27" fmla="*/ 4 h 1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
                <a:gd name="T43" fmla="*/ 0 h 15"/>
                <a:gd name="T44" fmla="*/ 15 w 15"/>
                <a:gd name="T45" fmla="*/ 15 h 1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 h="15">
                  <a:moveTo>
                    <a:pt x="0" y="4"/>
                  </a:moveTo>
                  <a:lnTo>
                    <a:pt x="8" y="0"/>
                  </a:lnTo>
                  <a:lnTo>
                    <a:pt x="8" y="1"/>
                  </a:lnTo>
                  <a:lnTo>
                    <a:pt x="2" y="4"/>
                  </a:lnTo>
                  <a:lnTo>
                    <a:pt x="5" y="7"/>
                  </a:lnTo>
                  <a:lnTo>
                    <a:pt x="10" y="4"/>
                  </a:lnTo>
                  <a:lnTo>
                    <a:pt x="11" y="5"/>
                  </a:lnTo>
                  <a:lnTo>
                    <a:pt x="5" y="9"/>
                  </a:lnTo>
                  <a:lnTo>
                    <a:pt x="7" y="13"/>
                  </a:lnTo>
                  <a:lnTo>
                    <a:pt x="13" y="8"/>
                  </a:lnTo>
                  <a:lnTo>
                    <a:pt x="14" y="9"/>
                  </a:lnTo>
                  <a:lnTo>
                    <a:pt x="7" y="14"/>
                  </a:lnTo>
                  <a:lnTo>
                    <a:pt x="0" y="4"/>
                  </a:lnTo>
                </a:path>
              </a:pathLst>
            </a:custGeom>
            <a:grpFill/>
            <a:ln w="9445">
              <a:solidFill>
                <a:srgbClr val="C20041"/>
              </a:solidFill>
              <a:round/>
              <a:headEnd/>
              <a:tailEnd/>
            </a:ln>
          </p:spPr>
          <p:txBody>
            <a:bodyPr/>
            <a:lstStyle/>
            <a:p>
              <a:pPr>
                <a:defRPr/>
              </a:pPr>
              <a:endParaRPr lang="en-US"/>
            </a:p>
          </p:txBody>
        </p:sp>
        <p:sp>
          <p:nvSpPr>
            <p:cNvPr id="36992" name="Freeform 123"/>
            <p:cNvSpPr>
              <a:spLocks/>
            </p:cNvSpPr>
            <p:nvPr/>
          </p:nvSpPr>
          <p:spPr bwMode="auto">
            <a:xfrm>
              <a:off x="1266" y="2230"/>
              <a:ext cx="13" cy="13"/>
            </a:xfrm>
            <a:custGeom>
              <a:avLst/>
              <a:gdLst>
                <a:gd name="T0" fmla="*/ 1 w 13"/>
                <a:gd name="T1" fmla="*/ 12 h 13"/>
                <a:gd name="T2" fmla="*/ 0 w 13"/>
                <a:gd name="T3" fmla="*/ 1 h 13"/>
                <a:gd name="T4" fmla="*/ 2 w 13"/>
                <a:gd name="T5" fmla="*/ 0 h 13"/>
                <a:gd name="T6" fmla="*/ 6 w 13"/>
                <a:gd name="T7" fmla="*/ 9 h 13"/>
                <a:gd name="T8" fmla="*/ 8 w 13"/>
                <a:gd name="T9" fmla="*/ 0 h 13"/>
                <a:gd name="T10" fmla="*/ 11 w 13"/>
                <a:gd name="T11" fmla="*/ 0 h 13"/>
                <a:gd name="T12" fmla="*/ 12 w 13"/>
                <a:gd name="T13" fmla="*/ 11 h 13"/>
                <a:gd name="T14" fmla="*/ 10 w 13"/>
                <a:gd name="T15" fmla="*/ 11 h 13"/>
                <a:gd name="T16" fmla="*/ 9 w 13"/>
                <a:gd name="T17" fmla="*/ 3 h 13"/>
                <a:gd name="T18" fmla="*/ 9 w 13"/>
                <a:gd name="T19" fmla="*/ 2 h 13"/>
                <a:gd name="T20" fmla="*/ 7 w 13"/>
                <a:gd name="T21" fmla="*/ 12 h 13"/>
                <a:gd name="T22" fmla="*/ 6 w 13"/>
                <a:gd name="T23" fmla="*/ 12 h 13"/>
                <a:gd name="T24" fmla="*/ 1 w 13"/>
                <a:gd name="T25" fmla="*/ 3 h 13"/>
                <a:gd name="T26" fmla="*/ 2 w 13"/>
                <a:gd name="T27" fmla="*/ 3 h 13"/>
                <a:gd name="T28" fmla="*/ 3 w 13"/>
                <a:gd name="T29" fmla="*/ 12 h 13"/>
                <a:gd name="T30" fmla="*/ 1 w 13"/>
                <a:gd name="T31" fmla="*/ 12 h 13"/>
                <a:gd name="T32" fmla="*/ 1 w 13"/>
                <a:gd name="T33" fmla="*/ 12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3"/>
                <a:gd name="T53" fmla="*/ 13 w 13"/>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3">
                  <a:moveTo>
                    <a:pt x="1" y="12"/>
                  </a:moveTo>
                  <a:lnTo>
                    <a:pt x="0" y="1"/>
                  </a:lnTo>
                  <a:lnTo>
                    <a:pt x="2" y="0"/>
                  </a:lnTo>
                  <a:lnTo>
                    <a:pt x="6" y="9"/>
                  </a:lnTo>
                  <a:lnTo>
                    <a:pt x="8" y="0"/>
                  </a:lnTo>
                  <a:lnTo>
                    <a:pt x="11" y="0"/>
                  </a:lnTo>
                  <a:lnTo>
                    <a:pt x="12" y="11"/>
                  </a:lnTo>
                  <a:lnTo>
                    <a:pt x="10" y="11"/>
                  </a:lnTo>
                  <a:lnTo>
                    <a:pt x="9" y="3"/>
                  </a:lnTo>
                  <a:lnTo>
                    <a:pt x="9" y="2"/>
                  </a:lnTo>
                  <a:lnTo>
                    <a:pt x="7" y="12"/>
                  </a:lnTo>
                  <a:lnTo>
                    <a:pt x="6" y="12"/>
                  </a:lnTo>
                  <a:lnTo>
                    <a:pt x="1" y="3"/>
                  </a:lnTo>
                  <a:lnTo>
                    <a:pt x="2" y="3"/>
                  </a:lnTo>
                  <a:lnTo>
                    <a:pt x="3" y="12"/>
                  </a:lnTo>
                  <a:lnTo>
                    <a:pt x="1" y="12"/>
                  </a:lnTo>
                </a:path>
              </a:pathLst>
            </a:custGeom>
            <a:grpFill/>
            <a:ln w="9445">
              <a:solidFill>
                <a:srgbClr val="C20041"/>
              </a:solidFill>
              <a:round/>
              <a:headEnd/>
              <a:tailEnd/>
            </a:ln>
          </p:spPr>
          <p:txBody>
            <a:bodyPr/>
            <a:lstStyle/>
            <a:p>
              <a:pPr>
                <a:defRPr/>
              </a:pPr>
              <a:endParaRPr lang="en-US"/>
            </a:p>
          </p:txBody>
        </p:sp>
        <p:sp>
          <p:nvSpPr>
            <p:cNvPr id="36993" name="Freeform 124"/>
            <p:cNvSpPr>
              <a:spLocks/>
            </p:cNvSpPr>
            <p:nvPr/>
          </p:nvSpPr>
          <p:spPr bwMode="auto">
            <a:xfrm>
              <a:off x="1281" y="2229"/>
              <a:ext cx="10" cy="13"/>
            </a:xfrm>
            <a:custGeom>
              <a:avLst/>
              <a:gdLst>
                <a:gd name="T0" fmla="*/ 2 w 10"/>
                <a:gd name="T1" fmla="*/ 2 h 13"/>
                <a:gd name="T2" fmla="*/ 6 w 10"/>
                <a:gd name="T3" fmla="*/ 2 h 13"/>
                <a:gd name="T4" fmla="*/ 6 w 10"/>
                <a:gd name="T5" fmla="*/ 2 h 13"/>
                <a:gd name="T6" fmla="*/ 7 w 10"/>
                <a:gd name="T7" fmla="*/ 3 h 13"/>
                <a:gd name="T8" fmla="*/ 7 w 10"/>
                <a:gd name="T9" fmla="*/ 3 h 13"/>
                <a:gd name="T10" fmla="*/ 8 w 10"/>
                <a:gd name="T11" fmla="*/ 3 h 13"/>
                <a:gd name="T12" fmla="*/ 8 w 10"/>
                <a:gd name="T13" fmla="*/ 3 h 13"/>
                <a:gd name="T14" fmla="*/ 8 w 10"/>
                <a:gd name="T15" fmla="*/ 3 h 13"/>
                <a:gd name="T16" fmla="*/ 8 w 10"/>
                <a:gd name="T17" fmla="*/ 3 h 13"/>
                <a:gd name="T18" fmla="*/ 8 w 10"/>
                <a:gd name="T19" fmla="*/ 4 h 13"/>
                <a:gd name="T20" fmla="*/ 8 w 10"/>
                <a:gd name="T21" fmla="*/ 4 h 13"/>
                <a:gd name="T22" fmla="*/ 8 w 10"/>
                <a:gd name="T23" fmla="*/ 4 h 13"/>
                <a:gd name="T24" fmla="*/ 8 w 10"/>
                <a:gd name="T25" fmla="*/ 5 h 13"/>
                <a:gd name="T26" fmla="*/ 8 w 10"/>
                <a:gd name="T27" fmla="*/ 6 h 13"/>
                <a:gd name="T28" fmla="*/ 8 w 10"/>
                <a:gd name="T29" fmla="*/ 6 h 13"/>
                <a:gd name="T30" fmla="*/ 7 w 10"/>
                <a:gd name="T31" fmla="*/ 6 h 13"/>
                <a:gd name="T32" fmla="*/ 7 w 10"/>
                <a:gd name="T33" fmla="*/ 6 h 13"/>
                <a:gd name="T34" fmla="*/ 6 w 10"/>
                <a:gd name="T35" fmla="*/ 6 h 13"/>
                <a:gd name="T36" fmla="*/ 5 w 10"/>
                <a:gd name="T37" fmla="*/ 6 h 13"/>
                <a:gd name="T38" fmla="*/ 2 w 10"/>
                <a:gd name="T39" fmla="*/ 6 h 13"/>
                <a:gd name="T40" fmla="*/ 2 w 10"/>
                <a:gd name="T41" fmla="*/ 2 h 13"/>
                <a:gd name="T42" fmla="*/ 1 w 10"/>
                <a:gd name="T43" fmla="*/ 0 h 13"/>
                <a:gd name="T44" fmla="*/ 6 w 10"/>
                <a:gd name="T45" fmla="*/ 1 h 13"/>
                <a:gd name="T46" fmla="*/ 7 w 10"/>
                <a:gd name="T47" fmla="*/ 1 h 13"/>
                <a:gd name="T48" fmla="*/ 8 w 10"/>
                <a:gd name="T49" fmla="*/ 1 h 13"/>
                <a:gd name="T50" fmla="*/ 9 w 10"/>
                <a:gd name="T51" fmla="*/ 1 h 13"/>
                <a:gd name="T52" fmla="*/ 9 w 10"/>
                <a:gd name="T53" fmla="*/ 2 h 13"/>
                <a:gd name="T54" fmla="*/ 9 w 10"/>
                <a:gd name="T55" fmla="*/ 2 h 13"/>
                <a:gd name="T56" fmla="*/ 9 w 10"/>
                <a:gd name="T57" fmla="*/ 3 h 13"/>
                <a:gd name="T58" fmla="*/ 9 w 10"/>
                <a:gd name="T59" fmla="*/ 3 h 13"/>
                <a:gd name="T60" fmla="*/ 9 w 10"/>
                <a:gd name="T61" fmla="*/ 4 h 13"/>
                <a:gd name="T62" fmla="*/ 9 w 10"/>
                <a:gd name="T63" fmla="*/ 4 h 13"/>
                <a:gd name="T64" fmla="*/ 9 w 10"/>
                <a:gd name="T65" fmla="*/ 5 h 13"/>
                <a:gd name="T66" fmla="*/ 9 w 10"/>
                <a:gd name="T67" fmla="*/ 6 h 13"/>
                <a:gd name="T68" fmla="*/ 9 w 10"/>
                <a:gd name="T69" fmla="*/ 7 h 13"/>
                <a:gd name="T70" fmla="*/ 9 w 10"/>
                <a:gd name="T71" fmla="*/ 7 h 13"/>
                <a:gd name="T72" fmla="*/ 8 w 10"/>
                <a:gd name="T73" fmla="*/ 8 h 13"/>
                <a:gd name="T74" fmla="*/ 8 w 10"/>
                <a:gd name="T75" fmla="*/ 8 h 13"/>
                <a:gd name="T76" fmla="*/ 7 w 10"/>
                <a:gd name="T77" fmla="*/ 8 h 13"/>
                <a:gd name="T78" fmla="*/ 6 w 10"/>
                <a:gd name="T79" fmla="*/ 8 h 13"/>
                <a:gd name="T80" fmla="*/ 2 w 10"/>
                <a:gd name="T81" fmla="*/ 8 h 13"/>
                <a:gd name="T82" fmla="*/ 2 w 10"/>
                <a:gd name="T83" fmla="*/ 12 h 13"/>
                <a:gd name="T84" fmla="*/ 0 w 10"/>
                <a:gd name="T85" fmla="*/ 12 h 13"/>
                <a:gd name="T86" fmla="*/ 1 w 10"/>
                <a:gd name="T87" fmla="*/ 0 h 13"/>
                <a:gd name="T88" fmla="*/ 2 w 10"/>
                <a:gd name="T89" fmla="*/ 2 h 13"/>
                <a:gd name="T90" fmla="*/ 2 w 10"/>
                <a:gd name="T91" fmla="*/ 2 h 1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
                <a:gd name="T139" fmla="*/ 0 h 13"/>
                <a:gd name="T140" fmla="*/ 10 w 10"/>
                <a:gd name="T141" fmla="*/ 13 h 1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 h="13">
                  <a:moveTo>
                    <a:pt x="2" y="2"/>
                  </a:moveTo>
                  <a:lnTo>
                    <a:pt x="6" y="2"/>
                  </a:lnTo>
                  <a:lnTo>
                    <a:pt x="7" y="3"/>
                  </a:lnTo>
                  <a:lnTo>
                    <a:pt x="8" y="3"/>
                  </a:lnTo>
                  <a:lnTo>
                    <a:pt x="8" y="4"/>
                  </a:lnTo>
                  <a:lnTo>
                    <a:pt x="8" y="5"/>
                  </a:lnTo>
                  <a:lnTo>
                    <a:pt x="8" y="6"/>
                  </a:lnTo>
                  <a:lnTo>
                    <a:pt x="7" y="6"/>
                  </a:lnTo>
                  <a:lnTo>
                    <a:pt x="6" y="6"/>
                  </a:lnTo>
                  <a:lnTo>
                    <a:pt x="5" y="6"/>
                  </a:lnTo>
                  <a:lnTo>
                    <a:pt x="2" y="6"/>
                  </a:lnTo>
                  <a:lnTo>
                    <a:pt x="2" y="2"/>
                  </a:lnTo>
                  <a:lnTo>
                    <a:pt x="1" y="0"/>
                  </a:lnTo>
                  <a:lnTo>
                    <a:pt x="6" y="1"/>
                  </a:lnTo>
                  <a:lnTo>
                    <a:pt x="7" y="1"/>
                  </a:lnTo>
                  <a:lnTo>
                    <a:pt x="8" y="1"/>
                  </a:lnTo>
                  <a:lnTo>
                    <a:pt x="9" y="1"/>
                  </a:lnTo>
                  <a:lnTo>
                    <a:pt x="9" y="2"/>
                  </a:lnTo>
                  <a:lnTo>
                    <a:pt x="9" y="3"/>
                  </a:lnTo>
                  <a:lnTo>
                    <a:pt x="9" y="4"/>
                  </a:lnTo>
                  <a:lnTo>
                    <a:pt x="9" y="5"/>
                  </a:lnTo>
                  <a:lnTo>
                    <a:pt x="9" y="6"/>
                  </a:lnTo>
                  <a:lnTo>
                    <a:pt x="9" y="7"/>
                  </a:lnTo>
                  <a:lnTo>
                    <a:pt x="8" y="8"/>
                  </a:lnTo>
                  <a:lnTo>
                    <a:pt x="7" y="8"/>
                  </a:lnTo>
                  <a:lnTo>
                    <a:pt x="6" y="8"/>
                  </a:lnTo>
                  <a:lnTo>
                    <a:pt x="2" y="8"/>
                  </a:lnTo>
                  <a:lnTo>
                    <a:pt x="2" y="12"/>
                  </a:lnTo>
                  <a:lnTo>
                    <a:pt x="0" y="12"/>
                  </a:lnTo>
                  <a:lnTo>
                    <a:pt x="1" y="0"/>
                  </a:lnTo>
                  <a:lnTo>
                    <a:pt x="2" y="2"/>
                  </a:lnTo>
                </a:path>
              </a:pathLst>
            </a:custGeom>
            <a:grpFill/>
            <a:ln w="9445">
              <a:solidFill>
                <a:srgbClr val="C20041"/>
              </a:solidFill>
              <a:round/>
              <a:headEnd/>
              <a:tailEnd/>
            </a:ln>
          </p:spPr>
          <p:txBody>
            <a:bodyPr/>
            <a:lstStyle/>
            <a:p>
              <a:pPr>
                <a:defRPr/>
              </a:pPr>
              <a:endParaRPr lang="en-US"/>
            </a:p>
          </p:txBody>
        </p:sp>
        <p:sp>
          <p:nvSpPr>
            <p:cNvPr id="36994" name="Freeform 125"/>
            <p:cNvSpPr>
              <a:spLocks/>
            </p:cNvSpPr>
            <p:nvPr/>
          </p:nvSpPr>
          <p:spPr bwMode="auto">
            <a:xfrm>
              <a:off x="1293" y="2232"/>
              <a:ext cx="12" cy="14"/>
            </a:xfrm>
            <a:custGeom>
              <a:avLst/>
              <a:gdLst>
                <a:gd name="T0" fmla="*/ 2 w 12"/>
                <a:gd name="T1" fmla="*/ 0 h 14"/>
                <a:gd name="T2" fmla="*/ 11 w 12"/>
                <a:gd name="T3" fmla="*/ 1 h 14"/>
                <a:gd name="T4" fmla="*/ 10 w 12"/>
                <a:gd name="T5" fmla="*/ 3 h 14"/>
                <a:gd name="T6" fmla="*/ 3 w 12"/>
                <a:gd name="T7" fmla="*/ 1 h 14"/>
                <a:gd name="T8" fmla="*/ 2 w 12"/>
                <a:gd name="T9" fmla="*/ 5 h 14"/>
                <a:gd name="T10" fmla="*/ 9 w 12"/>
                <a:gd name="T11" fmla="*/ 6 h 14"/>
                <a:gd name="T12" fmla="*/ 9 w 12"/>
                <a:gd name="T13" fmla="*/ 7 h 14"/>
                <a:gd name="T14" fmla="*/ 2 w 12"/>
                <a:gd name="T15" fmla="*/ 6 h 14"/>
                <a:gd name="T16" fmla="*/ 2 w 12"/>
                <a:gd name="T17" fmla="*/ 10 h 14"/>
                <a:gd name="T18" fmla="*/ 9 w 12"/>
                <a:gd name="T19" fmla="*/ 12 h 14"/>
                <a:gd name="T20" fmla="*/ 8 w 12"/>
                <a:gd name="T21" fmla="*/ 13 h 14"/>
                <a:gd name="T22" fmla="*/ 0 w 12"/>
                <a:gd name="T23" fmla="*/ 11 h 14"/>
                <a:gd name="T24" fmla="*/ 2 w 12"/>
                <a:gd name="T25" fmla="*/ 0 h 14"/>
                <a:gd name="T26" fmla="*/ 2 w 12"/>
                <a:gd name="T27" fmla="*/ 0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14"/>
                <a:gd name="T44" fmla="*/ 12 w 12"/>
                <a:gd name="T45" fmla="*/ 14 h 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14">
                  <a:moveTo>
                    <a:pt x="2" y="0"/>
                  </a:moveTo>
                  <a:lnTo>
                    <a:pt x="11" y="1"/>
                  </a:lnTo>
                  <a:lnTo>
                    <a:pt x="10" y="3"/>
                  </a:lnTo>
                  <a:lnTo>
                    <a:pt x="3" y="1"/>
                  </a:lnTo>
                  <a:lnTo>
                    <a:pt x="2" y="5"/>
                  </a:lnTo>
                  <a:lnTo>
                    <a:pt x="9" y="6"/>
                  </a:lnTo>
                  <a:lnTo>
                    <a:pt x="9" y="7"/>
                  </a:lnTo>
                  <a:lnTo>
                    <a:pt x="2" y="6"/>
                  </a:lnTo>
                  <a:lnTo>
                    <a:pt x="2" y="10"/>
                  </a:lnTo>
                  <a:lnTo>
                    <a:pt x="9" y="12"/>
                  </a:lnTo>
                  <a:lnTo>
                    <a:pt x="8" y="13"/>
                  </a:lnTo>
                  <a:lnTo>
                    <a:pt x="0" y="11"/>
                  </a:lnTo>
                  <a:lnTo>
                    <a:pt x="2" y="0"/>
                  </a:lnTo>
                </a:path>
              </a:pathLst>
            </a:custGeom>
            <a:grpFill/>
            <a:ln w="9445">
              <a:solidFill>
                <a:srgbClr val="C20041"/>
              </a:solidFill>
              <a:round/>
              <a:headEnd/>
              <a:tailEnd/>
            </a:ln>
          </p:spPr>
          <p:txBody>
            <a:bodyPr/>
            <a:lstStyle/>
            <a:p>
              <a:pPr>
                <a:defRPr/>
              </a:pPr>
              <a:endParaRPr lang="en-US"/>
            </a:p>
          </p:txBody>
        </p:sp>
        <p:sp>
          <p:nvSpPr>
            <p:cNvPr id="36995" name="Freeform 126"/>
            <p:cNvSpPr>
              <a:spLocks/>
            </p:cNvSpPr>
            <p:nvPr/>
          </p:nvSpPr>
          <p:spPr bwMode="auto">
            <a:xfrm>
              <a:off x="1306" y="2237"/>
              <a:ext cx="12" cy="15"/>
            </a:xfrm>
            <a:custGeom>
              <a:avLst/>
              <a:gdLst>
                <a:gd name="T0" fmla="*/ 7 w 12"/>
                <a:gd name="T1" fmla="*/ 2 h 15"/>
                <a:gd name="T2" fmla="*/ 9 w 12"/>
                <a:gd name="T3" fmla="*/ 4 h 15"/>
                <a:gd name="T4" fmla="*/ 10 w 12"/>
                <a:gd name="T5" fmla="*/ 4 h 15"/>
                <a:gd name="T6" fmla="*/ 9 w 12"/>
                <a:gd name="T7" fmla="*/ 6 h 15"/>
                <a:gd name="T8" fmla="*/ 8 w 12"/>
                <a:gd name="T9" fmla="*/ 7 h 15"/>
                <a:gd name="T10" fmla="*/ 8 w 12"/>
                <a:gd name="T11" fmla="*/ 7 h 15"/>
                <a:gd name="T12" fmla="*/ 6 w 12"/>
                <a:gd name="T13" fmla="*/ 7 h 15"/>
                <a:gd name="T14" fmla="*/ 4 w 12"/>
                <a:gd name="T15" fmla="*/ 2 h 15"/>
                <a:gd name="T16" fmla="*/ 8 w 12"/>
                <a:gd name="T17" fmla="*/ 1 h 15"/>
                <a:gd name="T18" fmla="*/ 10 w 12"/>
                <a:gd name="T19" fmla="*/ 2 h 15"/>
                <a:gd name="T20" fmla="*/ 10 w 12"/>
                <a:gd name="T21" fmla="*/ 2 h 15"/>
                <a:gd name="T22" fmla="*/ 11 w 12"/>
                <a:gd name="T23" fmla="*/ 4 h 15"/>
                <a:gd name="T24" fmla="*/ 11 w 12"/>
                <a:gd name="T25" fmla="*/ 5 h 15"/>
                <a:gd name="T26" fmla="*/ 10 w 12"/>
                <a:gd name="T27" fmla="*/ 7 h 15"/>
                <a:gd name="T28" fmla="*/ 9 w 12"/>
                <a:gd name="T29" fmla="*/ 7 h 15"/>
                <a:gd name="T30" fmla="*/ 9 w 12"/>
                <a:gd name="T31" fmla="*/ 8 h 15"/>
                <a:gd name="T32" fmla="*/ 10 w 12"/>
                <a:gd name="T33" fmla="*/ 9 h 15"/>
                <a:gd name="T34" fmla="*/ 10 w 12"/>
                <a:gd name="T35" fmla="*/ 9 h 15"/>
                <a:gd name="T36" fmla="*/ 10 w 12"/>
                <a:gd name="T37" fmla="*/ 11 h 15"/>
                <a:gd name="T38" fmla="*/ 9 w 12"/>
                <a:gd name="T39" fmla="*/ 12 h 15"/>
                <a:gd name="T40" fmla="*/ 9 w 12"/>
                <a:gd name="T41" fmla="*/ 13 h 15"/>
                <a:gd name="T42" fmla="*/ 10 w 12"/>
                <a:gd name="T43" fmla="*/ 13 h 15"/>
                <a:gd name="T44" fmla="*/ 10 w 12"/>
                <a:gd name="T45" fmla="*/ 13 h 15"/>
                <a:gd name="T46" fmla="*/ 7 w 12"/>
                <a:gd name="T47" fmla="*/ 13 h 15"/>
                <a:gd name="T48" fmla="*/ 7 w 12"/>
                <a:gd name="T49" fmla="*/ 13 h 15"/>
                <a:gd name="T50" fmla="*/ 8 w 12"/>
                <a:gd name="T51" fmla="*/ 10 h 15"/>
                <a:gd name="T52" fmla="*/ 8 w 12"/>
                <a:gd name="T53" fmla="*/ 9 h 15"/>
                <a:gd name="T54" fmla="*/ 7 w 12"/>
                <a:gd name="T55" fmla="*/ 9 h 15"/>
                <a:gd name="T56" fmla="*/ 7 w 12"/>
                <a:gd name="T57" fmla="*/ 9 h 15"/>
                <a:gd name="T58" fmla="*/ 6 w 12"/>
                <a:gd name="T59" fmla="*/ 8 h 15"/>
                <a:gd name="T60" fmla="*/ 2 w 12"/>
                <a:gd name="T61" fmla="*/ 12 h 15"/>
                <a:gd name="T62" fmla="*/ 3 w 12"/>
                <a:gd name="T63" fmla="*/ 0 h 15"/>
                <a:gd name="T64" fmla="*/ 4 w 12"/>
                <a:gd name="T65" fmla="*/ 2 h 1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
                <a:gd name="T100" fmla="*/ 0 h 15"/>
                <a:gd name="T101" fmla="*/ 12 w 12"/>
                <a:gd name="T102" fmla="*/ 15 h 1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 h="15">
                  <a:moveTo>
                    <a:pt x="4" y="2"/>
                  </a:moveTo>
                  <a:lnTo>
                    <a:pt x="7" y="2"/>
                  </a:lnTo>
                  <a:lnTo>
                    <a:pt x="8" y="4"/>
                  </a:lnTo>
                  <a:lnTo>
                    <a:pt x="9" y="4"/>
                  </a:lnTo>
                  <a:lnTo>
                    <a:pt x="10" y="4"/>
                  </a:lnTo>
                  <a:lnTo>
                    <a:pt x="9" y="5"/>
                  </a:lnTo>
                  <a:lnTo>
                    <a:pt x="9" y="6"/>
                  </a:lnTo>
                  <a:lnTo>
                    <a:pt x="8" y="7"/>
                  </a:lnTo>
                  <a:lnTo>
                    <a:pt x="6" y="7"/>
                  </a:lnTo>
                  <a:lnTo>
                    <a:pt x="3" y="6"/>
                  </a:lnTo>
                  <a:lnTo>
                    <a:pt x="4" y="2"/>
                  </a:lnTo>
                  <a:lnTo>
                    <a:pt x="3" y="0"/>
                  </a:lnTo>
                  <a:lnTo>
                    <a:pt x="8" y="1"/>
                  </a:lnTo>
                  <a:lnTo>
                    <a:pt x="9" y="2"/>
                  </a:lnTo>
                  <a:lnTo>
                    <a:pt x="10" y="2"/>
                  </a:lnTo>
                  <a:lnTo>
                    <a:pt x="11" y="4"/>
                  </a:lnTo>
                  <a:lnTo>
                    <a:pt x="11" y="5"/>
                  </a:lnTo>
                  <a:lnTo>
                    <a:pt x="11" y="6"/>
                  </a:lnTo>
                  <a:lnTo>
                    <a:pt x="10" y="7"/>
                  </a:lnTo>
                  <a:lnTo>
                    <a:pt x="9" y="7"/>
                  </a:lnTo>
                  <a:lnTo>
                    <a:pt x="9" y="8"/>
                  </a:lnTo>
                  <a:lnTo>
                    <a:pt x="10" y="9"/>
                  </a:lnTo>
                  <a:lnTo>
                    <a:pt x="10" y="11"/>
                  </a:lnTo>
                  <a:lnTo>
                    <a:pt x="10" y="12"/>
                  </a:lnTo>
                  <a:lnTo>
                    <a:pt x="9" y="12"/>
                  </a:lnTo>
                  <a:lnTo>
                    <a:pt x="9" y="13"/>
                  </a:lnTo>
                  <a:lnTo>
                    <a:pt x="10" y="13"/>
                  </a:lnTo>
                  <a:lnTo>
                    <a:pt x="10" y="14"/>
                  </a:lnTo>
                  <a:lnTo>
                    <a:pt x="7" y="13"/>
                  </a:lnTo>
                  <a:lnTo>
                    <a:pt x="8" y="12"/>
                  </a:lnTo>
                  <a:lnTo>
                    <a:pt x="8" y="10"/>
                  </a:lnTo>
                  <a:lnTo>
                    <a:pt x="8" y="9"/>
                  </a:lnTo>
                  <a:lnTo>
                    <a:pt x="7" y="9"/>
                  </a:lnTo>
                  <a:lnTo>
                    <a:pt x="7" y="8"/>
                  </a:lnTo>
                  <a:lnTo>
                    <a:pt x="6" y="8"/>
                  </a:lnTo>
                  <a:lnTo>
                    <a:pt x="3" y="7"/>
                  </a:lnTo>
                  <a:lnTo>
                    <a:pt x="2" y="12"/>
                  </a:lnTo>
                  <a:lnTo>
                    <a:pt x="0" y="12"/>
                  </a:lnTo>
                  <a:lnTo>
                    <a:pt x="3" y="0"/>
                  </a:lnTo>
                  <a:lnTo>
                    <a:pt x="4" y="2"/>
                  </a:lnTo>
                </a:path>
              </a:pathLst>
            </a:custGeom>
            <a:grpFill/>
            <a:ln w="9445">
              <a:solidFill>
                <a:srgbClr val="C20041"/>
              </a:solidFill>
              <a:round/>
              <a:headEnd/>
              <a:tailEnd/>
            </a:ln>
          </p:spPr>
          <p:txBody>
            <a:bodyPr/>
            <a:lstStyle/>
            <a:p>
              <a:pPr>
                <a:defRPr/>
              </a:pPr>
              <a:endParaRPr lang="en-US"/>
            </a:p>
          </p:txBody>
        </p:sp>
        <p:sp>
          <p:nvSpPr>
            <p:cNvPr id="36996" name="Freeform 127"/>
            <p:cNvSpPr>
              <a:spLocks/>
            </p:cNvSpPr>
            <p:nvPr/>
          </p:nvSpPr>
          <p:spPr bwMode="auto">
            <a:xfrm>
              <a:off x="1327" y="2242"/>
              <a:ext cx="11" cy="13"/>
            </a:xfrm>
            <a:custGeom>
              <a:avLst/>
              <a:gdLst>
                <a:gd name="T0" fmla="*/ 1 w 11"/>
                <a:gd name="T1" fmla="*/ 0 h 13"/>
                <a:gd name="T2" fmla="*/ 10 w 11"/>
                <a:gd name="T3" fmla="*/ 0 h 13"/>
                <a:gd name="T4" fmla="*/ 10 w 11"/>
                <a:gd name="T5" fmla="*/ 2 h 13"/>
                <a:gd name="T6" fmla="*/ 3 w 11"/>
                <a:gd name="T7" fmla="*/ 2 h 13"/>
                <a:gd name="T8" fmla="*/ 2 w 11"/>
                <a:gd name="T9" fmla="*/ 6 h 13"/>
                <a:gd name="T10" fmla="*/ 8 w 11"/>
                <a:gd name="T11" fmla="*/ 6 h 13"/>
                <a:gd name="T12" fmla="*/ 8 w 11"/>
                <a:gd name="T13" fmla="*/ 6 h 13"/>
                <a:gd name="T14" fmla="*/ 2 w 11"/>
                <a:gd name="T15" fmla="*/ 6 h 13"/>
                <a:gd name="T16" fmla="*/ 2 w 11"/>
                <a:gd name="T17" fmla="*/ 12 h 13"/>
                <a:gd name="T18" fmla="*/ 0 w 11"/>
                <a:gd name="T19" fmla="*/ 12 h 13"/>
                <a:gd name="T20" fmla="*/ 1 w 11"/>
                <a:gd name="T21" fmla="*/ 0 h 13"/>
                <a:gd name="T22" fmla="*/ 1 w 11"/>
                <a:gd name="T23" fmla="*/ 0 h 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13"/>
                <a:gd name="T38" fmla="*/ 11 w 11"/>
                <a:gd name="T39" fmla="*/ 13 h 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13">
                  <a:moveTo>
                    <a:pt x="1" y="0"/>
                  </a:moveTo>
                  <a:lnTo>
                    <a:pt x="10" y="0"/>
                  </a:lnTo>
                  <a:lnTo>
                    <a:pt x="10" y="2"/>
                  </a:lnTo>
                  <a:lnTo>
                    <a:pt x="3" y="2"/>
                  </a:lnTo>
                  <a:lnTo>
                    <a:pt x="2" y="6"/>
                  </a:lnTo>
                  <a:lnTo>
                    <a:pt x="8" y="6"/>
                  </a:lnTo>
                  <a:lnTo>
                    <a:pt x="2" y="6"/>
                  </a:lnTo>
                  <a:lnTo>
                    <a:pt x="2" y="12"/>
                  </a:lnTo>
                  <a:lnTo>
                    <a:pt x="0" y="12"/>
                  </a:lnTo>
                  <a:lnTo>
                    <a:pt x="1" y="0"/>
                  </a:lnTo>
                </a:path>
              </a:pathLst>
            </a:custGeom>
            <a:grpFill/>
            <a:ln w="9445">
              <a:solidFill>
                <a:srgbClr val="C20041"/>
              </a:solidFill>
              <a:round/>
              <a:headEnd/>
              <a:tailEnd/>
            </a:ln>
          </p:spPr>
          <p:txBody>
            <a:bodyPr/>
            <a:lstStyle/>
            <a:p>
              <a:pPr>
                <a:defRPr/>
              </a:pPr>
              <a:endParaRPr lang="en-US"/>
            </a:p>
          </p:txBody>
        </p:sp>
        <p:sp>
          <p:nvSpPr>
            <p:cNvPr id="36997" name="Freeform 128"/>
            <p:cNvSpPr>
              <a:spLocks/>
            </p:cNvSpPr>
            <p:nvPr/>
          </p:nvSpPr>
          <p:spPr bwMode="auto">
            <a:xfrm>
              <a:off x="1340" y="2243"/>
              <a:ext cx="3" cy="13"/>
            </a:xfrm>
            <a:custGeom>
              <a:avLst/>
              <a:gdLst>
                <a:gd name="T0" fmla="*/ 0 w 3"/>
                <a:gd name="T1" fmla="*/ 0 h 13"/>
                <a:gd name="T2" fmla="*/ 2 w 3"/>
                <a:gd name="T3" fmla="*/ 0 h 13"/>
                <a:gd name="T4" fmla="*/ 2 w 3"/>
                <a:gd name="T5" fmla="*/ 12 h 13"/>
                <a:gd name="T6" fmla="*/ 0 w 3"/>
                <a:gd name="T7" fmla="*/ 12 h 13"/>
                <a:gd name="T8" fmla="*/ 0 w 3"/>
                <a:gd name="T9" fmla="*/ 0 h 13"/>
                <a:gd name="T10" fmla="*/ 0 w 3"/>
                <a:gd name="T11" fmla="*/ 0 h 13"/>
                <a:gd name="T12" fmla="*/ 0 60000 65536"/>
                <a:gd name="T13" fmla="*/ 0 60000 65536"/>
                <a:gd name="T14" fmla="*/ 0 60000 65536"/>
                <a:gd name="T15" fmla="*/ 0 60000 65536"/>
                <a:gd name="T16" fmla="*/ 0 60000 65536"/>
                <a:gd name="T17" fmla="*/ 0 60000 65536"/>
                <a:gd name="T18" fmla="*/ 0 w 3"/>
                <a:gd name="T19" fmla="*/ 0 h 13"/>
                <a:gd name="T20" fmla="*/ 3 w 3"/>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3" h="13">
                  <a:moveTo>
                    <a:pt x="0" y="0"/>
                  </a:moveTo>
                  <a:lnTo>
                    <a:pt x="2" y="0"/>
                  </a:lnTo>
                  <a:lnTo>
                    <a:pt x="2" y="12"/>
                  </a:lnTo>
                  <a:lnTo>
                    <a:pt x="0" y="12"/>
                  </a:lnTo>
                  <a:lnTo>
                    <a:pt x="0" y="0"/>
                  </a:lnTo>
                </a:path>
              </a:pathLst>
            </a:custGeom>
            <a:grpFill/>
            <a:ln w="9445">
              <a:solidFill>
                <a:srgbClr val="C20041"/>
              </a:solidFill>
              <a:round/>
              <a:headEnd/>
              <a:tailEnd/>
            </a:ln>
          </p:spPr>
          <p:txBody>
            <a:bodyPr/>
            <a:lstStyle/>
            <a:p>
              <a:pPr>
                <a:defRPr/>
              </a:pPr>
              <a:endParaRPr lang="en-US"/>
            </a:p>
          </p:txBody>
        </p:sp>
        <p:sp>
          <p:nvSpPr>
            <p:cNvPr id="36998" name="Freeform 129"/>
            <p:cNvSpPr>
              <a:spLocks/>
            </p:cNvSpPr>
            <p:nvPr/>
          </p:nvSpPr>
          <p:spPr bwMode="auto">
            <a:xfrm>
              <a:off x="1346" y="2243"/>
              <a:ext cx="10" cy="13"/>
            </a:xfrm>
            <a:custGeom>
              <a:avLst/>
              <a:gdLst>
                <a:gd name="T0" fmla="*/ 1 w 10"/>
                <a:gd name="T1" fmla="*/ 1 h 13"/>
                <a:gd name="T2" fmla="*/ 4 w 10"/>
                <a:gd name="T3" fmla="*/ 1 h 13"/>
                <a:gd name="T4" fmla="*/ 6 w 10"/>
                <a:gd name="T5" fmla="*/ 1 h 13"/>
                <a:gd name="T6" fmla="*/ 6 w 10"/>
                <a:gd name="T7" fmla="*/ 1 h 13"/>
                <a:gd name="T8" fmla="*/ 6 w 10"/>
                <a:gd name="T9" fmla="*/ 1 h 13"/>
                <a:gd name="T10" fmla="*/ 7 w 10"/>
                <a:gd name="T11" fmla="*/ 2 h 13"/>
                <a:gd name="T12" fmla="*/ 7 w 10"/>
                <a:gd name="T13" fmla="*/ 3 h 13"/>
                <a:gd name="T14" fmla="*/ 8 w 10"/>
                <a:gd name="T15" fmla="*/ 4 h 13"/>
                <a:gd name="T16" fmla="*/ 8 w 10"/>
                <a:gd name="T17" fmla="*/ 5 h 13"/>
                <a:gd name="T18" fmla="*/ 8 w 10"/>
                <a:gd name="T19" fmla="*/ 6 h 13"/>
                <a:gd name="T20" fmla="*/ 8 w 10"/>
                <a:gd name="T21" fmla="*/ 7 h 13"/>
                <a:gd name="T22" fmla="*/ 8 w 10"/>
                <a:gd name="T23" fmla="*/ 9 h 13"/>
                <a:gd name="T24" fmla="*/ 7 w 10"/>
                <a:gd name="T25" fmla="*/ 9 h 13"/>
                <a:gd name="T26" fmla="*/ 7 w 10"/>
                <a:gd name="T27" fmla="*/ 10 h 13"/>
                <a:gd name="T28" fmla="*/ 6 w 10"/>
                <a:gd name="T29" fmla="*/ 10 h 13"/>
                <a:gd name="T30" fmla="*/ 6 w 10"/>
                <a:gd name="T31" fmla="*/ 10 h 13"/>
                <a:gd name="T32" fmla="*/ 5 w 10"/>
                <a:gd name="T33" fmla="*/ 10 h 13"/>
                <a:gd name="T34" fmla="*/ 4 w 10"/>
                <a:gd name="T35" fmla="*/ 10 h 13"/>
                <a:gd name="T36" fmla="*/ 1 w 10"/>
                <a:gd name="T37" fmla="*/ 10 h 13"/>
                <a:gd name="T38" fmla="*/ 1 w 10"/>
                <a:gd name="T39" fmla="*/ 1 h 13"/>
                <a:gd name="T40" fmla="*/ 0 w 10"/>
                <a:gd name="T41" fmla="*/ 0 h 13"/>
                <a:gd name="T42" fmla="*/ 4 w 10"/>
                <a:gd name="T43" fmla="*/ 0 h 13"/>
                <a:gd name="T44" fmla="*/ 6 w 10"/>
                <a:gd name="T45" fmla="*/ 0 h 13"/>
                <a:gd name="T46" fmla="*/ 6 w 10"/>
                <a:gd name="T47" fmla="*/ 0 h 13"/>
                <a:gd name="T48" fmla="*/ 7 w 10"/>
                <a:gd name="T49" fmla="*/ 0 h 13"/>
                <a:gd name="T50" fmla="*/ 8 w 10"/>
                <a:gd name="T51" fmla="*/ 1 h 13"/>
                <a:gd name="T52" fmla="*/ 8 w 10"/>
                <a:gd name="T53" fmla="*/ 1 h 13"/>
                <a:gd name="T54" fmla="*/ 9 w 10"/>
                <a:gd name="T55" fmla="*/ 1 h 13"/>
                <a:gd name="T56" fmla="*/ 9 w 10"/>
                <a:gd name="T57" fmla="*/ 3 h 13"/>
                <a:gd name="T58" fmla="*/ 9 w 10"/>
                <a:gd name="T59" fmla="*/ 3 h 13"/>
                <a:gd name="T60" fmla="*/ 9 w 10"/>
                <a:gd name="T61" fmla="*/ 5 h 13"/>
                <a:gd name="T62" fmla="*/ 9 w 10"/>
                <a:gd name="T63" fmla="*/ 6 h 13"/>
                <a:gd name="T64" fmla="*/ 9 w 10"/>
                <a:gd name="T65" fmla="*/ 7 h 13"/>
                <a:gd name="T66" fmla="*/ 9 w 10"/>
                <a:gd name="T67" fmla="*/ 8 h 13"/>
                <a:gd name="T68" fmla="*/ 9 w 10"/>
                <a:gd name="T69" fmla="*/ 9 h 13"/>
                <a:gd name="T70" fmla="*/ 9 w 10"/>
                <a:gd name="T71" fmla="*/ 10 h 13"/>
                <a:gd name="T72" fmla="*/ 8 w 10"/>
                <a:gd name="T73" fmla="*/ 11 h 13"/>
                <a:gd name="T74" fmla="*/ 8 w 10"/>
                <a:gd name="T75" fmla="*/ 11 h 13"/>
                <a:gd name="T76" fmla="*/ 7 w 10"/>
                <a:gd name="T77" fmla="*/ 12 h 13"/>
                <a:gd name="T78" fmla="*/ 6 w 10"/>
                <a:gd name="T79" fmla="*/ 12 h 13"/>
                <a:gd name="T80" fmla="*/ 6 w 10"/>
                <a:gd name="T81" fmla="*/ 12 h 13"/>
                <a:gd name="T82" fmla="*/ 4 w 10"/>
                <a:gd name="T83" fmla="*/ 12 h 13"/>
                <a:gd name="T84" fmla="*/ 0 w 10"/>
                <a:gd name="T85" fmla="*/ 12 h 13"/>
                <a:gd name="T86" fmla="*/ 0 w 10"/>
                <a:gd name="T87" fmla="*/ 0 h 13"/>
                <a:gd name="T88" fmla="*/ 1 w 10"/>
                <a:gd name="T89" fmla="*/ 1 h 13"/>
                <a:gd name="T90" fmla="*/ 1 w 10"/>
                <a:gd name="T91" fmla="*/ 1 h 1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
                <a:gd name="T139" fmla="*/ 0 h 13"/>
                <a:gd name="T140" fmla="*/ 10 w 10"/>
                <a:gd name="T141" fmla="*/ 13 h 1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 h="13">
                  <a:moveTo>
                    <a:pt x="1" y="1"/>
                  </a:moveTo>
                  <a:lnTo>
                    <a:pt x="4" y="1"/>
                  </a:lnTo>
                  <a:lnTo>
                    <a:pt x="6" y="1"/>
                  </a:lnTo>
                  <a:lnTo>
                    <a:pt x="7" y="2"/>
                  </a:lnTo>
                  <a:lnTo>
                    <a:pt x="7" y="3"/>
                  </a:lnTo>
                  <a:lnTo>
                    <a:pt x="8" y="4"/>
                  </a:lnTo>
                  <a:lnTo>
                    <a:pt x="8" y="5"/>
                  </a:lnTo>
                  <a:lnTo>
                    <a:pt x="8" y="6"/>
                  </a:lnTo>
                  <a:lnTo>
                    <a:pt x="8" y="7"/>
                  </a:lnTo>
                  <a:lnTo>
                    <a:pt x="8" y="9"/>
                  </a:lnTo>
                  <a:lnTo>
                    <a:pt x="7" y="9"/>
                  </a:lnTo>
                  <a:lnTo>
                    <a:pt x="7" y="10"/>
                  </a:lnTo>
                  <a:lnTo>
                    <a:pt x="6" y="10"/>
                  </a:lnTo>
                  <a:lnTo>
                    <a:pt x="5" y="10"/>
                  </a:lnTo>
                  <a:lnTo>
                    <a:pt x="4" y="10"/>
                  </a:lnTo>
                  <a:lnTo>
                    <a:pt x="1" y="10"/>
                  </a:lnTo>
                  <a:lnTo>
                    <a:pt x="1" y="1"/>
                  </a:lnTo>
                  <a:lnTo>
                    <a:pt x="0" y="0"/>
                  </a:lnTo>
                  <a:lnTo>
                    <a:pt x="4" y="0"/>
                  </a:lnTo>
                  <a:lnTo>
                    <a:pt x="6" y="0"/>
                  </a:lnTo>
                  <a:lnTo>
                    <a:pt x="7" y="0"/>
                  </a:lnTo>
                  <a:lnTo>
                    <a:pt x="8" y="1"/>
                  </a:lnTo>
                  <a:lnTo>
                    <a:pt x="9" y="1"/>
                  </a:lnTo>
                  <a:lnTo>
                    <a:pt x="9" y="3"/>
                  </a:lnTo>
                  <a:lnTo>
                    <a:pt x="9" y="5"/>
                  </a:lnTo>
                  <a:lnTo>
                    <a:pt x="9" y="6"/>
                  </a:lnTo>
                  <a:lnTo>
                    <a:pt x="9" y="7"/>
                  </a:lnTo>
                  <a:lnTo>
                    <a:pt x="9" y="8"/>
                  </a:lnTo>
                  <a:lnTo>
                    <a:pt x="9" y="9"/>
                  </a:lnTo>
                  <a:lnTo>
                    <a:pt x="9" y="10"/>
                  </a:lnTo>
                  <a:lnTo>
                    <a:pt x="8" y="11"/>
                  </a:lnTo>
                  <a:lnTo>
                    <a:pt x="7" y="12"/>
                  </a:lnTo>
                  <a:lnTo>
                    <a:pt x="6" y="12"/>
                  </a:lnTo>
                  <a:lnTo>
                    <a:pt x="4" y="12"/>
                  </a:lnTo>
                  <a:lnTo>
                    <a:pt x="0" y="12"/>
                  </a:lnTo>
                  <a:lnTo>
                    <a:pt x="0" y="0"/>
                  </a:lnTo>
                  <a:lnTo>
                    <a:pt x="1" y="1"/>
                  </a:lnTo>
                </a:path>
              </a:pathLst>
            </a:custGeom>
            <a:grpFill/>
            <a:ln w="9445">
              <a:solidFill>
                <a:srgbClr val="C20041"/>
              </a:solidFill>
              <a:round/>
              <a:headEnd/>
              <a:tailEnd/>
            </a:ln>
          </p:spPr>
          <p:txBody>
            <a:bodyPr/>
            <a:lstStyle/>
            <a:p>
              <a:pPr>
                <a:defRPr/>
              </a:pPr>
              <a:endParaRPr lang="en-US"/>
            </a:p>
          </p:txBody>
        </p:sp>
        <p:sp>
          <p:nvSpPr>
            <p:cNvPr id="36999" name="Freeform 130"/>
            <p:cNvSpPr>
              <a:spLocks/>
            </p:cNvSpPr>
            <p:nvPr/>
          </p:nvSpPr>
          <p:spPr bwMode="auto">
            <a:xfrm>
              <a:off x="1360" y="2239"/>
              <a:ext cx="11" cy="14"/>
            </a:xfrm>
            <a:custGeom>
              <a:avLst/>
              <a:gdLst>
                <a:gd name="T0" fmla="*/ 0 w 11"/>
                <a:gd name="T1" fmla="*/ 2 h 14"/>
                <a:gd name="T2" fmla="*/ 8 w 11"/>
                <a:gd name="T3" fmla="*/ 0 h 14"/>
                <a:gd name="T4" fmla="*/ 8 w 11"/>
                <a:gd name="T5" fmla="*/ 2 h 14"/>
                <a:gd name="T6" fmla="*/ 2 w 11"/>
                <a:gd name="T7" fmla="*/ 3 h 14"/>
                <a:gd name="T8" fmla="*/ 2 w 11"/>
                <a:gd name="T9" fmla="*/ 7 h 14"/>
                <a:gd name="T10" fmla="*/ 8 w 11"/>
                <a:gd name="T11" fmla="*/ 5 h 14"/>
                <a:gd name="T12" fmla="*/ 8 w 11"/>
                <a:gd name="T13" fmla="*/ 7 h 14"/>
                <a:gd name="T14" fmla="*/ 2 w 11"/>
                <a:gd name="T15" fmla="*/ 8 h 14"/>
                <a:gd name="T16" fmla="*/ 2 w 11"/>
                <a:gd name="T17" fmla="*/ 11 h 14"/>
                <a:gd name="T18" fmla="*/ 9 w 11"/>
                <a:gd name="T19" fmla="*/ 11 h 14"/>
                <a:gd name="T20" fmla="*/ 10 w 11"/>
                <a:gd name="T21" fmla="*/ 12 h 14"/>
                <a:gd name="T22" fmla="*/ 1 w 11"/>
                <a:gd name="T23" fmla="*/ 13 h 14"/>
                <a:gd name="T24" fmla="*/ 0 w 11"/>
                <a:gd name="T25" fmla="*/ 2 h 14"/>
                <a:gd name="T26" fmla="*/ 0 w 11"/>
                <a:gd name="T27" fmla="*/ 2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
                <a:gd name="T43" fmla="*/ 0 h 14"/>
                <a:gd name="T44" fmla="*/ 11 w 11"/>
                <a:gd name="T45" fmla="*/ 14 h 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 h="14">
                  <a:moveTo>
                    <a:pt x="0" y="2"/>
                  </a:moveTo>
                  <a:lnTo>
                    <a:pt x="8" y="0"/>
                  </a:lnTo>
                  <a:lnTo>
                    <a:pt x="8" y="2"/>
                  </a:lnTo>
                  <a:lnTo>
                    <a:pt x="2" y="3"/>
                  </a:lnTo>
                  <a:lnTo>
                    <a:pt x="2" y="7"/>
                  </a:lnTo>
                  <a:lnTo>
                    <a:pt x="8" y="5"/>
                  </a:lnTo>
                  <a:lnTo>
                    <a:pt x="8" y="7"/>
                  </a:lnTo>
                  <a:lnTo>
                    <a:pt x="2" y="8"/>
                  </a:lnTo>
                  <a:lnTo>
                    <a:pt x="2" y="11"/>
                  </a:lnTo>
                  <a:lnTo>
                    <a:pt x="9" y="11"/>
                  </a:lnTo>
                  <a:lnTo>
                    <a:pt x="10" y="12"/>
                  </a:lnTo>
                  <a:lnTo>
                    <a:pt x="1" y="13"/>
                  </a:lnTo>
                  <a:lnTo>
                    <a:pt x="0" y="2"/>
                  </a:lnTo>
                </a:path>
              </a:pathLst>
            </a:custGeom>
            <a:grpFill/>
            <a:ln w="9445">
              <a:solidFill>
                <a:srgbClr val="C20041"/>
              </a:solidFill>
              <a:round/>
              <a:headEnd/>
              <a:tailEnd/>
            </a:ln>
          </p:spPr>
          <p:txBody>
            <a:bodyPr/>
            <a:lstStyle/>
            <a:p>
              <a:pPr>
                <a:defRPr/>
              </a:pPr>
              <a:endParaRPr lang="en-US"/>
            </a:p>
          </p:txBody>
        </p:sp>
        <p:sp>
          <p:nvSpPr>
            <p:cNvPr id="37000" name="Freeform 131"/>
            <p:cNvSpPr>
              <a:spLocks/>
            </p:cNvSpPr>
            <p:nvPr/>
          </p:nvSpPr>
          <p:spPr bwMode="auto">
            <a:xfrm>
              <a:off x="1372" y="2235"/>
              <a:ext cx="11" cy="13"/>
            </a:xfrm>
            <a:custGeom>
              <a:avLst/>
              <a:gdLst>
                <a:gd name="T0" fmla="*/ 0 w 11"/>
                <a:gd name="T1" fmla="*/ 0 h 13"/>
                <a:gd name="T2" fmla="*/ 2 w 11"/>
                <a:gd name="T3" fmla="*/ 0 h 13"/>
                <a:gd name="T4" fmla="*/ 4 w 11"/>
                <a:gd name="T5" fmla="*/ 9 h 13"/>
                <a:gd name="T6" fmla="*/ 9 w 11"/>
                <a:gd name="T7" fmla="*/ 9 h 13"/>
                <a:gd name="T8" fmla="*/ 10 w 11"/>
                <a:gd name="T9" fmla="*/ 11 h 13"/>
                <a:gd name="T10" fmla="*/ 2 w 11"/>
                <a:gd name="T11" fmla="*/ 12 h 13"/>
                <a:gd name="T12" fmla="*/ 0 w 11"/>
                <a:gd name="T13" fmla="*/ 0 h 13"/>
                <a:gd name="T14" fmla="*/ 0 w 11"/>
                <a:gd name="T15" fmla="*/ 0 h 13"/>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13"/>
                <a:gd name="T26" fmla="*/ 11 w 11"/>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13">
                  <a:moveTo>
                    <a:pt x="0" y="0"/>
                  </a:moveTo>
                  <a:lnTo>
                    <a:pt x="2" y="0"/>
                  </a:lnTo>
                  <a:lnTo>
                    <a:pt x="4" y="9"/>
                  </a:lnTo>
                  <a:lnTo>
                    <a:pt x="9" y="9"/>
                  </a:lnTo>
                  <a:lnTo>
                    <a:pt x="10" y="11"/>
                  </a:lnTo>
                  <a:lnTo>
                    <a:pt x="2" y="12"/>
                  </a:lnTo>
                  <a:lnTo>
                    <a:pt x="0" y="0"/>
                  </a:lnTo>
                </a:path>
              </a:pathLst>
            </a:custGeom>
            <a:grpFill/>
            <a:ln w="9445">
              <a:solidFill>
                <a:srgbClr val="C20041"/>
              </a:solidFill>
              <a:round/>
              <a:headEnd/>
              <a:tailEnd/>
            </a:ln>
          </p:spPr>
          <p:txBody>
            <a:bodyPr/>
            <a:lstStyle/>
            <a:p>
              <a:pPr>
                <a:defRPr/>
              </a:pPr>
              <a:endParaRPr lang="en-US"/>
            </a:p>
          </p:txBody>
        </p:sp>
        <p:sp>
          <p:nvSpPr>
            <p:cNvPr id="37001" name="Freeform 132"/>
            <p:cNvSpPr>
              <a:spLocks/>
            </p:cNvSpPr>
            <p:nvPr/>
          </p:nvSpPr>
          <p:spPr bwMode="auto">
            <a:xfrm>
              <a:off x="1384" y="2232"/>
              <a:ext cx="2" cy="13"/>
            </a:xfrm>
            <a:custGeom>
              <a:avLst/>
              <a:gdLst>
                <a:gd name="T0" fmla="*/ 0 w 2"/>
                <a:gd name="T1" fmla="*/ 0 h 13"/>
                <a:gd name="T2" fmla="*/ 1 w 2"/>
                <a:gd name="T3" fmla="*/ 0 h 13"/>
                <a:gd name="T4" fmla="*/ 1 w 2"/>
                <a:gd name="T5" fmla="*/ 12 h 13"/>
                <a:gd name="T6" fmla="*/ 0 w 2"/>
                <a:gd name="T7" fmla="*/ 12 h 13"/>
                <a:gd name="T8" fmla="*/ 0 w 2"/>
                <a:gd name="T9" fmla="*/ 0 h 13"/>
                <a:gd name="T10" fmla="*/ 0 w 2"/>
                <a:gd name="T11" fmla="*/ 0 h 13"/>
                <a:gd name="T12" fmla="*/ 0 60000 65536"/>
                <a:gd name="T13" fmla="*/ 0 60000 65536"/>
                <a:gd name="T14" fmla="*/ 0 60000 65536"/>
                <a:gd name="T15" fmla="*/ 0 60000 65536"/>
                <a:gd name="T16" fmla="*/ 0 60000 65536"/>
                <a:gd name="T17" fmla="*/ 0 60000 65536"/>
                <a:gd name="T18" fmla="*/ 0 w 2"/>
                <a:gd name="T19" fmla="*/ 0 h 13"/>
                <a:gd name="T20" fmla="*/ 2 w 2"/>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 h="13">
                  <a:moveTo>
                    <a:pt x="0" y="0"/>
                  </a:moveTo>
                  <a:lnTo>
                    <a:pt x="1" y="0"/>
                  </a:lnTo>
                  <a:lnTo>
                    <a:pt x="1" y="12"/>
                  </a:lnTo>
                  <a:lnTo>
                    <a:pt x="0" y="12"/>
                  </a:lnTo>
                  <a:lnTo>
                    <a:pt x="0" y="0"/>
                  </a:lnTo>
                </a:path>
              </a:pathLst>
            </a:custGeom>
            <a:grpFill/>
            <a:ln w="9445">
              <a:solidFill>
                <a:srgbClr val="C20041"/>
              </a:solidFill>
              <a:round/>
              <a:headEnd/>
              <a:tailEnd/>
            </a:ln>
          </p:spPr>
          <p:txBody>
            <a:bodyPr/>
            <a:lstStyle/>
            <a:p>
              <a:pPr>
                <a:defRPr/>
              </a:pPr>
              <a:endParaRPr lang="en-US"/>
            </a:p>
          </p:txBody>
        </p:sp>
        <p:sp>
          <p:nvSpPr>
            <p:cNvPr id="37002" name="Freeform 133"/>
            <p:cNvSpPr>
              <a:spLocks/>
            </p:cNvSpPr>
            <p:nvPr/>
          </p:nvSpPr>
          <p:spPr bwMode="auto">
            <a:xfrm>
              <a:off x="1388" y="2230"/>
              <a:ext cx="10" cy="13"/>
            </a:xfrm>
            <a:custGeom>
              <a:avLst/>
              <a:gdLst>
                <a:gd name="T0" fmla="*/ 2 w 10"/>
                <a:gd name="T1" fmla="*/ 8 h 13"/>
                <a:gd name="T2" fmla="*/ 2 w 10"/>
                <a:gd name="T3" fmla="*/ 9 h 13"/>
                <a:gd name="T4" fmla="*/ 3 w 10"/>
                <a:gd name="T5" fmla="*/ 9 h 13"/>
                <a:gd name="T6" fmla="*/ 4 w 10"/>
                <a:gd name="T7" fmla="*/ 11 h 13"/>
                <a:gd name="T8" fmla="*/ 5 w 10"/>
                <a:gd name="T9" fmla="*/ 11 h 13"/>
                <a:gd name="T10" fmla="*/ 7 w 10"/>
                <a:gd name="T11" fmla="*/ 11 h 13"/>
                <a:gd name="T12" fmla="*/ 7 w 10"/>
                <a:gd name="T13" fmla="*/ 11 h 13"/>
                <a:gd name="T14" fmla="*/ 8 w 10"/>
                <a:gd name="T15" fmla="*/ 9 h 13"/>
                <a:gd name="T16" fmla="*/ 8 w 10"/>
                <a:gd name="T17" fmla="*/ 9 h 13"/>
                <a:gd name="T18" fmla="*/ 8 w 10"/>
                <a:gd name="T19" fmla="*/ 8 h 13"/>
                <a:gd name="T20" fmla="*/ 8 w 10"/>
                <a:gd name="T21" fmla="*/ 8 h 13"/>
                <a:gd name="T22" fmla="*/ 3 w 10"/>
                <a:gd name="T23" fmla="*/ 7 h 13"/>
                <a:gd name="T24" fmla="*/ 2 w 10"/>
                <a:gd name="T25" fmla="*/ 6 h 13"/>
                <a:gd name="T26" fmla="*/ 1 w 10"/>
                <a:gd name="T27" fmla="*/ 5 h 13"/>
                <a:gd name="T28" fmla="*/ 1 w 10"/>
                <a:gd name="T29" fmla="*/ 3 h 13"/>
                <a:gd name="T30" fmla="*/ 1 w 10"/>
                <a:gd name="T31" fmla="*/ 3 h 13"/>
                <a:gd name="T32" fmla="*/ 1 w 10"/>
                <a:gd name="T33" fmla="*/ 2 h 13"/>
                <a:gd name="T34" fmla="*/ 3 w 10"/>
                <a:gd name="T35" fmla="*/ 0 h 13"/>
                <a:gd name="T36" fmla="*/ 3 w 10"/>
                <a:gd name="T37" fmla="*/ 0 h 13"/>
                <a:gd name="T38" fmla="*/ 5 w 10"/>
                <a:gd name="T39" fmla="*/ 0 h 13"/>
                <a:gd name="T40" fmla="*/ 7 w 10"/>
                <a:gd name="T41" fmla="*/ 0 h 13"/>
                <a:gd name="T42" fmla="*/ 8 w 10"/>
                <a:gd name="T43" fmla="*/ 1 h 13"/>
                <a:gd name="T44" fmla="*/ 9 w 10"/>
                <a:gd name="T45" fmla="*/ 2 h 13"/>
                <a:gd name="T46" fmla="*/ 9 w 10"/>
                <a:gd name="T47" fmla="*/ 3 h 13"/>
                <a:gd name="T48" fmla="*/ 9 w 10"/>
                <a:gd name="T49" fmla="*/ 4 h 13"/>
                <a:gd name="T50" fmla="*/ 8 w 10"/>
                <a:gd name="T51" fmla="*/ 3 h 13"/>
                <a:gd name="T52" fmla="*/ 7 w 10"/>
                <a:gd name="T53" fmla="*/ 2 h 13"/>
                <a:gd name="T54" fmla="*/ 7 w 10"/>
                <a:gd name="T55" fmla="*/ 2 h 13"/>
                <a:gd name="T56" fmla="*/ 6 w 10"/>
                <a:gd name="T57" fmla="*/ 2 h 13"/>
                <a:gd name="T58" fmla="*/ 5 w 10"/>
                <a:gd name="T59" fmla="*/ 2 h 13"/>
                <a:gd name="T60" fmla="*/ 4 w 10"/>
                <a:gd name="T61" fmla="*/ 2 h 13"/>
                <a:gd name="T62" fmla="*/ 3 w 10"/>
                <a:gd name="T63" fmla="*/ 2 h 13"/>
                <a:gd name="T64" fmla="*/ 3 w 10"/>
                <a:gd name="T65" fmla="*/ 3 h 13"/>
                <a:gd name="T66" fmla="*/ 3 w 10"/>
                <a:gd name="T67" fmla="*/ 3 h 13"/>
                <a:gd name="T68" fmla="*/ 3 w 10"/>
                <a:gd name="T69" fmla="*/ 5 h 13"/>
                <a:gd name="T70" fmla="*/ 4 w 10"/>
                <a:gd name="T71" fmla="*/ 5 h 13"/>
                <a:gd name="T72" fmla="*/ 8 w 10"/>
                <a:gd name="T73" fmla="*/ 7 h 13"/>
                <a:gd name="T74" fmla="*/ 9 w 10"/>
                <a:gd name="T75" fmla="*/ 7 h 13"/>
                <a:gd name="T76" fmla="*/ 9 w 10"/>
                <a:gd name="T77" fmla="*/ 8 h 13"/>
                <a:gd name="T78" fmla="*/ 9 w 10"/>
                <a:gd name="T79" fmla="*/ 9 h 13"/>
                <a:gd name="T80" fmla="*/ 9 w 10"/>
                <a:gd name="T81" fmla="*/ 11 h 13"/>
                <a:gd name="T82" fmla="*/ 9 w 10"/>
                <a:gd name="T83" fmla="*/ 11 h 13"/>
                <a:gd name="T84" fmla="*/ 8 w 10"/>
                <a:gd name="T85" fmla="*/ 12 h 13"/>
                <a:gd name="T86" fmla="*/ 5 w 10"/>
                <a:gd name="T87" fmla="*/ 12 h 13"/>
                <a:gd name="T88" fmla="*/ 3 w 10"/>
                <a:gd name="T89" fmla="*/ 12 h 13"/>
                <a:gd name="T90" fmla="*/ 2 w 10"/>
                <a:gd name="T91" fmla="*/ 11 h 13"/>
                <a:gd name="T92" fmla="*/ 1 w 10"/>
                <a:gd name="T93" fmla="*/ 11 h 13"/>
                <a:gd name="T94" fmla="*/ 1 w 10"/>
                <a:gd name="T95" fmla="*/ 9 h 13"/>
                <a:gd name="T96" fmla="*/ 0 w 10"/>
                <a:gd name="T97" fmla="*/ 8 h 13"/>
                <a:gd name="T98" fmla="*/ 0 w 10"/>
                <a:gd name="T99" fmla="*/ 8 h 1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
                <a:gd name="T151" fmla="*/ 0 h 13"/>
                <a:gd name="T152" fmla="*/ 10 w 10"/>
                <a:gd name="T153" fmla="*/ 13 h 1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 h="13">
                  <a:moveTo>
                    <a:pt x="0" y="8"/>
                  </a:moveTo>
                  <a:lnTo>
                    <a:pt x="2" y="8"/>
                  </a:lnTo>
                  <a:lnTo>
                    <a:pt x="2" y="9"/>
                  </a:lnTo>
                  <a:lnTo>
                    <a:pt x="3" y="9"/>
                  </a:lnTo>
                  <a:lnTo>
                    <a:pt x="3" y="11"/>
                  </a:lnTo>
                  <a:lnTo>
                    <a:pt x="4" y="11"/>
                  </a:lnTo>
                  <a:lnTo>
                    <a:pt x="5" y="11"/>
                  </a:lnTo>
                  <a:lnTo>
                    <a:pt x="6" y="11"/>
                  </a:lnTo>
                  <a:lnTo>
                    <a:pt x="7" y="11"/>
                  </a:lnTo>
                  <a:lnTo>
                    <a:pt x="8" y="10"/>
                  </a:lnTo>
                  <a:lnTo>
                    <a:pt x="8" y="9"/>
                  </a:lnTo>
                  <a:lnTo>
                    <a:pt x="8" y="8"/>
                  </a:lnTo>
                  <a:lnTo>
                    <a:pt x="7" y="7"/>
                  </a:lnTo>
                  <a:lnTo>
                    <a:pt x="3" y="7"/>
                  </a:lnTo>
                  <a:lnTo>
                    <a:pt x="2" y="6"/>
                  </a:lnTo>
                  <a:lnTo>
                    <a:pt x="1" y="5"/>
                  </a:lnTo>
                  <a:lnTo>
                    <a:pt x="1" y="3"/>
                  </a:lnTo>
                  <a:lnTo>
                    <a:pt x="1" y="2"/>
                  </a:lnTo>
                  <a:lnTo>
                    <a:pt x="2" y="1"/>
                  </a:lnTo>
                  <a:lnTo>
                    <a:pt x="3" y="0"/>
                  </a:lnTo>
                  <a:lnTo>
                    <a:pt x="5" y="0"/>
                  </a:lnTo>
                  <a:lnTo>
                    <a:pt x="7" y="0"/>
                  </a:lnTo>
                  <a:lnTo>
                    <a:pt x="8" y="0"/>
                  </a:lnTo>
                  <a:lnTo>
                    <a:pt x="8" y="1"/>
                  </a:lnTo>
                  <a:lnTo>
                    <a:pt x="9" y="1"/>
                  </a:lnTo>
                  <a:lnTo>
                    <a:pt x="9" y="2"/>
                  </a:lnTo>
                  <a:lnTo>
                    <a:pt x="9" y="3"/>
                  </a:lnTo>
                  <a:lnTo>
                    <a:pt x="9" y="4"/>
                  </a:lnTo>
                  <a:lnTo>
                    <a:pt x="8" y="4"/>
                  </a:lnTo>
                  <a:lnTo>
                    <a:pt x="8" y="3"/>
                  </a:lnTo>
                  <a:lnTo>
                    <a:pt x="7" y="2"/>
                  </a:lnTo>
                  <a:lnTo>
                    <a:pt x="6" y="2"/>
                  </a:lnTo>
                  <a:lnTo>
                    <a:pt x="5" y="2"/>
                  </a:lnTo>
                  <a:lnTo>
                    <a:pt x="4" y="2"/>
                  </a:lnTo>
                  <a:lnTo>
                    <a:pt x="3" y="2"/>
                  </a:lnTo>
                  <a:lnTo>
                    <a:pt x="3" y="3"/>
                  </a:lnTo>
                  <a:lnTo>
                    <a:pt x="3" y="4"/>
                  </a:lnTo>
                  <a:lnTo>
                    <a:pt x="3" y="5"/>
                  </a:lnTo>
                  <a:lnTo>
                    <a:pt x="4" y="5"/>
                  </a:lnTo>
                  <a:lnTo>
                    <a:pt x="7" y="6"/>
                  </a:lnTo>
                  <a:lnTo>
                    <a:pt x="8" y="7"/>
                  </a:lnTo>
                  <a:lnTo>
                    <a:pt x="9" y="7"/>
                  </a:lnTo>
                  <a:lnTo>
                    <a:pt x="9" y="8"/>
                  </a:lnTo>
                  <a:lnTo>
                    <a:pt x="9" y="9"/>
                  </a:lnTo>
                  <a:lnTo>
                    <a:pt x="9" y="11"/>
                  </a:lnTo>
                  <a:lnTo>
                    <a:pt x="8" y="11"/>
                  </a:lnTo>
                  <a:lnTo>
                    <a:pt x="8" y="12"/>
                  </a:lnTo>
                  <a:lnTo>
                    <a:pt x="7" y="12"/>
                  </a:lnTo>
                  <a:lnTo>
                    <a:pt x="5" y="12"/>
                  </a:lnTo>
                  <a:lnTo>
                    <a:pt x="4" y="12"/>
                  </a:lnTo>
                  <a:lnTo>
                    <a:pt x="3" y="12"/>
                  </a:lnTo>
                  <a:lnTo>
                    <a:pt x="2" y="11"/>
                  </a:lnTo>
                  <a:lnTo>
                    <a:pt x="1" y="11"/>
                  </a:lnTo>
                  <a:lnTo>
                    <a:pt x="1" y="10"/>
                  </a:lnTo>
                  <a:lnTo>
                    <a:pt x="1" y="9"/>
                  </a:lnTo>
                  <a:lnTo>
                    <a:pt x="0" y="8"/>
                  </a:lnTo>
                </a:path>
              </a:pathLst>
            </a:custGeom>
            <a:grpFill/>
            <a:ln w="9445">
              <a:solidFill>
                <a:srgbClr val="C20041"/>
              </a:solidFill>
              <a:round/>
              <a:headEnd/>
              <a:tailEnd/>
            </a:ln>
          </p:spPr>
          <p:txBody>
            <a:bodyPr/>
            <a:lstStyle/>
            <a:p>
              <a:pPr>
                <a:defRPr/>
              </a:pPr>
              <a:endParaRPr lang="en-US"/>
            </a:p>
          </p:txBody>
        </p:sp>
        <p:sp>
          <p:nvSpPr>
            <p:cNvPr id="37003" name="Freeform 134"/>
            <p:cNvSpPr>
              <a:spLocks/>
            </p:cNvSpPr>
            <p:nvPr/>
          </p:nvSpPr>
          <p:spPr bwMode="auto">
            <a:xfrm>
              <a:off x="1394" y="2234"/>
              <a:ext cx="13" cy="17"/>
            </a:xfrm>
            <a:custGeom>
              <a:avLst/>
              <a:gdLst>
                <a:gd name="T0" fmla="*/ 12 w 13"/>
                <a:gd name="T1" fmla="*/ 0 h 17"/>
                <a:gd name="T2" fmla="*/ 12 w 13"/>
                <a:gd name="T3" fmla="*/ 5 h 17"/>
                <a:gd name="T4" fmla="*/ 8 w 13"/>
                <a:gd name="T5" fmla="*/ 12 h 17"/>
                <a:gd name="T6" fmla="*/ 5 w 13"/>
                <a:gd name="T7" fmla="*/ 14 h 17"/>
                <a:gd name="T8" fmla="*/ 1 w 13"/>
                <a:gd name="T9" fmla="*/ 16 h 17"/>
                <a:gd name="T10" fmla="*/ 0 w 13"/>
                <a:gd name="T11" fmla="*/ 16 h 17"/>
                <a:gd name="T12" fmla="*/ 0 60000 65536"/>
                <a:gd name="T13" fmla="*/ 0 60000 65536"/>
                <a:gd name="T14" fmla="*/ 0 60000 65536"/>
                <a:gd name="T15" fmla="*/ 0 60000 65536"/>
                <a:gd name="T16" fmla="*/ 0 60000 65536"/>
                <a:gd name="T17" fmla="*/ 0 60000 65536"/>
                <a:gd name="T18" fmla="*/ 0 w 13"/>
                <a:gd name="T19" fmla="*/ 0 h 17"/>
                <a:gd name="T20" fmla="*/ 13 w 13"/>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3" h="17">
                  <a:moveTo>
                    <a:pt x="12" y="0"/>
                  </a:moveTo>
                  <a:lnTo>
                    <a:pt x="12" y="5"/>
                  </a:lnTo>
                  <a:lnTo>
                    <a:pt x="8" y="12"/>
                  </a:lnTo>
                  <a:lnTo>
                    <a:pt x="5" y="14"/>
                  </a:lnTo>
                  <a:lnTo>
                    <a:pt x="1" y="16"/>
                  </a:lnTo>
                  <a:lnTo>
                    <a:pt x="0" y="16"/>
                  </a:lnTo>
                </a:path>
              </a:pathLst>
            </a:custGeom>
            <a:grpFill/>
            <a:ln w="9445">
              <a:solidFill>
                <a:srgbClr val="C20041"/>
              </a:solidFill>
              <a:round/>
              <a:headEnd/>
              <a:tailEnd/>
            </a:ln>
          </p:spPr>
          <p:txBody>
            <a:bodyPr/>
            <a:lstStyle/>
            <a:p>
              <a:pPr>
                <a:defRPr/>
              </a:pPr>
              <a:endParaRPr lang="en-US"/>
            </a:p>
          </p:txBody>
        </p:sp>
      </p:grpSp>
    </p:spTree>
  </p:cSld>
  <p:clrMapOvr>
    <a:masterClrMapping/>
  </p:clrMapOvr>
  <p:transition spd="med">
    <p:random/>
  </p:transition>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a:xfrm>
            <a:off x="0" y="381000"/>
            <a:ext cx="9144000" cy="1143000"/>
          </a:xfrm>
        </p:spPr>
        <p:txBody>
          <a:bodyPr>
            <a:normAutofit fontScale="90000"/>
          </a:bodyPr>
          <a:lstStyle/>
          <a:p>
            <a:pPr eaLnBrk="1" fontAlgn="auto" hangingPunct="1">
              <a:spcAft>
                <a:spcPts val="0"/>
              </a:spcAft>
              <a:defRPr/>
            </a:pPr>
            <a:r>
              <a:rPr lang="en-US" u="sng" smtClean="0">
                <a:solidFill>
                  <a:srgbClr val="FF0000"/>
                </a:solidFill>
              </a:rPr>
              <a:t>CATEGORIES, LABELS, SEALS, &amp; TAGS CONT.</a:t>
            </a:r>
          </a:p>
        </p:txBody>
      </p:sp>
      <p:sp>
        <p:nvSpPr>
          <p:cNvPr id="57347" name="Rectangle 3"/>
          <p:cNvSpPr>
            <a:spLocks noGrp="1" noChangeArrowheads="1"/>
          </p:cNvSpPr>
          <p:nvPr>
            <p:ph idx="1"/>
          </p:nvPr>
        </p:nvSpPr>
        <p:spPr>
          <a:xfrm>
            <a:off x="0" y="1905000"/>
            <a:ext cx="9144000" cy="4419600"/>
          </a:xfrm>
        </p:spPr>
        <p:txBody>
          <a:bodyPr/>
          <a:lstStyle/>
          <a:p>
            <a:pPr eaLnBrk="1" hangingPunct="1">
              <a:buClr>
                <a:srgbClr val="FFFF00"/>
              </a:buClr>
              <a:buFont typeface="Wingdings" pitchFamily="2" charset="2"/>
              <a:buChar char="Ø"/>
            </a:pPr>
            <a:r>
              <a:rPr lang="en-US" sz="3200" b="1" u="sng" smtClean="0">
                <a:solidFill>
                  <a:srgbClr val="0033CC"/>
                </a:solidFill>
              </a:rPr>
              <a:t>“CAL VOID IF SEAL IS BROKEN” LABEL</a:t>
            </a:r>
            <a:r>
              <a:rPr lang="en-US" sz="3200" b="1" smtClean="0">
                <a:solidFill>
                  <a:srgbClr val="0033CC"/>
                </a:solidFill>
              </a:rPr>
              <a:t>.</a:t>
            </a:r>
          </a:p>
          <a:p>
            <a:pPr eaLnBrk="1" hangingPunct="1">
              <a:buClr>
                <a:srgbClr val="FFFF00"/>
              </a:buClr>
              <a:buFont typeface="Wingdings" pitchFamily="2" charset="2"/>
              <a:buChar char="Ø"/>
            </a:pPr>
            <a:endParaRPr lang="en-US" sz="900" b="1" smtClean="0">
              <a:solidFill>
                <a:srgbClr val="00FF00"/>
              </a:solidFill>
            </a:endParaRPr>
          </a:p>
          <a:p>
            <a:pPr lvl="1" eaLnBrk="1" hangingPunct="1">
              <a:buClr>
                <a:srgbClr val="FFFF00"/>
              </a:buClr>
              <a:buFont typeface="Wingdings" pitchFamily="2" charset="2"/>
              <a:buChar char="ü"/>
            </a:pPr>
            <a:r>
              <a:rPr lang="en-US" sz="2800" b="1" u="sng" smtClean="0">
                <a:solidFill>
                  <a:srgbClr val="FFFFFF"/>
                </a:solidFill>
              </a:rPr>
              <a:t>Purpose</a:t>
            </a:r>
            <a:r>
              <a:rPr lang="en-US" sz="2800" b="1" smtClean="0">
                <a:solidFill>
                  <a:srgbClr val="FFFFFF"/>
                </a:solidFill>
              </a:rPr>
              <a:t>. Increased confidence in the reliability of TMDE, which has a label affixed to it.</a:t>
            </a:r>
          </a:p>
          <a:p>
            <a:pPr lvl="1" eaLnBrk="1" hangingPunct="1">
              <a:buClr>
                <a:srgbClr val="FFFF00"/>
              </a:buClr>
              <a:buFont typeface="Wingdings" pitchFamily="2" charset="2"/>
              <a:buChar char="ü"/>
            </a:pPr>
            <a:endParaRPr lang="en-US" b="1" smtClean="0">
              <a:solidFill>
                <a:srgbClr val="FFFFFF"/>
              </a:solidFill>
            </a:endParaRPr>
          </a:p>
          <a:p>
            <a:pPr lvl="1" eaLnBrk="1" hangingPunct="1">
              <a:buClr>
                <a:srgbClr val="FFFF00"/>
              </a:buClr>
              <a:buFont typeface="Wingdings" pitchFamily="2" charset="2"/>
              <a:buChar char="ü"/>
            </a:pPr>
            <a:r>
              <a:rPr lang="en-US" sz="2800" b="1" smtClean="0">
                <a:solidFill>
                  <a:srgbClr val="FFFFFF"/>
                </a:solidFill>
              </a:rPr>
              <a:t>Broken seal may indicate that the item may have been tampered with and calibration is questionable.-</a:t>
            </a:r>
          </a:p>
          <a:p>
            <a:pPr lvl="1" eaLnBrk="1" hangingPunct="1">
              <a:buClr>
                <a:srgbClr val="FFFF00"/>
              </a:buClr>
              <a:buFont typeface="Wingdings" pitchFamily="2" charset="2"/>
              <a:buChar char="ü"/>
            </a:pPr>
            <a:endParaRPr lang="en-US" b="1" smtClean="0">
              <a:solidFill>
                <a:srgbClr val="FFFFFF"/>
              </a:solidFill>
            </a:endParaRPr>
          </a:p>
          <a:p>
            <a:pPr lvl="1" eaLnBrk="1" hangingPunct="1">
              <a:buClr>
                <a:srgbClr val="FFFF00"/>
              </a:buClr>
              <a:buFont typeface="Wingdings" pitchFamily="2" charset="2"/>
              <a:buChar char="ü"/>
            </a:pPr>
            <a:r>
              <a:rPr lang="en-US" sz="2800" b="1" smtClean="0">
                <a:solidFill>
                  <a:srgbClr val="FFFFFF"/>
                </a:solidFill>
              </a:rPr>
              <a:t>Label is Red on White.</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Effect transition="in" filter="blinds(horizontal)">
                                      <p:cBhvr>
                                        <p:cTn id="7" dur="500"/>
                                        <p:tgtEl>
                                          <p:spTgt spid="57347">
                                            <p:txEl>
                                              <p:pRg st="0" end="0"/>
                                            </p:txEl>
                                          </p:spTgt>
                                        </p:tgtEl>
                                      </p:cBhvr>
                                    </p:animEffect>
                                  </p:childTnLst>
                                  <p:subTnLst>
                                    <p:animClr clrSpc="rgb" dir="cw">
                                      <p:cBhvr override="childStyle">
                                        <p:cTn dur="1" fill="hold" display="0" masterRel="nextClick" afterEffect="1"/>
                                        <p:tgtEl>
                                          <p:spTgt spid="57347">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7347">
                                            <p:txEl>
                                              <p:pRg st="2" end="2"/>
                                            </p:txEl>
                                          </p:spTgt>
                                        </p:tgtEl>
                                        <p:attrNameLst>
                                          <p:attrName>style.visibility</p:attrName>
                                        </p:attrNameLst>
                                      </p:cBhvr>
                                      <p:to>
                                        <p:strVal val="visible"/>
                                      </p:to>
                                    </p:set>
                                    <p:animEffect transition="in" filter="blinds(horizontal)">
                                      <p:cBhvr>
                                        <p:cTn id="12" dur="500"/>
                                        <p:tgtEl>
                                          <p:spTgt spid="57347">
                                            <p:txEl>
                                              <p:pRg st="2" end="2"/>
                                            </p:txEl>
                                          </p:spTgt>
                                        </p:tgtEl>
                                      </p:cBhvr>
                                    </p:animEffect>
                                  </p:childTnLst>
                                  <p:subTnLst>
                                    <p:animClr clrSpc="rgb" dir="cw">
                                      <p:cBhvr override="childStyle">
                                        <p:cTn dur="1" fill="hold" display="0" masterRel="nextClick" afterEffect="1"/>
                                        <p:tgtEl>
                                          <p:spTgt spid="57347">
                                            <p:txEl>
                                              <p:pRg st="2" end="2"/>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7347">
                                            <p:txEl>
                                              <p:pRg st="4" end="4"/>
                                            </p:txEl>
                                          </p:spTgt>
                                        </p:tgtEl>
                                        <p:attrNameLst>
                                          <p:attrName>style.visibility</p:attrName>
                                        </p:attrNameLst>
                                      </p:cBhvr>
                                      <p:to>
                                        <p:strVal val="visible"/>
                                      </p:to>
                                    </p:set>
                                    <p:animEffect transition="in" filter="blinds(horizontal)">
                                      <p:cBhvr>
                                        <p:cTn id="17" dur="500"/>
                                        <p:tgtEl>
                                          <p:spTgt spid="57347">
                                            <p:txEl>
                                              <p:pRg st="4" end="4"/>
                                            </p:txEl>
                                          </p:spTgt>
                                        </p:tgtEl>
                                      </p:cBhvr>
                                    </p:animEffect>
                                  </p:childTnLst>
                                  <p:subTnLst>
                                    <p:animClr clrSpc="rgb" dir="cw">
                                      <p:cBhvr override="childStyle">
                                        <p:cTn dur="1" fill="hold" display="0" masterRel="nextClick" afterEffect="1"/>
                                        <p:tgtEl>
                                          <p:spTgt spid="57347">
                                            <p:txEl>
                                              <p:pRg st="4" end="4"/>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7347">
                                            <p:txEl>
                                              <p:pRg st="6" end="6"/>
                                            </p:txEl>
                                          </p:spTgt>
                                        </p:tgtEl>
                                        <p:attrNameLst>
                                          <p:attrName>style.visibility</p:attrName>
                                        </p:attrNameLst>
                                      </p:cBhvr>
                                      <p:to>
                                        <p:strVal val="visible"/>
                                      </p:to>
                                    </p:set>
                                    <p:animEffect transition="in" filter="blinds(horizontal)">
                                      <p:cBhvr>
                                        <p:cTn id="22" dur="500"/>
                                        <p:tgtEl>
                                          <p:spTgt spid="57347">
                                            <p:txEl>
                                              <p:pRg st="6" end="6"/>
                                            </p:txEl>
                                          </p:spTgt>
                                        </p:tgtEl>
                                      </p:cBhvr>
                                    </p:animEffect>
                                  </p:childTnLst>
                                  <p:subTnLst>
                                    <p:animClr clrSpc="rgb" dir="cw">
                                      <p:cBhvr override="childStyle">
                                        <p:cTn dur="1" fill="hold" display="0" masterRel="nextClick" afterEffect="1"/>
                                        <p:tgtEl>
                                          <p:spTgt spid="57347">
                                            <p:txEl>
                                              <p:pRg st="6" end="6"/>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bldLvl="2" autoUpdateAnimBg="0"/>
    </p:bld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idx="1"/>
          </p:nvPr>
        </p:nvSpPr>
        <p:spPr>
          <a:xfrm>
            <a:off x="3211513" y="1196975"/>
            <a:ext cx="1654175" cy="557213"/>
          </a:xfrm>
        </p:spPr>
        <p:txBody>
          <a:bodyPr lIns="0" tIns="0" rIns="0" bIns="0"/>
          <a:lstStyle/>
          <a:p>
            <a:pPr marL="0" indent="0" defTabSz="454025" eaLnBrk="1" hangingPunct="1">
              <a:spcBef>
                <a:spcPct val="0"/>
              </a:spcBef>
              <a:buClr>
                <a:srgbClr val="FFFF00"/>
              </a:buClr>
              <a:buSzPct val="90000"/>
              <a:buFont typeface="Monotype Sorts"/>
              <a:buNone/>
            </a:pPr>
            <a:r>
              <a:rPr lang="en-US" sz="3600" b="1" u="sng" smtClean="0">
                <a:solidFill>
                  <a:srgbClr val="FF0000"/>
                </a:solidFill>
                <a:latin typeface="Arial" pitchFamily="34" charset="0"/>
              </a:rPr>
              <a:t>SEALS</a:t>
            </a:r>
            <a:endParaRPr lang="en-US" smtClean="0">
              <a:solidFill>
                <a:srgbClr val="FF0000"/>
              </a:solidFill>
            </a:endParaRPr>
          </a:p>
        </p:txBody>
      </p:sp>
      <p:grpSp>
        <p:nvGrpSpPr>
          <p:cNvPr id="319491" name="Group 3"/>
          <p:cNvGrpSpPr>
            <a:grpSpLocks/>
          </p:cNvGrpSpPr>
          <p:nvPr/>
        </p:nvGrpSpPr>
        <p:grpSpPr bwMode="auto">
          <a:xfrm>
            <a:off x="1133475" y="2884488"/>
            <a:ext cx="6389688" cy="1365250"/>
            <a:chOff x="785" y="2059"/>
            <a:chExt cx="4428" cy="975"/>
          </a:xfrm>
        </p:grpSpPr>
        <p:sp>
          <p:nvSpPr>
            <p:cNvPr id="319492" name="AutoShape 4"/>
            <p:cNvSpPr>
              <a:spLocks noChangeArrowheads="1"/>
            </p:cNvSpPr>
            <p:nvPr/>
          </p:nvSpPr>
          <p:spPr bwMode="auto">
            <a:xfrm flipV="1">
              <a:off x="785" y="2059"/>
              <a:ext cx="4428" cy="975"/>
            </a:xfrm>
            <a:prstGeom prst="roundRect">
              <a:avLst>
                <a:gd name="adj" fmla="val 0"/>
              </a:avLst>
            </a:prstGeom>
            <a:solidFill>
              <a:srgbClr val="FFFFFF"/>
            </a:solidFill>
            <a:ln w="18891">
              <a:solidFill>
                <a:srgbClr val="FFFFFF"/>
              </a:solidFill>
              <a:round/>
              <a:headEnd/>
              <a:tailEnd/>
            </a:ln>
          </p:spPr>
          <p:txBody>
            <a:bodyPr wrap="none" anchor="ctr"/>
            <a:lstStyle/>
            <a:p>
              <a:endParaRPr lang="en-US"/>
            </a:p>
          </p:txBody>
        </p:sp>
        <p:sp>
          <p:nvSpPr>
            <p:cNvPr id="319493" name="Text Box 5"/>
            <p:cNvSpPr txBox="1">
              <a:spLocks noChangeArrowheads="1"/>
            </p:cNvSpPr>
            <p:nvPr/>
          </p:nvSpPr>
          <p:spPr bwMode="auto">
            <a:xfrm>
              <a:off x="1214" y="2059"/>
              <a:ext cx="3966" cy="914"/>
            </a:xfrm>
            <a:prstGeom prst="rect">
              <a:avLst/>
            </a:prstGeom>
            <a:noFill/>
            <a:ln w="9525">
              <a:noFill/>
              <a:miter lim="800000"/>
              <a:headEnd/>
              <a:tailEnd/>
            </a:ln>
          </p:spPr>
          <p:txBody>
            <a:bodyPr lIns="0" tIns="0" rIns="0" bIns="0"/>
            <a:lstStyle/>
            <a:p>
              <a:pPr defTabSz="407988">
                <a:buClr>
                  <a:srgbClr val="FFFF00"/>
                </a:buClr>
                <a:buSzPct val="90000"/>
                <a:buFont typeface="Monotype Sorts"/>
                <a:buNone/>
              </a:pPr>
              <a:r>
                <a:rPr lang="en-US" sz="2700">
                  <a:solidFill>
                    <a:srgbClr val="FF0000"/>
                  </a:solidFill>
                  <a:latin typeface="Arial" pitchFamily="34" charset="0"/>
                </a:rPr>
                <a:t>CALIBRATION VOID IF SEAL IS BROKEN</a:t>
              </a:r>
              <a:endParaRPr lang="en-US" sz="2200">
                <a:solidFill>
                  <a:srgbClr val="FF0000"/>
                </a:solidFill>
              </a:endParaRPr>
            </a:p>
          </p:txBody>
        </p:sp>
        <p:sp>
          <p:nvSpPr>
            <p:cNvPr id="319494" name="Text Box 6"/>
            <p:cNvSpPr txBox="1">
              <a:spLocks noChangeArrowheads="1"/>
            </p:cNvSpPr>
            <p:nvPr/>
          </p:nvSpPr>
          <p:spPr bwMode="auto">
            <a:xfrm>
              <a:off x="1534" y="2757"/>
              <a:ext cx="3211" cy="181"/>
            </a:xfrm>
            <a:prstGeom prst="rect">
              <a:avLst/>
            </a:prstGeom>
            <a:noFill/>
            <a:ln w="9525">
              <a:noFill/>
              <a:miter lim="800000"/>
              <a:headEnd/>
              <a:tailEnd/>
            </a:ln>
          </p:spPr>
          <p:txBody>
            <a:bodyPr lIns="0" tIns="0" rIns="0" bIns="0"/>
            <a:lstStyle/>
            <a:p>
              <a:pPr defTabSz="407988">
                <a:buClr>
                  <a:srgbClr val="FFFF00"/>
                </a:buClr>
                <a:buSzPct val="90000"/>
                <a:buFont typeface="Monotype Sorts"/>
                <a:buNone/>
              </a:pPr>
              <a:r>
                <a:rPr lang="en-US" sz="1600">
                  <a:solidFill>
                    <a:srgbClr val="FF0000"/>
                  </a:solidFill>
                  <a:latin typeface="Arial" pitchFamily="34" charset="0"/>
                </a:rPr>
                <a:t>MARINE CORPS CALIBRATION PROGRAM</a:t>
              </a:r>
              <a:endParaRPr lang="en-US" sz="2200">
                <a:solidFill>
                  <a:srgbClr val="FF0000"/>
                </a:solidFill>
              </a:endParaRPr>
            </a:p>
          </p:txBody>
        </p:sp>
      </p:grpSp>
    </p:spTree>
  </p:cSld>
  <p:clrMapOvr>
    <a:masterClrMapping/>
  </p:clrMapOvr>
  <p:transition spd="med">
    <p:random/>
  </p:transition>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4674" name="Rectangle 2"/>
          <p:cNvSpPr>
            <a:spLocks noGrp="1" noChangeArrowheads="1"/>
          </p:cNvSpPr>
          <p:nvPr>
            <p:ph type="title"/>
          </p:nvPr>
        </p:nvSpPr>
        <p:spPr>
          <a:xfrm>
            <a:off x="0" y="381000"/>
            <a:ext cx="9144000" cy="1143000"/>
          </a:xfrm>
        </p:spPr>
        <p:txBody>
          <a:bodyPr>
            <a:normAutofit fontScale="90000"/>
          </a:bodyPr>
          <a:lstStyle/>
          <a:p>
            <a:pPr eaLnBrk="1" fontAlgn="auto" hangingPunct="1">
              <a:spcAft>
                <a:spcPts val="0"/>
              </a:spcAft>
              <a:defRPr/>
            </a:pPr>
            <a:r>
              <a:rPr lang="en-US" u="sng" smtClean="0">
                <a:solidFill>
                  <a:srgbClr val="FF0000"/>
                </a:solidFill>
              </a:rPr>
              <a:t>CATEGORIES, LABELS, SEALS, &amp; TAGS CONT.</a:t>
            </a:r>
          </a:p>
        </p:txBody>
      </p:sp>
      <p:sp>
        <p:nvSpPr>
          <p:cNvPr id="58371" name="Rectangle 3"/>
          <p:cNvSpPr>
            <a:spLocks noGrp="1" noChangeArrowheads="1"/>
          </p:cNvSpPr>
          <p:nvPr>
            <p:ph idx="1"/>
          </p:nvPr>
        </p:nvSpPr>
        <p:spPr>
          <a:xfrm>
            <a:off x="0" y="2057400"/>
            <a:ext cx="9144000" cy="4800600"/>
          </a:xfrm>
        </p:spPr>
        <p:txBody>
          <a:bodyPr/>
          <a:lstStyle/>
          <a:p>
            <a:pPr eaLnBrk="1" hangingPunct="1">
              <a:buClr>
                <a:srgbClr val="FFFF00"/>
              </a:buClr>
              <a:buFontTx/>
              <a:buNone/>
            </a:pPr>
            <a:r>
              <a:rPr lang="en-US" sz="3600" b="1" u="sng" smtClean="0">
                <a:solidFill>
                  <a:srgbClr val="0033CC"/>
                </a:solidFill>
              </a:rPr>
              <a:t>REMOVAL</a:t>
            </a:r>
            <a:r>
              <a:rPr lang="en-US" sz="3600" b="1" smtClean="0">
                <a:solidFill>
                  <a:srgbClr val="0033CC"/>
                </a:solidFill>
              </a:rPr>
              <a:t>.</a:t>
            </a:r>
          </a:p>
          <a:p>
            <a:pPr eaLnBrk="1" hangingPunct="1">
              <a:buClr>
                <a:srgbClr val="FFFF00"/>
              </a:buClr>
              <a:buFont typeface="Wingdings" pitchFamily="2" charset="2"/>
              <a:buChar char="Ø"/>
            </a:pPr>
            <a:endParaRPr lang="en-US" sz="1000" b="1" u="sng" smtClean="0">
              <a:solidFill>
                <a:srgbClr val="FFFFFF"/>
              </a:solidFill>
            </a:endParaRPr>
          </a:p>
          <a:p>
            <a:pPr lvl="1" eaLnBrk="1" hangingPunct="1">
              <a:buClr>
                <a:srgbClr val="FFFF00"/>
              </a:buClr>
              <a:buFont typeface="Wingdings" pitchFamily="2" charset="2"/>
              <a:buChar char="Ø"/>
            </a:pPr>
            <a:r>
              <a:rPr lang="en-US" sz="3200" b="1" smtClean="0">
                <a:solidFill>
                  <a:srgbClr val="FFFFFF"/>
                </a:solidFill>
              </a:rPr>
              <a:t> Only Calibration facility personnel are authorized to remove tags, labels, or seals.</a:t>
            </a:r>
          </a:p>
          <a:p>
            <a:pPr lvl="1" eaLnBrk="1" hangingPunct="1">
              <a:buClr>
                <a:srgbClr val="FFFF00"/>
              </a:buClr>
              <a:buFont typeface="Wingdings" pitchFamily="2" charset="2"/>
              <a:buChar char="Ø"/>
            </a:pPr>
            <a:endParaRPr lang="en-US" sz="3200" b="1" smtClean="0">
              <a:solidFill>
                <a:srgbClr val="FFFFFF"/>
              </a:solidFill>
            </a:endParaRPr>
          </a:p>
          <a:p>
            <a:pPr lvl="1" eaLnBrk="1" hangingPunct="1">
              <a:buClr>
                <a:srgbClr val="FFFF00"/>
              </a:buClr>
              <a:buFont typeface="Times New Roman" pitchFamily="18" charset="0"/>
              <a:buChar char="*"/>
            </a:pPr>
            <a:r>
              <a:rPr lang="en-US" sz="3200" b="1" smtClean="0">
                <a:solidFill>
                  <a:srgbClr val="FFFFFF"/>
                </a:solidFill>
              </a:rPr>
              <a:t>Exception made for units that are provided </a:t>
            </a:r>
            <a:r>
              <a:rPr lang="en-US" sz="3200" b="1" u="sng" smtClean="0">
                <a:solidFill>
                  <a:srgbClr val="FFFFFF"/>
                </a:solidFill>
              </a:rPr>
              <a:t>CNR</a:t>
            </a:r>
            <a:r>
              <a:rPr lang="en-US" sz="3200" b="1" smtClean="0">
                <a:solidFill>
                  <a:srgbClr val="FFFFFF"/>
                </a:solidFill>
              </a:rPr>
              <a:t> and </a:t>
            </a:r>
            <a:r>
              <a:rPr lang="en-US" sz="3200" b="1" u="sng" smtClean="0">
                <a:solidFill>
                  <a:srgbClr val="FFFFFF"/>
                </a:solidFill>
              </a:rPr>
              <a:t>INACTIVE</a:t>
            </a:r>
            <a:r>
              <a:rPr lang="en-US" sz="3200" b="1" smtClean="0">
                <a:solidFill>
                  <a:srgbClr val="FFFFFF"/>
                </a:solidFill>
              </a:rPr>
              <a:t> labels.</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Effect transition="in" filter="dissolve">
                                      <p:cBhvr>
                                        <p:cTn id="7" dur="500"/>
                                        <p:tgtEl>
                                          <p:spTgt spid="58371">
                                            <p:txEl>
                                              <p:pRg st="0" end="0"/>
                                            </p:txEl>
                                          </p:spTgt>
                                        </p:tgtEl>
                                      </p:cBhvr>
                                    </p:animEffect>
                                  </p:childTnLst>
                                  <p:subTnLst>
                                    <p:animClr clrSpc="rgb" dir="cw">
                                      <p:cBhvr override="childStyle">
                                        <p:cTn dur="1" fill="hold" display="0" masterRel="nextClick" afterEffect="1"/>
                                        <p:tgtEl>
                                          <p:spTgt spid="58371">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8371">
                                            <p:txEl>
                                              <p:pRg st="2" end="2"/>
                                            </p:txEl>
                                          </p:spTgt>
                                        </p:tgtEl>
                                        <p:attrNameLst>
                                          <p:attrName>style.visibility</p:attrName>
                                        </p:attrNameLst>
                                      </p:cBhvr>
                                      <p:to>
                                        <p:strVal val="visible"/>
                                      </p:to>
                                    </p:set>
                                    <p:animEffect transition="in" filter="dissolve">
                                      <p:cBhvr>
                                        <p:cTn id="12" dur="500"/>
                                        <p:tgtEl>
                                          <p:spTgt spid="58371">
                                            <p:txEl>
                                              <p:pRg st="2" end="2"/>
                                            </p:txEl>
                                          </p:spTgt>
                                        </p:tgtEl>
                                      </p:cBhvr>
                                    </p:animEffect>
                                  </p:childTnLst>
                                  <p:subTnLst>
                                    <p:animClr clrSpc="rgb" dir="cw">
                                      <p:cBhvr override="childStyle">
                                        <p:cTn dur="1" fill="hold" display="0" masterRel="nextClick" afterEffect="1"/>
                                        <p:tgtEl>
                                          <p:spTgt spid="58371">
                                            <p:txEl>
                                              <p:pRg st="2" end="2"/>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8371">
                                            <p:txEl>
                                              <p:pRg st="4" end="4"/>
                                            </p:txEl>
                                          </p:spTgt>
                                        </p:tgtEl>
                                        <p:attrNameLst>
                                          <p:attrName>style.visibility</p:attrName>
                                        </p:attrNameLst>
                                      </p:cBhvr>
                                      <p:to>
                                        <p:strVal val="visible"/>
                                      </p:to>
                                    </p:set>
                                    <p:animEffect transition="in" filter="dissolve">
                                      <p:cBhvr>
                                        <p:cTn id="17" dur="500"/>
                                        <p:tgtEl>
                                          <p:spTgt spid="58371">
                                            <p:txEl>
                                              <p:pRg st="4" end="4"/>
                                            </p:txEl>
                                          </p:spTgt>
                                        </p:tgtEl>
                                      </p:cBhvr>
                                    </p:animEffect>
                                  </p:childTnLst>
                                  <p:subTnLst>
                                    <p:animClr clrSpc="rgb" dir="cw">
                                      <p:cBhvr override="childStyle">
                                        <p:cTn dur="1" fill="hold" display="0" masterRel="nextClick" afterEffect="1"/>
                                        <p:tgtEl>
                                          <p:spTgt spid="58371">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bldLvl="3" autoUpdateAnimBg="0"/>
    </p:bldLst>
  </p:timing>
</p:sld>
</file>

<file path=ppt/slides/slide2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5698" name="Rectangle 2"/>
          <p:cNvSpPr>
            <a:spLocks noGrp="1" noChangeArrowheads="1"/>
          </p:cNvSpPr>
          <p:nvPr>
            <p:ph type="title"/>
          </p:nvPr>
        </p:nvSpPr>
        <p:spPr>
          <a:xfrm>
            <a:off x="0" y="381000"/>
            <a:ext cx="9144000" cy="1143000"/>
          </a:xfrm>
        </p:spPr>
        <p:txBody>
          <a:bodyPr/>
          <a:lstStyle/>
          <a:p>
            <a:pPr eaLnBrk="1" fontAlgn="auto" hangingPunct="1">
              <a:spcAft>
                <a:spcPts val="0"/>
              </a:spcAft>
              <a:defRPr/>
            </a:pPr>
            <a:r>
              <a:rPr lang="en-US" sz="6000" u="sng" smtClean="0">
                <a:solidFill>
                  <a:srgbClr val="FF0000"/>
                </a:solidFill>
              </a:rPr>
              <a:t>SCHEDULING PROCESS</a:t>
            </a:r>
          </a:p>
        </p:txBody>
      </p:sp>
      <p:sp>
        <p:nvSpPr>
          <p:cNvPr id="59395" name="Rectangle 3"/>
          <p:cNvSpPr>
            <a:spLocks noGrp="1" noChangeArrowheads="1"/>
          </p:cNvSpPr>
          <p:nvPr>
            <p:ph idx="1"/>
          </p:nvPr>
        </p:nvSpPr>
        <p:spPr>
          <a:xfrm>
            <a:off x="0" y="1828800"/>
            <a:ext cx="9144000" cy="4495800"/>
          </a:xfrm>
        </p:spPr>
        <p:txBody>
          <a:bodyPr/>
          <a:lstStyle/>
          <a:p>
            <a:pPr eaLnBrk="1" hangingPunct="1">
              <a:buClr>
                <a:srgbClr val="FFFF00"/>
              </a:buClr>
              <a:buFont typeface="Wingdings" pitchFamily="2" charset="2"/>
              <a:buChar char="Ø"/>
            </a:pPr>
            <a:r>
              <a:rPr lang="en-US" b="1" smtClean="0">
                <a:solidFill>
                  <a:srgbClr val="FFFFFF"/>
                </a:solidFill>
              </a:rPr>
              <a:t> </a:t>
            </a:r>
            <a:r>
              <a:rPr lang="en-US" sz="3200" b="1" smtClean="0">
                <a:solidFill>
                  <a:srgbClr val="FFFFFF"/>
                </a:solidFill>
              </a:rPr>
              <a:t>Establish due dates for all TMDE.</a:t>
            </a:r>
          </a:p>
          <a:p>
            <a:pPr lvl="1" eaLnBrk="1" hangingPunct="1">
              <a:buClr>
                <a:srgbClr val="FFFF00"/>
              </a:buClr>
              <a:buFont typeface="Wingdings" pitchFamily="2" charset="2"/>
              <a:buChar char="ü"/>
            </a:pPr>
            <a:r>
              <a:rPr lang="en-US" sz="2800" b="1" smtClean="0">
                <a:solidFill>
                  <a:srgbClr val="FFFFFF"/>
                </a:solidFill>
              </a:rPr>
              <a:t>Units must ensure that enough assets are on hand for every day operations.</a:t>
            </a:r>
          </a:p>
          <a:p>
            <a:pPr lvl="1" eaLnBrk="1" hangingPunct="1">
              <a:buClr>
                <a:srgbClr val="FFFF00"/>
              </a:buClr>
              <a:buFont typeface="Wingdings" pitchFamily="2" charset="2"/>
              <a:buChar char="ü"/>
            </a:pPr>
            <a:endParaRPr lang="en-US" b="1" smtClean="0">
              <a:solidFill>
                <a:srgbClr val="FFFFFF"/>
              </a:solidFill>
            </a:endParaRPr>
          </a:p>
          <a:p>
            <a:pPr eaLnBrk="1" hangingPunct="1">
              <a:buClr>
                <a:srgbClr val="FFFF00"/>
              </a:buClr>
              <a:buFont typeface="Wingdings" pitchFamily="2" charset="2"/>
              <a:buChar char="Ø"/>
            </a:pPr>
            <a:r>
              <a:rPr lang="en-US" sz="3200" b="1" smtClean="0">
                <a:solidFill>
                  <a:srgbClr val="FFFFFF"/>
                </a:solidFill>
              </a:rPr>
              <a:t>Scheduling is </a:t>
            </a:r>
            <a:r>
              <a:rPr lang="en-US" sz="3200" b="1" u="sng" smtClean="0">
                <a:solidFill>
                  <a:srgbClr val="FFFFFF"/>
                </a:solidFill>
              </a:rPr>
              <a:t>AUTOMATIC</a:t>
            </a:r>
            <a:r>
              <a:rPr lang="en-US" sz="3200" b="1" smtClean="0">
                <a:solidFill>
                  <a:srgbClr val="FFFFFF"/>
                </a:solidFill>
              </a:rPr>
              <a:t>.</a:t>
            </a:r>
          </a:p>
          <a:p>
            <a:pPr lvl="1" eaLnBrk="1" hangingPunct="1">
              <a:buClr>
                <a:srgbClr val="FFFF00"/>
              </a:buClr>
              <a:buFont typeface="Wingdings" pitchFamily="2" charset="2"/>
              <a:buChar char="ü"/>
            </a:pPr>
            <a:r>
              <a:rPr lang="en-US" sz="2800" b="1" smtClean="0">
                <a:solidFill>
                  <a:srgbClr val="FFFFFF"/>
                </a:solidFill>
              </a:rPr>
              <a:t>Next Cal. due date is the date that is on the label.</a:t>
            </a:r>
          </a:p>
          <a:p>
            <a:pPr lvl="1" eaLnBrk="1" hangingPunct="1">
              <a:buClr>
                <a:srgbClr val="FFFF00"/>
              </a:buClr>
              <a:buFont typeface="Wingdings" pitchFamily="2" charset="2"/>
              <a:buChar char="ü"/>
            </a:pPr>
            <a:endParaRPr lang="en-US" b="1" smtClean="0">
              <a:solidFill>
                <a:srgbClr val="FFFFFF"/>
              </a:solidFill>
            </a:endParaRPr>
          </a:p>
          <a:p>
            <a:pPr eaLnBrk="1" hangingPunct="1">
              <a:buClr>
                <a:srgbClr val="FFFF00"/>
              </a:buClr>
              <a:buFont typeface="Wingdings" pitchFamily="2" charset="2"/>
              <a:buChar char="Ø"/>
            </a:pPr>
            <a:r>
              <a:rPr lang="en-US" sz="3200" b="1" smtClean="0">
                <a:solidFill>
                  <a:srgbClr val="FFFFFF"/>
                </a:solidFill>
              </a:rPr>
              <a:t>Turn in TMDE promptly when due. Some exceptions are:</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Effect transition="in" filter="wipe(down)">
                                      <p:cBhvr>
                                        <p:cTn id="7" dur="500"/>
                                        <p:tgtEl>
                                          <p:spTgt spid="59395">
                                            <p:txEl>
                                              <p:pRg st="0" end="0"/>
                                            </p:txEl>
                                          </p:spTgt>
                                        </p:tgtEl>
                                      </p:cBhvr>
                                    </p:animEffect>
                                  </p:childTnLst>
                                  <p:subTnLst>
                                    <p:animClr clrSpc="rgb" dir="cw">
                                      <p:cBhvr override="childStyle">
                                        <p:cTn dur="1" fill="hold" display="0" masterRel="nextClick" afterEffect="1"/>
                                        <p:tgtEl>
                                          <p:spTgt spid="59395">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9395">
                                            <p:txEl>
                                              <p:pRg st="1" end="1"/>
                                            </p:txEl>
                                          </p:spTgt>
                                        </p:tgtEl>
                                        <p:attrNameLst>
                                          <p:attrName>style.visibility</p:attrName>
                                        </p:attrNameLst>
                                      </p:cBhvr>
                                      <p:to>
                                        <p:strVal val="visible"/>
                                      </p:to>
                                    </p:set>
                                    <p:animEffect transition="in" filter="wipe(down)">
                                      <p:cBhvr>
                                        <p:cTn id="12" dur="500"/>
                                        <p:tgtEl>
                                          <p:spTgt spid="59395">
                                            <p:txEl>
                                              <p:pRg st="1" end="1"/>
                                            </p:txEl>
                                          </p:spTgt>
                                        </p:tgtEl>
                                      </p:cBhvr>
                                    </p:animEffect>
                                  </p:childTnLst>
                                  <p:subTnLst>
                                    <p:animClr clrSpc="rgb" dir="cw">
                                      <p:cBhvr override="childStyle">
                                        <p:cTn dur="1" fill="hold" display="0" masterRel="nextClick" afterEffect="1"/>
                                        <p:tgtEl>
                                          <p:spTgt spid="59395">
                                            <p:txEl>
                                              <p:pRg st="1" end="1"/>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9395">
                                            <p:txEl>
                                              <p:pRg st="3" end="3"/>
                                            </p:txEl>
                                          </p:spTgt>
                                        </p:tgtEl>
                                        <p:attrNameLst>
                                          <p:attrName>style.visibility</p:attrName>
                                        </p:attrNameLst>
                                      </p:cBhvr>
                                      <p:to>
                                        <p:strVal val="visible"/>
                                      </p:to>
                                    </p:set>
                                    <p:animEffect transition="in" filter="wipe(down)">
                                      <p:cBhvr>
                                        <p:cTn id="17" dur="500"/>
                                        <p:tgtEl>
                                          <p:spTgt spid="59395">
                                            <p:txEl>
                                              <p:pRg st="3" end="3"/>
                                            </p:txEl>
                                          </p:spTgt>
                                        </p:tgtEl>
                                      </p:cBhvr>
                                    </p:animEffect>
                                  </p:childTnLst>
                                  <p:subTnLst>
                                    <p:animClr clrSpc="rgb" dir="cw">
                                      <p:cBhvr override="childStyle">
                                        <p:cTn dur="1" fill="hold" display="0" masterRel="nextClick" afterEffect="1"/>
                                        <p:tgtEl>
                                          <p:spTgt spid="59395">
                                            <p:txEl>
                                              <p:pRg st="3" end="3"/>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9395">
                                            <p:txEl>
                                              <p:pRg st="4" end="4"/>
                                            </p:txEl>
                                          </p:spTgt>
                                        </p:tgtEl>
                                        <p:attrNameLst>
                                          <p:attrName>style.visibility</p:attrName>
                                        </p:attrNameLst>
                                      </p:cBhvr>
                                      <p:to>
                                        <p:strVal val="visible"/>
                                      </p:to>
                                    </p:set>
                                    <p:animEffect transition="in" filter="wipe(down)">
                                      <p:cBhvr>
                                        <p:cTn id="22" dur="500"/>
                                        <p:tgtEl>
                                          <p:spTgt spid="59395">
                                            <p:txEl>
                                              <p:pRg st="4" end="4"/>
                                            </p:txEl>
                                          </p:spTgt>
                                        </p:tgtEl>
                                      </p:cBhvr>
                                    </p:animEffect>
                                  </p:childTnLst>
                                  <p:subTnLst>
                                    <p:animClr clrSpc="rgb" dir="cw">
                                      <p:cBhvr override="childStyle">
                                        <p:cTn dur="1" fill="hold" display="0" masterRel="nextClick" afterEffect="1"/>
                                        <p:tgtEl>
                                          <p:spTgt spid="59395">
                                            <p:txEl>
                                              <p:pRg st="4" end="4"/>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9395">
                                            <p:txEl>
                                              <p:pRg st="6" end="6"/>
                                            </p:txEl>
                                          </p:spTgt>
                                        </p:tgtEl>
                                        <p:attrNameLst>
                                          <p:attrName>style.visibility</p:attrName>
                                        </p:attrNameLst>
                                      </p:cBhvr>
                                      <p:to>
                                        <p:strVal val="visible"/>
                                      </p:to>
                                    </p:set>
                                    <p:animEffect transition="in" filter="wipe(down)">
                                      <p:cBhvr>
                                        <p:cTn id="27" dur="500"/>
                                        <p:tgtEl>
                                          <p:spTgt spid="59395">
                                            <p:txEl>
                                              <p:pRg st="6" end="6"/>
                                            </p:txEl>
                                          </p:spTgt>
                                        </p:tgtEl>
                                      </p:cBhvr>
                                    </p:animEffect>
                                  </p:childTnLst>
                                  <p:subTnLst>
                                    <p:animClr clrSpc="rgb" dir="cw">
                                      <p:cBhvr override="childStyle">
                                        <p:cTn dur="1" fill="hold" display="0" masterRel="nextClick" afterEffect="1"/>
                                        <p:tgtEl>
                                          <p:spTgt spid="59395">
                                            <p:txEl>
                                              <p:pRg st="6" end="6"/>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bldLvl="2" autoUpdateAnimBg="0"/>
    </p:bldLst>
  </p:timing>
</p:sld>
</file>

<file path=ppt/slides/slide2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22" name="Rectangle 2"/>
          <p:cNvSpPr>
            <a:spLocks noGrp="1" noChangeArrowheads="1"/>
          </p:cNvSpPr>
          <p:nvPr>
            <p:ph type="title"/>
          </p:nvPr>
        </p:nvSpPr>
        <p:spPr>
          <a:xfrm>
            <a:off x="152400" y="304800"/>
            <a:ext cx="9144000" cy="838200"/>
          </a:xfrm>
        </p:spPr>
        <p:txBody>
          <a:bodyPr>
            <a:normAutofit fontScale="90000"/>
          </a:bodyPr>
          <a:lstStyle/>
          <a:p>
            <a:pPr eaLnBrk="1" fontAlgn="auto" hangingPunct="1">
              <a:spcAft>
                <a:spcPts val="0"/>
              </a:spcAft>
              <a:defRPr/>
            </a:pPr>
            <a:r>
              <a:rPr lang="en-US" sz="6000" u="sng" dirty="0" smtClean="0">
                <a:solidFill>
                  <a:srgbClr val="FF0000"/>
                </a:solidFill>
              </a:rPr>
              <a:t>SCHEDULING PROCESS CONT.</a:t>
            </a:r>
          </a:p>
        </p:txBody>
      </p:sp>
      <p:sp>
        <p:nvSpPr>
          <p:cNvPr id="60419" name="Rectangle 3"/>
          <p:cNvSpPr>
            <a:spLocks noGrp="1" noChangeArrowheads="1"/>
          </p:cNvSpPr>
          <p:nvPr>
            <p:ph idx="1"/>
          </p:nvPr>
        </p:nvSpPr>
        <p:spPr>
          <a:xfrm>
            <a:off x="0" y="1905000"/>
            <a:ext cx="9144000" cy="4800600"/>
          </a:xfrm>
        </p:spPr>
        <p:txBody>
          <a:bodyPr/>
          <a:lstStyle/>
          <a:p>
            <a:pPr lvl="1" eaLnBrk="1" hangingPunct="1">
              <a:buClr>
                <a:srgbClr val="FFFF00"/>
              </a:buClr>
              <a:buFont typeface="Wingdings" pitchFamily="2" charset="2"/>
              <a:buChar char="ü"/>
            </a:pPr>
            <a:r>
              <a:rPr lang="en-US" sz="2800" b="1" smtClean="0">
                <a:solidFill>
                  <a:srgbClr val="FFFFFF"/>
                </a:solidFill>
              </a:rPr>
              <a:t>Several items of the same type due at the same time due to:</a:t>
            </a:r>
          </a:p>
          <a:p>
            <a:pPr lvl="2" eaLnBrk="1" hangingPunct="1">
              <a:buClr>
                <a:srgbClr val="FFFF00"/>
              </a:buClr>
              <a:buFont typeface="Wingdings" pitchFamily="2" charset="2"/>
              <a:buChar char="ü"/>
            </a:pPr>
            <a:r>
              <a:rPr lang="en-US" sz="2400" b="1" smtClean="0">
                <a:solidFill>
                  <a:srgbClr val="FFFFFF"/>
                </a:solidFill>
              </a:rPr>
              <a:t>Repair</a:t>
            </a:r>
          </a:p>
          <a:p>
            <a:pPr lvl="2" eaLnBrk="1" hangingPunct="1">
              <a:buClr>
                <a:srgbClr val="FFFF00"/>
              </a:buClr>
              <a:buFont typeface="Wingdings" pitchFamily="2" charset="2"/>
              <a:buChar char="ü"/>
            </a:pPr>
            <a:r>
              <a:rPr lang="en-US" sz="2400" b="1" smtClean="0">
                <a:solidFill>
                  <a:srgbClr val="FFFFFF"/>
                </a:solidFill>
              </a:rPr>
              <a:t>Receipt of new equipment.</a:t>
            </a:r>
          </a:p>
          <a:p>
            <a:pPr lvl="2" eaLnBrk="1" hangingPunct="1">
              <a:buClr>
                <a:srgbClr val="FFFF00"/>
              </a:buClr>
              <a:buFont typeface="Wingdings" pitchFamily="2" charset="2"/>
              <a:buChar char="ü"/>
            </a:pPr>
            <a:r>
              <a:rPr lang="en-US" sz="2400" b="1" smtClean="0">
                <a:solidFill>
                  <a:srgbClr val="FFFFFF"/>
                </a:solidFill>
              </a:rPr>
              <a:t>Training exercise.</a:t>
            </a:r>
          </a:p>
          <a:p>
            <a:pPr lvl="2" eaLnBrk="1" hangingPunct="1">
              <a:buClr>
                <a:srgbClr val="FFFF00"/>
              </a:buClr>
              <a:buFont typeface="Wingdings" pitchFamily="2" charset="2"/>
              <a:buChar char="ü"/>
            </a:pPr>
            <a:endParaRPr lang="en-US" sz="1800" b="1" smtClean="0">
              <a:solidFill>
                <a:srgbClr val="FFFFFF"/>
              </a:solidFill>
            </a:endParaRPr>
          </a:p>
          <a:p>
            <a:pPr lvl="1" eaLnBrk="1" hangingPunct="1">
              <a:buClr>
                <a:srgbClr val="FFFF00"/>
              </a:buClr>
              <a:buFont typeface="Wingdings" pitchFamily="2" charset="2"/>
              <a:buChar char="ü"/>
            </a:pPr>
            <a:r>
              <a:rPr lang="en-US" sz="2800" b="1" smtClean="0">
                <a:solidFill>
                  <a:srgbClr val="FFFFFF"/>
                </a:solidFill>
              </a:rPr>
              <a:t>Training or actual commitments, may need to change scheduling.-</a:t>
            </a:r>
          </a:p>
          <a:p>
            <a:pPr lvl="1" eaLnBrk="1" hangingPunct="1">
              <a:buClr>
                <a:srgbClr val="FFFF00"/>
              </a:buClr>
              <a:buFont typeface="Wingdings" pitchFamily="2" charset="2"/>
              <a:buChar char="ü"/>
            </a:pPr>
            <a:endParaRPr lang="en-US" sz="1800" b="1" smtClean="0">
              <a:solidFill>
                <a:srgbClr val="FFFFFF"/>
              </a:solidFill>
            </a:endParaRPr>
          </a:p>
          <a:p>
            <a:pPr lvl="1" eaLnBrk="1" hangingPunct="1">
              <a:buClr>
                <a:srgbClr val="FFFF00"/>
              </a:buClr>
              <a:buFont typeface="Wingdings" pitchFamily="2" charset="2"/>
              <a:buChar char="ü"/>
            </a:pPr>
            <a:r>
              <a:rPr lang="en-US" sz="2800" b="1" smtClean="0">
                <a:solidFill>
                  <a:srgbClr val="FFFFFF"/>
                </a:solidFill>
              </a:rPr>
              <a:t>May be mission essential, or replacement has been delayed in its return from the CF.</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Effect transition="in" filter="dissolve">
                                      <p:cBhvr>
                                        <p:cTn id="7" dur="500"/>
                                        <p:tgtEl>
                                          <p:spTgt spid="60419">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0419">
                                            <p:txEl>
                                              <p:pRg st="1" end="1"/>
                                            </p:txEl>
                                          </p:spTgt>
                                        </p:tgtEl>
                                        <p:attrNameLst>
                                          <p:attrName>style.visibility</p:attrName>
                                        </p:attrNameLst>
                                      </p:cBhvr>
                                      <p:to>
                                        <p:strVal val="visible"/>
                                      </p:to>
                                    </p:set>
                                    <p:animEffect transition="in" filter="dissolve">
                                      <p:cBhvr>
                                        <p:cTn id="10" dur="500"/>
                                        <p:tgtEl>
                                          <p:spTgt spid="60419">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0419">
                                            <p:txEl>
                                              <p:pRg st="2" end="2"/>
                                            </p:txEl>
                                          </p:spTgt>
                                        </p:tgtEl>
                                        <p:attrNameLst>
                                          <p:attrName>style.visibility</p:attrName>
                                        </p:attrNameLst>
                                      </p:cBhvr>
                                      <p:to>
                                        <p:strVal val="visible"/>
                                      </p:to>
                                    </p:set>
                                    <p:animEffect transition="in" filter="dissolve">
                                      <p:cBhvr>
                                        <p:cTn id="13" dur="500"/>
                                        <p:tgtEl>
                                          <p:spTgt spid="60419">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60419">
                                            <p:txEl>
                                              <p:pRg st="3" end="3"/>
                                            </p:txEl>
                                          </p:spTgt>
                                        </p:tgtEl>
                                        <p:attrNameLst>
                                          <p:attrName>style.visibility</p:attrName>
                                        </p:attrNameLst>
                                      </p:cBhvr>
                                      <p:to>
                                        <p:strVal val="visible"/>
                                      </p:to>
                                    </p:set>
                                    <p:animEffect transition="in" filter="dissolve">
                                      <p:cBhvr>
                                        <p:cTn id="16" dur="500"/>
                                        <p:tgtEl>
                                          <p:spTgt spid="60419">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60419">
                                            <p:txEl>
                                              <p:pRg st="5" end="5"/>
                                            </p:txEl>
                                          </p:spTgt>
                                        </p:tgtEl>
                                        <p:attrNameLst>
                                          <p:attrName>style.visibility</p:attrName>
                                        </p:attrNameLst>
                                      </p:cBhvr>
                                      <p:to>
                                        <p:strVal val="visible"/>
                                      </p:to>
                                    </p:set>
                                    <p:animEffect transition="in" filter="dissolve">
                                      <p:cBhvr>
                                        <p:cTn id="21" dur="500"/>
                                        <p:tgtEl>
                                          <p:spTgt spid="60419">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60419">
                                            <p:txEl>
                                              <p:pRg st="7" end="7"/>
                                            </p:txEl>
                                          </p:spTgt>
                                        </p:tgtEl>
                                        <p:attrNameLst>
                                          <p:attrName>style.visibility</p:attrName>
                                        </p:attrNameLst>
                                      </p:cBhvr>
                                      <p:to>
                                        <p:strVal val="visible"/>
                                      </p:to>
                                    </p:set>
                                    <p:animEffect transition="in" filter="dissolve">
                                      <p:cBhvr>
                                        <p:cTn id="26" dur="500"/>
                                        <p:tgtEl>
                                          <p:spTgt spid="604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bldLvl="2"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4294967295"/>
          </p:nvPr>
        </p:nvSpPr>
        <p:spPr>
          <a:xfrm>
            <a:off x="0" y="838200"/>
            <a:ext cx="7772400" cy="5867400"/>
          </a:xfrm>
        </p:spPr>
        <p:txBody>
          <a:bodyPr/>
          <a:lstStyle/>
          <a:p>
            <a:pPr eaLnBrk="1" hangingPunct="1"/>
            <a:r>
              <a:rPr lang="en-US" sz="3200" b="1" smtClean="0"/>
              <a:t>696D</a:t>
            </a:r>
          </a:p>
          <a:p>
            <a:pPr eaLnBrk="1" hangingPunct="1"/>
            <a:r>
              <a:rPr lang="en-US" sz="3200" b="1" smtClean="0"/>
              <a:t>NAVMC 10524 &amp; 23 </a:t>
            </a:r>
            <a:r>
              <a:rPr lang="en-US" sz="3600" b="1" smtClean="0"/>
              <a:t>(Con Log/Trip Ticket)</a:t>
            </a:r>
            <a:endParaRPr lang="en-US" sz="3200" b="1" smtClean="0"/>
          </a:p>
          <a:p>
            <a:pPr eaLnBrk="1" hangingPunct="1"/>
            <a:r>
              <a:rPr lang="en-US" sz="3200" b="1" smtClean="0"/>
              <a:t>Load Test Equipment Daily Checklist</a:t>
            </a:r>
          </a:p>
          <a:p>
            <a:pPr eaLnBrk="1" hangingPunct="1"/>
            <a:r>
              <a:rPr lang="en-US" sz="3200" b="1" smtClean="0"/>
              <a:t>SF 91 &amp; 94</a:t>
            </a:r>
          </a:p>
          <a:p>
            <a:pPr eaLnBrk="1" hangingPunct="1"/>
            <a:r>
              <a:rPr lang="en-US" sz="3200" b="1" smtClean="0"/>
              <a:t>NAVMC 10560 (LTI)</a:t>
            </a:r>
          </a:p>
          <a:p>
            <a:pPr eaLnBrk="1" hangingPunct="1"/>
            <a:r>
              <a:rPr lang="en-US" sz="3200" b="1" smtClean="0"/>
              <a:t>NAVMC 10561 (PMCS Roster)</a:t>
            </a:r>
          </a:p>
          <a:p>
            <a:pPr eaLnBrk="1" hangingPunct="1"/>
            <a:r>
              <a:rPr lang="en-US" sz="3200" b="1" smtClean="0"/>
              <a:t>NAVMC 10031 (Daily Dispatch Log)</a:t>
            </a:r>
          </a:p>
          <a:p>
            <a:pPr eaLnBrk="1" hangingPunct="1"/>
            <a:r>
              <a:rPr lang="en-US" sz="3200" b="1" smtClean="0"/>
              <a:t>PQDR</a:t>
            </a:r>
          </a:p>
          <a:p>
            <a:pPr eaLnBrk="1" hangingPunct="1"/>
            <a:r>
              <a:rPr lang="en-US" sz="3200" b="1" smtClean="0"/>
              <a:t>Chapter 2</a:t>
            </a:r>
          </a:p>
          <a:p>
            <a:pPr eaLnBrk="1" hangingPunct="1"/>
            <a:endParaRPr lang="en-US" smtClean="0"/>
          </a:p>
          <a:p>
            <a:pPr eaLnBrk="1" hangingPunct="1"/>
            <a:endParaRPr lang="en-US" smtClean="0"/>
          </a:p>
        </p:txBody>
      </p:sp>
    </p:spTree>
  </p:cSld>
  <p:clrMapOvr>
    <a:masterClrMapping/>
  </p:clrMapOvr>
  <p:transition spd="med">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00" name="Rectangle 4"/>
          <p:cNvSpPr>
            <a:spLocks noGrp="1" noChangeArrowheads="1"/>
          </p:cNvSpPr>
          <p:nvPr>
            <p:ph idx="1"/>
          </p:nvPr>
        </p:nvSpPr>
        <p:spPr>
          <a:xfrm>
            <a:off x="0" y="2057400"/>
            <a:ext cx="9144000" cy="4114800"/>
          </a:xfrm>
        </p:spPr>
        <p:txBody>
          <a:bodyPr/>
          <a:lstStyle/>
          <a:p>
            <a:pPr eaLnBrk="1" hangingPunct="1">
              <a:lnSpc>
                <a:spcPct val="90000"/>
              </a:lnSpc>
              <a:buClr>
                <a:srgbClr val="FF0000"/>
              </a:buClr>
              <a:buFont typeface="Wingdings" pitchFamily="2" charset="2"/>
              <a:buChar char="Ø"/>
            </a:pPr>
            <a:r>
              <a:rPr lang="en-US" sz="2800" b="1" smtClean="0"/>
              <a:t>When vehicle is transferred, the NAVMC 696D will be packaged and shipped with the associated Basic Issue Item (BII) and Collateral Material (CM) to the gaining unit.  </a:t>
            </a:r>
          </a:p>
          <a:p>
            <a:pPr eaLnBrk="1" hangingPunct="1">
              <a:lnSpc>
                <a:spcPct val="90000"/>
              </a:lnSpc>
              <a:buClr>
                <a:srgbClr val="FF0000"/>
              </a:buClr>
              <a:buFont typeface="Wingdings" pitchFamily="2" charset="2"/>
              <a:buChar char="Ø"/>
            </a:pPr>
            <a:endParaRPr lang="en-US" sz="2800" b="1" smtClean="0"/>
          </a:p>
          <a:p>
            <a:pPr eaLnBrk="1" hangingPunct="1">
              <a:lnSpc>
                <a:spcPct val="90000"/>
              </a:lnSpc>
              <a:buClr>
                <a:srgbClr val="FF0000"/>
              </a:buClr>
              <a:buFont typeface="Wingdings" pitchFamily="2" charset="2"/>
              <a:buChar char="Ø"/>
            </a:pPr>
            <a:r>
              <a:rPr lang="en-US" sz="2800" b="1" smtClean="0"/>
              <a:t>When equipment is determined to be unserviceable and a Letter of Unserviceable (LUP) is received, destroy all records.</a:t>
            </a:r>
          </a:p>
        </p:txBody>
      </p:sp>
      <p:sp>
        <p:nvSpPr>
          <p:cNvPr id="31746" name="Rectangle 2"/>
          <p:cNvSpPr>
            <a:spLocks noGrp="1" noChangeArrowheads="1"/>
          </p:cNvSpPr>
          <p:nvPr>
            <p:ph type="title"/>
          </p:nvPr>
        </p:nvSpPr>
        <p:spPr/>
        <p:txBody>
          <a:bodyPr/>
          <a:lstStyle/>
          <a:p>
            <a:pPr algn="ctr" eaLnBrk="1" fontAlgn="auto" hangingPunct="1">
              <a:spcAft>
                <a:spcPts val="0"/>
              </a:spcAft>
              <a:defRPr/>
            </a:pPr>
            <a:r>
              <a:rPr sz="6000" b="1" smtClean="0">
                <a:solidFill>
                  <a:srgbClr val="FF0000"/>
                </a:solidFill>
              </a:rPr>
              <a:t>DISPOSITION</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29700">
                                            <p:txEl>
                                              <p:pRg st="0" end="0"/>
                                            </p:txEl>
                                          </p:spTgt>
                                        </p:tgtEl>
                                        <p:attrNameLst>
                                          <p:attrName>style.visibility</p:attrName>
                                        </p:attrNameLst>
                                      </p:cBhvr>
                                      <p:to>
                                        <p:strVal val="visible"/>
                                      </p:to>
                                    </p:set>
                                    <p:anim calcmode="lin" valueType="num">
                                      <p:cBhvr>
                                        <p:cTn id="7" dur="500" fill="hold"/>
                                        <p:tgtEl>
                                          <p:spTgt spid="2970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9700">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29700">
                                            <p:txEl>
                                              <p:pRg st="0" end="0"/>
                                            </p:txEl>
                                          </p:spTgt>
                                        </p:tgtEl>
                                        <p:attrNameLst>
                                          <p:attrName>ppt_x</p:attrName>
                                        </p:attrNameLst>
                                      </p:cBhvr>
                                      <p:tavLst>
                                        <p:tav tm="0">
                                          <p:val>
                                            <p:fltVal val="0.5"/>
                                          </p:val>
                                        </p:tav>
                                        <p:tav tm="100000">
                                          <p:val>
                                            <p:strVal val="#ppt_x"/>
                                          </p:val>
                                        </p:tav>
                                      </p:tavLst>
                                    </p:anim>
                                    <p:anim calcmode="lin" valueType="num">
                                      <p:cBhvr>
                                        <p:cTn id="10" dur="500" fill="hold"/>
                                        <p:tgtEl>
                                          <p:spTgt spid="29700">
                                            <p:txEl>
                                              <p:pRg st="0" end="0"/>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29700">
                                            <p:txEl>
                                              <p:pRg st="0" end="0"/>
                                            </p:txEl>
                                          </p:spTgt>
                                        </p:tgtEl>
                                        <p:attrNameLst>
                                          <p:attrName>ppt_c</p:attrName>
                                        </p:attrNameLst>
                                      </p:cBhvr>
                                      <p:to>
                                        <a:srgbClr val="5F5F5F"/>
                                      </p:to>
                                    </p:animClr>
                                  </p:subTnLst>
                                </p:cTn>
                              </p:par>
                            </p:childTnLst>
                          </p:cTn>
                        </p:par>
                      </p:childTnLst>
                    </p:cTn>
                  </p:par>
                  <p:par>
                    <p:cTn id="11" fill="hold">
                      <p:stCondLst>
                        <p:cond delay="indefinite"/>
                      </p:stCondLst>
                      <p:childTnLst>
                        <p:par>
                          <p:cTn id="12" fill="hold">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29700">
                                            <p:txEl>
                                              <p:pRg st="2" end="2"/>
                                            </p:txEl>
                                          </p:spTgt>
                                        </p:tgtEl>
                                        <p:attrNameLst>
                                          <p:attrName>style.visibility</p:attrName>
                                        </p:attrNameLst>
                                      </p:cBhvr>
                                      <p:to>
                                        <p:strVal val="visible"/>
                                      </p:to>
                                    </p:set>
                                    <p:anim calcmode="lin" valueType="num">
                                      <p:cBhvr>
                                        <p:cTn id="15" dur="500" fill="hold"/>
                                        <p:tgtEl>
                                          <p:spTgt spid="29700">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29700">
                                            <p:txEl>
                                              <p:pRg st="2" end="2"/>
                                            </p:txEl>
                                          </p:spTgt>
                                        </p:tgtEl>
                                        <p:attrNameLst>
                                          <p:attrName>ppt_h</p:attrName>
                                        </p:attrNameLst>
                                      </p:cBhvr>
                                      <p:tavLst>
                                        <p:tav tm="0">
                                          <p:val>
                                            <p:fltVal val="0"/>
                                          </p:val>
                                        </p:tav>
                                        <p:tav tm="100000">
                                          <p:val>
                                            <p:strVal val="#ppt_h"/>
                                          </p:val>
                                        </p:tav>
                                      </p:tavLst>
                                    </p:anim>
                                    <p:anim calcmode="lin" valueType="num">
                                      <p:cBhvr>
                                        <p:cTn id="17" dur="500" fill="hold"/>
                                        <p:tgtEl>
                                          <p:spTgt spid="29700">
                                            <p:txEl>
                                              <p:pRg st="2" end="2"/>
                                            </p:txEl>
                                          </p:spTgt>
                                        </p:tgtEl>
                                        <p:attrNameLst>
                                          <p:attrName>ppt_x</p:attrName>
                                        </p:attrNameLst>
                                      </p:cBhvr>
                                      <p:tavLst>
                                        <p:tav tm="0">
                                          <p:val>
                                            <p:fltVal val="0.5"/>
                                          </p:val>
                                        </p:tav>
                                        <p:tav tm="100000">
                                          <p:val>
                                            <p:strVal val="#ppt_x"/>
                                          </p:val>
                                        </p:tav>
                                      </p:tavLst>
                                    </p:anim>
                                    <p:anim calcmode="lin" valueType="num">
                                      <p:cBhvr>
                                        <p:cTn id="18" dur="500" fill="hold"/>
                                        <p:tgtEl>
                                          <p:spTgt spid="29700">
                                            <p:txEl>
                                              <p:pRg st="2" end="2"/>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29700">
                                            <p:txEl>
                                              <p:pRg st="2" end="2"/>
                                            </p:txEl>
                                          </p:spTgt>
                                        </p:tgtEl>
                                        <p:attrNameLst>
                                          <p:attrName>ppt_c</p:attrName>
                                        </p:attrNameLst>
                                      </p:cBhvr>
                                      <p:to>
                                        <a:srgbClr val="5F5F5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build="p" autoUpdateAnimBg="0"/>
    </p:bldLst>
  </p:timing>
</p:sld>
</file>

<file path=ppt/slides/slide3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a:xfrm>
            <a:off x="0" y="685800"/>
            <a:ext cx="9144000" cy="1143000"/>
          </a:xfrm>
        </p:spPr>
        <p:txBody>
          <a:bodyPr>
            <a:normAutofit fontScale="90000"/>
          </a:bodyPr>
          <a:lstStyle/>
          <a:p>
            <a:pPr eaLnBrk="1" fontAlgn="auto" hangingPunct="1">
              <a:spcAft>
                <a:spcPts val="0"/>
              </a:spcAft>
              <a:defRPr/>
            </a:pPr>
            <a:r>
              <a:rPr lang="en-US" sz="5400" u="sng" smtClean="0">
                <a:solidFill>
                  <a:srgbClr val="FF0000"/>
                </a:solidFill>
              </a:rPr>
              <a:t>SCHEDULING PROCESS CONT.</a:t>
            </a:r>
          </a:p>
        </p:txBody>
      </p:sp>
      <p:sp>
        <p:nvSpPr>
          <p:cNvPr id="61443" name="Rectangle 3"/>
          <p:cNvSpPr>
            <a:spLocks noGrp="1" noChangeArrowheads="1"/>
          </p:cNvSpPr>
          <p:nvPr>
            <p:ph idx="1"/>
          </p:nvPr>
        </p:nvSpPr>
        <p:spPr>
          <a:xfrm>
            <a:off x="0" y="2133600"/>
            <a:ext cx="9144000" cy="4114800"/>
          </a:xfrm>
        </p:spPr>
        <p:txBody>
          <a:bodyPr/>
          <a:lstStyle/>
          <a:p>
            <a:pPr eaLnBrk="1" hangingPunct="1">
              <a:buClr>
                <a:srgbClr val="FFFF00"/>
              </a:buClr>
              <a:buFont typeface="Wingdings" pitchFamily="2" charset="2"/>
              <a:buChar char="Ø"/>
            </a:pPr>
            <a:r>
              <a:rPr lang="en-US" sz="3200" b="1" smtClean="0">
                <a:solidFill>
                  <a:srgbClr val="FFFFFF"/>
                </a:solidFill>
              </a:rPr>
              <a:t>The exceptions and poor management can cause uneven scheduling.</a:t>
            </a:r>
          </a:p>
          <a:p>
            <a:pPr eaLnBrk="1" hangingPunct="1">
              <a:buClr>
                <a:srgbClr val="FFFF00"/>
              </a:buClr>
              <a:buFont typeface="Wingdings" pitchFamily="2" charset="2"/>
              <a:buChar char="Ø"/>
            </a:pPr>
            <a:endParaRPr lang="en-US" sz="2400" b="1" smtClean="0">
              <a:solidFill>
                <a:srgbClr val="FFFFFF"/>
              </a:solidFill>
            </a:endParaRPr>
          </a:p>
          <a:p>
            <a:pPr eaLnBrk="1" hangingPunct="1">
              <a:buClr>
                <a:srgbClr val="FFFF00"/>
              </a:buClr>
              <a:buFont typeface="Wingdings" pitchFamily="2" charset="2"/>
              <a:buChar char="Ø"/>
            </a:pPr>
            <a:r>
              <a:rPr lang="en-US" sz="3200" b="1" smtClean="0">
                <a:solidFill>
                  <a:srgbClr val="FFFFFF"/>
                </a:solidFill>
              </a:rPr>
              <a:t>Unit may have a reduced capability to perform its mission having s specific item due at the same time.</a:t>
            </a:r>
          </a:p>
          <a:p>
            <a:pPr eaLnBrk="1" hangingPunct="1">
              <a:buClr>
                <a:srgbClr val="FFFF00"/>
              </a:buClr>
              <a:buFont typeface="Wingdings" pitchFamily="2" charset="2"/>
              <a:buChar char="Ø"/>
            </a:pPr>
            <a:endParaRPr lang="en-US" sz="2400" b="1" smtClean="0">
              <a:solidFill>
                <a:srgbClr val="FFFFFF"/>
              </a:solidFill>
            </a:endParaRPr>
          </a:p>
          <a:p>
            <a:pPr eaLnBrk="1" hangingPunct="1">
              <a:buClr>
                <a:srgbClr val="FFFF00"/>
              </a:buClr>
              <a:buFont typeface="Wingdings" pitchFamily="2" charset="2"/>
              <a:buChar char="Ø"/>
            </a:pPr>
            <a:r>
              <a:rPr lang="en-US" sz="3200" b="1" smtClean="0">
                <a:solidFill>
                  <a:srgbClr val="FFFFFF"/>
                </a:solidFill>
              </a:rPr>
              <a:t>Even spread is required.</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checkerboard(across)">
                                      <p:cBhvr>
                                        <p:cTn id="7" dur="500"/>
                                        <p:tgtEl>
                                          <p:spTgt spid="614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1443">
                                            <p:txEl>
                                              <p:pRg st="2" end="2"/>
                                            </p:txEl>
                                          </p:spTgt>
                                        </p:tgtEl>
                                        <p:attrNameLst>
                                          <p:attrName>style.visibility</p:attrName>
                                        </p:attrNameLst>
                                      </p:cBhvr>
                                      <p:to>
                                        <p:strVal val="visible"/>
                                      </p:to>
                                    </p:set>
                                    <p:animEffect transition="in" filter="checkerboard(across)">
                                      <p:cBhvr>
                                        <p:cTn id="12" dur="500"/>
                                        <p:tgtEl>
                                          <p:spTgt spid="6144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1443">
                                            <p:txEl>
                                              <p:pRg st="4" end="4"/>
                                            </p:txEl>
                                          </p:spTgt>
                                        </p:tgtEl>
                                        <p:attrNameLst>
                                          <p:attrName>style.visibility</p:attrName>
                                        </p:attrNameLst>
                                      </p:cBhvr>
                                      <p:to>
                                        <p:strVal val="visible"/>
                                      </p:to>
                                    </p:set>
                                    <p:animEffect transition="in" filter="checkerboard(across)">
                                      <p:cBhvr>
                                        <p:cTn id="17" dur="500"/>
                                        <p:tgtEl>
                                          <p:spTgt spid="614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autoUpdateAnimBg="0"/>
    </p:bldLst>
  </p:timing>
</p:sld>
</file>

<file path=ppt/slides/slide30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a:xfrm>
            <a:off x="0" y="0"/>
            <a:ext cx="9144000" cy="1143000"/>
          </a:xfrm>
        </p:spPr>
        <p:txBody>
          <a:bodyPr/>
          <a:lstStyle/>
          <a:p>
            <a:pPr eaLnBrk="1" fontAlgn="auto" hangingPunct="1">
              <a:spcAft>
                <a:spcPts val="0"/>
              </a:spcAft>
              <a:defRPr/>
            </a:pPr>
            <a:r>
              <a:rPr lang="en-US" sz="6000" u="sng" dirty="0" smtClean="0">
                <a:solidFill>
                  <a:srgbClr val="FF0000"/>
                </a:solidFill>
              </a:rPr>
              <a:t>CONTROL OF TMDE</a:t>
            </a:r>
          </a:p>
        </p:txBody>
      </p:sp>
      <p:sp>
        <p:nvSpPr>
          <p:cNvPr id="62467" name="Rectangle 3"/>
          <p:cNvSpPr>
            <a:spLocks noGrp="1" noChangeArrowheads="1"/>
          </p:cNvSpPr>
          <p:nvPr>
            <p:ph idx="1"/>
          </p:nvPr>
        </p:nvSpPr>
        <p:spPr>
          <a:xfrm>
            <a:off x="0" y="1524000"/>
            <a:ext cx="9144000" cy="5029200"/>
          </a:xfrm>
        </p:spPr>
        <p:txBody>
          <a:bodyPr/>
          <a:lstStyle/>
          <a:p>
            <a:pPr eaLnBrk="1" hangingPunct="1">
              <a:buClr>
                <a:srgbClr val="FFFF00"/>
              </a:buClr>
              <a:buFont typeface="Wingdings" pitchFamily="2" charset="2"/>
              <a:buChar char="Ø"/>
            </a:pPr>
            <a:r>
              <a:rPr lang="en-US" sz="3200" b="1" smtClean="0">
                <a:solidFill>
                  <a:srgbClr val="FFFFFF"/>
                </a:solidFill>
              </a:rPr>
              <a:t>CO will designate in the MMSOP which of the two manual control systems will be used.</a:t>
            </a:r>
          </a:p>
          <a:p>
            <a:pPr eaLnBrk="1" hangingPunct="1">
              <a:buClr>
                <a:srgbClr val="FFFF00"/>
              </a:buClr>
              <a:buFont typeface="Wingdings" pitchFamily="2" charset="2"/>
              <a:buChar char="Ø"/>
            </a:pPr>
            <a:endParaRPr lang="en-US" sz="2400" b="1" smtClean="0">
              <a:solidFill>
                <a:srgbClr val="FFFFFF"/>
              </a:solidFill>
            </a:endParaRPr>
          </a:p>
          <a:p>
            <a:pPr eaLnBrk="1" hangingPunct="1">
              <a:buClr>
                <a:srgbClr val="FFFF00"/>
              </a:buClr>
              <a:buFont typeface="Wingdings" pitchFamily="2" charset="2"/>
              <a:buChar char="Ø"/>
            </a:pPr>
            <a:r>
              <a:rPr lang="en-US" sz="3200" b="1" smtClean="0">
                <a:solidFill>
                  <a:srgbClr val="FFFFFF"/>
                </a:solidFill>
              </a:rPr>
              <a:t>Units are authorized to use an automated system.</a:t>
            </a:r>
          </a:p>
          <a:p>
            <a:pPr lvl="1" eaLnBrk="1" hangingPunct="1">
              <a:buClr>
                <a:srgbClr val="FFFF00"/>
              </a:buClr>
              <a:buFont typeface="Times New Roman" pitchFamily="18" charset="0"/>
              <a:buChar char="*"/>
            </a:pPr>
            <a:r>
              <a:rPr lang="en-US" sz="2800" b="1" smtClean="0">
                <a:solidFill>
                  <a:srgbClr val="FFFFFF"/>
                </a:solidFill>
              </a:rPr>
              <a:t>Basic data in the manual systems must be included in this system.</a:t>
            </a:r>
          </a:p>
          <a:p>
            <a:pPr lvl="1" eaLnBrk="1" hangingPunct="1">
              <a:buClr>
                <a:srgbClr val="FFFF00"/>
              </a:buClr>
              <a:buFont typeface="Wingdings" pitchFamily="2" charset="2"/>
              <a:buChar char="ü"/>
            </a:pPr>
            <a:endParaRPr lang="en-US" b="1" smtClean="0">
              <a:solidFill>
                <a:srgbClr val="FFFFFF"/>
              </a:solidFill>
            </a:endParaRPr>
          </a:p>
          <a:p>
            <a:pPr eaLnBrk="1" hangingPunct="1">
              <a:buClr>
                <a:srgbClr val="FFFF00"/>
              </a:buClr>
              <a:buFont typeface="Wingdings" pitchFamily="2" charset="2"/>
              <a:buChar char="Ø"/>
            </a:pPr>
            <a:r>
              <a:rPr lang="en-US" sz="3200" b="1" smtClean="0">
                <a:solidFill>
                  <a:srgbClr val="FFFFFF"/>
                </a:solidFill>
              </a:rPr>
              <a:t>MMSOP will also state process for opening ERO and Evacuation.</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Effect transition="in" filter="dissolve">
                                      <p:cBhvr>
                                        <p:cTn id="7" dur="500"/>
                                        <p:tgtEl>
                                          <p:spTgt spid="62467">
                                            <p:txEl>
                                              <p:pRg st="0" end="0"/>
                                            </p:txEl>
                                          </p:spTgt>
                                        </p:tgtEl>
                                      </p:cBhvr>
                                    </p:animEffect>
                                  </p:childTnLst>
                                  <p:subTnLst>
                                    <p:animClr clrSpc="rgb" dir="cw">
                                      <p:cBhvr override="childStyle">
                                        <p:cTn dur="1" fill="hold" display="0" masterRel="nextClick" afterEffect="1"/>
                                        <p:tgtEl>
                                          <p:spTgt spid="62467">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2467">
                                            <p:txEl>
                                              <p:pRg st="2" end="2"/>
                                            </p:txEl>
                                          </p:spTgt>
                                        </p:tgtEl>
                                        <p:attrNameLst>
                                          <p:attrName>style.visibility</p:attrName>
                                        </p:attrNameLst>
                                      </p:cBhvr>
                                      <p:to>
                                        <p:strVal val="visible"/>
                                      </p:to>
                                    </p:set>
                                    <p:animEffect transition="in" filter="dissolve">
                                      <p:cBhvr>
                                        <p:cTn id="12" dur="500"/>
                                        <p:tgtEl>
                                          <p:spTgt spid="62467">
                                            <p:txEl>
                                              <p:pRg st="2" end="2"/>
                                            </p:txEl>
                                          </p:spTgt>
                                        </p:tgtEl>
                                      </p:cBhvr>
                                    </p:animEffect>
                                  </p:childTnLst>
                                  <p:subTnLst>
                                    <p:animClr clrSpc="rgb" dir="cw">
                                      <p:cBhvr override="childStyle">
                                        <p:cTn dur="1" fill="hold" display="0" masterRel="nextClick" afterEffect="1"/>
                                        <p:tgtEl>
                                          <p:spTgt spid="62467">
                                            <p:txEl>
                                              <p:pRg st="2" end="2"/>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2467">
                                            <p:txEl>
                                              <p:pRg st="3" end="3"/>
                                            </p:txEl>
                                          </p:spTgt>
                                        </p:tgtEl>
                                        <p:attrNameLst>
                                          <p:attrName>style.visibility</p:attrName>
                                        </p:attrNameLst>
                                      </p:cBhvr>
                                      <p:to>
                                        <p:strVal val="visible"/>
                                      </p:to>
                                    </p:set>
                                    <p:animEffect transition="in" filter="dissolve">
                                      <p:cBhvr>
                                        <p:cTn id="17" dur="500"/>
                                        <p:tgtEl>
                                          <p:spTgt spid="62467">
                                            <p:txEl>
                                              <p:pRg st="3" end="3"/>
                                            </p:txEl>
                                          </p:spTgt>
                                        </p:tgtEl>
                                      </p:cBhvr>
                                    </p:animEffect>
                                  </p:childTnLst>
                                  <p:subTnLst>
                                    <p:animClr clrSpc="rgb" dir="cw">
                                      <p:cBhvr override="childStyle">
                                        <p:cTn dur="1" fill="hold" display="0" masterRel="nextClick" afterEffect="1"/>
                                        <p:tgtEl>
                                          <p:spTgt spid="62467">
                                            <p:txEl>
                                              <p:pRg st="3" end="3"/>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2467">
                                            <p:txEl>
                                              <p:pRg st="5" end="5"/>
                                            </p:txEl>
                                          </p:spTgt>
                                        </p:tgtEl>
                                        <p:attrNameLst>
                                          <p:attrName>style.visibility</p:attrName>
                                        </p:attrNameLst>
                                      </p:cBhvr>
                                      <p:to>
                                        <p:strVal val="visible"/>
                                      </p:to>
                                    </p:set>
                                    <p:animEffect transition="in" filter="dissolve">
                                      <p:cBhvr>
                                        <p:cTn id="22" dur="500"/>
                                        <p:tgtEl>
                                          <p:spTgt spid="62467">
                                            <p:txEl>
                                              <p:pRg st="5" end="5"/>
                                            </p:txEl>
                                          </p:spTgt>
                                        </p:tgtEl>
                                      </p:cBhvr>
                                    </p:animEffect>
                                  </p:childTnLst>
                                  <p:subTnLst>
                                    <p:animClr clrSpc="rgb" dir="cw">
                                      <p:cBhvr override="childStyle">
                                        <p:cTn dur="1" fill="hold" display="0" masterRel="nextClick" afterEffect="1"/>
                                        <p:tgtEl>
                                          <p:spTgt spid="62467">
                                            <p:txEl>
                                              <p:pRg st="5" end="5"/>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bldLvl="2" autoUpdateAnimBg="0"/>
    </p:bldLst>
  </p:timing>
</p:sld>
</file>

<file path=ppt/slides/slide30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9794" name="Rectangle 2"/>
          <p:cNvSpPr>
            <a:spLocks noGrp="1" noChangeArrowheads="1"/>
          </p:cNvSpPr>
          <p:nvPr>
            <p:ph type="title"/>
          </p:nvPr>
        </p:nvSpPr>
        <p:spPr/>
        <p:txBody>
          <a:bodyPr>
            <a:normAutofit fontScale="90000"/>
          </a:bodyPr>
          <a:lstStyle/>
          <a:p>
            <a:pPr eaLnBrk="1" fontAlgn="auto" hangingPunct="1">
              <a:spcAft>
                <a:spcPts val="0"/>
              </a:spcAft>
              <a:defRPr/>
            </a:pPr>
            <a:r>
              <a:rPr lang="en-US" sz="4800" u="sng" smtClean="0">
                <a:solidFill>
                  <a:srgbClr val="FF0000"/>
                </a:solidFill>
              </a:rPr>
              <a:t>CONTROL OF TMDE CONT.</a:t>
            </a:r>
          </a:p>
        </p:txBody>
      </p:sp>
      <p:sp>
        <p:nvSpPr>
          <p:cNvPr id="63491" name="Rectangle 3"/>
          <p:cNvSpPr>
            <a:spLocks noGrp="1" noChangeArrowheads="1"/>
          </p:cNvSpPr>
          <p:nvPr>
            <p:ph idx="1"/>
          </p:nvPr>
        </p:nvSpPr>
        <p:spPr>
          <a:xfrm>
            <a:off x="304800" y="2362200"/>
            <a:ext cx="8458200" cy="2590800"/>
          </a:xfrm>
        </p:spPr>
        <p:txBody>
          <a:bodyPr/>
          <a:lstStyle/>
          <a:p>
            <a:pPr eaLnBrk="1" hangingPunct="1">
              <a:buClr>
                <a:srgbClr val="FFFF00"/>
              </a:buClr>
              <a:buFont typeface="Wingdings" pitchFamily="2" charset="2"/>
              <a:buChar char="Ø"/>
              <a:defRPr/>
            </a:pPr>
            <a:r>
              <a:rPr lang="en-US" sz="3200" b="1" dirty="0" smtClean="0">
                <a:solidFill>
                  <a:srgbClr val="FFFFFF"/>
                </a:solidFill>
              </a:rPr>
              <a:t>Which ever system is used card, chart, or automated; it must be maintained:</a:t>
            </a:r>
          </a:p>
          <a:p>
            <a:pPr eaLnBrk="1" hangingPunct="1">
              <a:buClr>
                <a:srgbClr val="FFFF00"/>
              </a:buClr>
              <a:buFont typeface="Wingdings" pitchFamily="2" charset="2"/>
              <a:buChar char="Ø"/>
              <a:defRPr/>
            </a:pPr>
            <a:endParaRPr lang="en-US" sz="1050" b="1" dirty="0" smtClean="0">
              <a:solidFill>
                <a:srgbClr val="FFFFFF"/>
              </a:solidFill>
            </a:endParaRPr>
          </a:p>
          <a:p>
            <a:pPr lvl="1" eaLnBrk="1" hangingPunct="1">
              <a:buClr>
                <a:srgbClr val="FFFF00"/>
              </a:buClr>
              <a:buFont typeface="Wingdings" pitchFamily="2" charset="2"/>
              <a:buChar char="ü"/>
              <a:defRPr/>
            </a:pPr>
            <a:r>
              <a:rPr lang="en-US" sz="2800" b="1" dirty="0" smtClean="0">
                <a:solidFill>
                  <a:srgbClr val="FFFFFF"/>
                </a:solidFill>
              </a:rPr>
              <a:t>Centrally for whole unit.-</a:t>
            </a:r>
          </a:p>
          <a:p>
            <a:pPr lvl="1" eaLnBrk="1" hangingPunct="1">
              <a:buClr>
                <a:srgbClr val="FFFF00"/>
              </a:buClr>
              <a:buFont typeface="Wingdings" pitchFamily="2" charset="2"/>
              <a:buChar char="ü"/>
              <a:defRPr/>
            </a:pPr>
            <a:endParaRPr lang="en-US" sz="1050" b="1" dirty="0" smtClean="0">
              <a:solidFill>
                <a:srgbClr val="FFFFFF"/>
              </a:solidFill>
            </a:endParaRPr>
          </a:p>
          <a:p>
            <a:pPr lvl="1" eaLnBrk="1" hangingPunct="1">
              <a:buClr>
                <a:srgbClr val="FFFF00"/>
              </a:buClr>
              <a:buFont typeface="Wingdings" pitchFamily="2" charset="2"/>
              <a:buChar char="ü"/>
              <a:defRPr/>
            </a:pPr>
            <a:r>
              <a:rPr lang="en-US" sz="2800" b="1" dirty="0" smtClean="0">
                <a:solidFill>
                  <a:srgbClr val="FFFFFF"/>
                </a:solidFill>
              </a:rPr>
              <a:t>Decentralized within each commodity area.</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Effect transition="in" filter="dissolve">
                                      <p:cBhvr>
                                        <p:cTn id="7" dur="500"/>
                                        <p:tgtEl>
                                          <p:spTgt spid="634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3491">
                                            <p:txEl>
                                              <p:pRg st="2" end="2"/>
                                            </p:txEl>
                                          </p:spTgt>
                                        </p:tgtEl>
                                        <p:attrNameLst>
                                          <p:attrName>style.visibility</p:attrName>
                                        </p:attrNameLst>
                                      </p:cBhvr>
                                      <p:to>
                                        <p:strVal val="visible"/>
                                      </p:to>
                                    </p:set>
                                    <p:animEffect transition="in" filter="dissolve">
                                      <p:cBhvr>
                                        <p:cTn id="12" dur="500"/>
                                        <p:tgtEl>
                                          <p:spTgt spid="6349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3491">
                                            <p:txEl>
                                              <p:pRg st="4" end="4"/>
                                            </p:txEl>
                                          </p:spTgt>
                                        </p:tgtEl>
                                        <p:attrNameLst>
                                          <p:attrName>style.visibility</p:attrName>
                                        </p:attrNameLst>
                                      </p:cBhvr>
                                      <p:to>
                                        <p:strVal val="visible"/>
                                      </p:to>
                                    </p:set>
                                    <p:animEffect transition="in" filter="dissolve">
                                      <p:cBhvr>
                                        <p:cTn id="17" dur="500"/>
                                        <p:tgtEl>
                                          <p:spTgt spid="634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bldLvl="2" autoUpdateAnimBg="0"/>
    </p:bldLst>
  </p:timing>
</p:sld>
</file>

<file path=ppt/slides/slide30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0818" name="Rectangle 2"/>
          <p:cNvSpPr>
            <a:spLocks noGrp="1" noChangeArrowheads="1"/>
          </p:cNvSpPr>
          <p:nvPr>
            <p:ph type="title"/>
          </p:nvPr>
        </p:nvSpPr>
        <p:spPr>
          <a:xfrm>
            <a:off x="0" y="381000"/>
            <a:ext cx="9144000" cy="1143000"/>
          </a:xfrm>
        </p:spPr>
        <p:txBody>
          <a:bodyPr>
            <a:normAutofit fontScale="90000"/>
          </a:bodyPr>
          <a:lstStyle/>
          <a:p>
            <a:pPr eaLnBrk="1" fontAlgn="auto" hangingPunct="1">
              <a:spcAft>
                <a:spcPts val="0"/>
              </a:spcAft>
              <a:defRPr/>
            </a:pPr>
            <a:r>
              <a:rPr lang="en-US" sz="6000" u="sng" smtClean="0">
                <a:solidFill>
                  <a:srgbClr val="FF0000"/>
                </a:solidFill>
              </a:rPr>
              <a:t>CALIBRATION PROCESS</a:t>
            </a:r>
          </a:p>
        </p:txBody>
      </p:sp>
      <p:sp>
        <p:nvSpPr>
          <p:cNvPr id="64515" name="Rectangle 3"/>
          <p:cNvSpPr>
            <a:spLocks noGrp="1" noChangeArrowheads="1"/>
          </p:cNvSpPr>
          <p:nvPr>
            <p:ph idx="1"/>
          </p:nvPr>
        </p:nvSpPr>
        <p:spPr>
          <a:xfrm>
            <a:off x="0" y="2362200"/>
            <a:ext cx="9144000" cy="4495800"/>
          </a:xfrm>
        </p:spPr>
        <p:txBody>
          <a:bodyPr/>
          <a:lstStyle/>
          <a:p>
            <a:pPr eaLnBrk="1" hangingPunct="1">
              <a:buClr>
                <a:srgbClr val="FFFF00"/>
              </a:buClr>
              <a:buFont typeface="Wingdings" pitchFamily="2" charset="2"/>
              <a:buChar char="Ø"/>
            </a:pPr>
            <a:r>
              <a:rPr lang="en-US" sz="3200" b="1" smtClean="0">
                <a:solidFill>
                  <a:srgbClr val="FFFFFF"/>
                </a:solidFill>
              </a:rPr>
              <a:t>By due date:</a:t>
            </a:r>
          </a:p>
          <a:p>
            <a:pPr eaLnBrk="1" hangingPunct="1">
              <a:buClr>
                <a:srgbClr val="FFFF00"/>
              </a:buClr>
              <a:buFont typeface="Wingdings" pitchFamily="2" charset="2"/>
              <a:buChar char="Ø"/>
            </a:pPr>
            <a:endParaRPr lang="en-US" sz="900" b="1" smtClean="0">
              <a:solidFill>
                <a:srgbClr val="FFFFFF"/>
              </a:solidFill>
            </a:endParaRPr>
          </a:p>
          <a:p>
            <a:pPr lvl="1" eaLnBrk="1" hangingPunct="1">
              <a:buClr>
                <a:srgbClr val="FFFF00"/>
              </a:buClr>
              <a:buFont typeface="Wingdings" pitchFamily="2" charset="2"/>
              <a:buChar char="ü"/>
            </a:pPr>
            <a:r>
              <a:rPr lang="en-US" sz="2800" b="1" smtClean="0">
                <a:solidFill>
                  <a:srgbClr val="FFFFFF"/>
                </a:solidFill>
              </a:rPr>
              <a:t> Remove from working area.</a:t>
            </a:r>
          </a:p>
          <a:p>
            <a:pPr lvl="1" eaLnBrk="1" hangingPunct="1">
              <a:buClr>
                <a:srgbClr val="FFFF00"/>
              </a:buClr>
              <a:buFont typeface="Wingdings" pitchFamily="2" charset="2"/>
              <a:buChar char="ü"/>
            </a:pPr>
            <a:endParaRPr lang="en-US" sz="900" b="1" smtClean="0">
              <a:solidFill>
                <a:srgbClr val="FFFFFF"/>
              </a:solidFill>
            </a:endParaRPr>
          </a:p>
          <a:p>
            <a:pPr lvl="1" eaLnBrk="1" hangingPunct="1">
              <a:buClr>
                <a:srgbClr val="FFFF00"/>
              </a:buClr>
              <a:buFont typeface="Wingdings" pitchFamily="2" charset="2"/>
              <a:buChar char="ü"/>
            </a:pPr>
            <a:r>
              <a:rPr lang="en-US" sz="2800" b="1" smtClean="0">
                <a:solidFill>
                  <a:srgbClr val="FFFFFF"/>
                </a:solidFill>
              </a:rPr>
              <a:t> Identify extent of calibration on ERO-</a:t>
            </a:r>
          </a:p>
          <a:p>
            <a:pPr lvl="1" eaLnBrk="1" hangingPunct="1">
              <a:buClr>
                <a:srgbClr val="FFFF00"/>
              </a:buClr>
              <a:buFont typeface="Wingdings" pitchFamily="2" charset="2"/>
              <a:buChar char="ü"/>
            </a:pPr>
            <a:endParaRPr lang="en-US" sz="900" b="1" smtClean="0">
              <a:solidFill>
                <a:srgbClr val="FFFFFF"/>
              </a:solidFill>
            </a:endParaRPr>
          </a:p>
          <a:p>
            <a:pPr lvl="1" eaLnBrk="1" hangingPunct="1">
              <a:buClr>
                <a:srgbClr val="FFFF00"/>
              </a:buClr>
              <a:buFont typeface="Wingdings" pitchFamily="2" charset="2"/>
              <a:buChar char="ü"/>
            </a:pPr>
            <a:r>
              <a:rPr lang="en-US" sz="2800" b="1" smtClean="0">
                <a:solidFill>
                  <a:srgbClr val="FFFFFF"/>
                </a:solidFill>
              </a:rPr>
              <a:t> Unit </a:t>
            </a:r>
            <a:r>
              <a:rPr lang="en-US" sz="2800" b="1" i="1" u="sng" smtClean="0">
                <a:solidFill>
                  <a:srgbClr val="FFFFFF"/>
                </a:solidFill>
              </a:rPr>
              <a:t>should</a:t>
            </a:r>
            <a:r>
              <a:rPr lang="en-US" sz="2800" b="1" smtClean="0">
                <a:solidFill>
                  <a:srgbClr val="FFFFFF"/>
                </a:solidFill>
              </a:rPr>
              <a:t>  have a ERO or WO initiated for all TMDE due calibration. </a:t>
            </a:r>
          </a:p>
          <a:p>
            <a:pPr lvl="2" eaLnBrk="1" hangingPunct="1">
              <a:buClr>
                <a:srgbClr val="FFFF00"/>
              </a:buClr>
              <a:buFont typeface="Wingdings" pitchFamily="2" charset="2"/>
              <a:buChar char="ü"/>
            </a:pPr>
            <a:r>
              <a:rPr lang="en-US" sz="2400" b="1" smtClean="0">
                <a:solidFill>
                  <a:srgbClr val="FFFFFF"/>
                </a:solidFill>
              </a:rPr>
              <a:t>Unit MMSOP</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Effect transition="in" filter="dissolve">
                                      <p:cBhvr>
                                        <p:cTn id="7" dur="500"/>
                                        <p:tgtEl>
                                          <p:spTgt spid="645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4515">
                                            <p:txEl>
                                              <p:pRg st="2" end="2"/>
                                            </p:txEl>
                                          </p:spTgt>
                                        </p:tgtEl>
                                        <p:attrNameLst>
                                          <p:attrName>style.visibility</p:attrName>
                                        </p:attrNameLst>
                                      </p:cBhvr>
                                      <p:to>
                                        <p:strVal val="visible"/>
                                      </p:to>
                                    </p:set>
                                    <p:animEffect transition="in" filter="dissolve">
                                      <p:cBhvr>
                                        <p:cTn id="12" dur="500"/>
                                        <p:tgtEl>
                                          <p:spTgt spid="6451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4515">
                                            <p:txEl>
                                              <p:pRg st="4" end="4"/>
                                            </p:txEl>
                                          </p:spTgt>
                                        </p:tgtEl>
                                        <p:attrNameLst>
                                          <p:attrName>style.visibility</p:attrName>
                                        </p:attrNameLst>
                                      </p:cBhvr>
                                      <p:to>
                                        <p:strVal val="visible"/>
                                      </p:to>
                                    </p:set>
                                    <p:animEffect transition="in" filter="dissolve">
                                      <p:cBhvr>
                                        <p:cTn id="17" dur="500"/>
                                        <p:tgtEl>
                                          <p:spTgt spid="6451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4515">
                                            <p:txEl>
                                              <p:pRg st="6" end="6"/>
                                            </p:txEl>
                                          </p:spTgt>
                                        </p:tgtEl>
                                        <p:attrNameLst>
                                          <p:attrName>style.visibility</p:attrName>
                                        </p:attrNameLst>
                                      </p:cBhvr>
                                      <p:to>
                                        <p:strVal val="visible"/>
                                      </p:to>
                                    </p:set>
                                    <p:animEffect transition="in" filter="dissolve">
                                      <p:cBhvr>
                                        <p:cTn id="22" dur="500"/>
                                        <p:tgtEl>
                                          <p:spTgt spid="64515">
                                            <p:txEl>
                                              <p:pRg st="6" end="6"/>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64515">
                                            <p:txEl>
                                              <p:pRg st="7" end="7"/>
                                            </p:txEl>
                                          </p:spTgt>
                                        </p:tgtEl>
                                        <p:attrNameLst>
                                          <p:attrName>style.visibility</p:attrName>
                                        </p:attrNameLst>
                                      </p:cBhvr>
                                      <p:to>
                                        <p:strVal val="visible"/>
                                      </p:to>
                                    </p:set>
                                    <p:animEffect transition="in" filter="dissolve">
                                      <p:cBhvr>
                                        <p:cTn id="25" dur="500"/>
                                        <p:tgtEl>
                                          <p:spTgt spid="64515">
                                            <p:txEl>
                                              <p:pRg st="7" end="7"/>
                                            </p:txEl>
                                          </p:spTgt>
                                        </p:tgtEl>
                                      </p:cBhvr>
                                    </p:animEffect>
                                  </p:childTnLst>
                                </p:cTn>
                              </p:par>
                              <p:par>
                                <p:cTn id="26" presetID="0" presetClass="path" presetSubtype="0" accel="50000" decel="50000" fill="hold" nodeType="withEffect">
                                  <p:stCondLst>
                                    <p:cond delay="10000"/>
                                  </p:stCondLst>
                                  <p:childTnLst>
                                    <p:animMotion origin="layout" path="M 0 0 C 0.00643 -0.00856 0.01198 -0.01203 0.02101 -0.01412 C 0.02535 -0.01342 0.03004 -0.01389 0.03421 -0.01227 C 0.04046 -0.00972 0.04237 0.00718 0.0448 0.01389 C 0.04775 0.03218 0.04636 0.02454 0.04879 0.03681 C 0.04688 0.05162 0.04202 0.06875 0.03021 0.07361 C 0.01962 0.07014 0.01789 0.07037 0.01181 0.05949 C 0.00799 0.04352 0.00573 0.02894 0.004 0.01227 C 0.00487 -0.00532 0.00452 -0.02315 0.0066 -0.04051 C 0.00764 -0.0493 0.02327 -0.07546 0.029 -0.08078 C 0.03004 -0.08171 0.0375 -0.08518 0.03959 -0.08611 C 0.04393 -0.08541 0.04844 -0.08565 0.05261 -0.08426 C 0.06268 -0.08078 0.07257 -0.0662 0.079 -0.05625 C 0.09862 -0.02662 0.10417 -0.00926 0.1158 0.02454 C 0.12188 0.0676 0.12014 0.04885 0.1224 0.08056 C 0.12153 0.09121 0.12136 0.10185 0.1198 0.11227 C 0.11424 0.15093 0.08716 0.17408 0.06059 0.18056 C 0.03282 0.17662 0.025 0.17732 0.004 0.16135 C -0.00277 0.14769 -0.0052 0.1375 -0.00659 0.12107 C -0.00572 0.10301 -0.00572 0.08472 -0.00399 0.06667 C -0.00069 0.03287 0.02136 0.00949 0.0448 0.00533 C 0.05 0.00648 0.05556 0.00625 0.06059 0.0088 C 0.07379 0.01574 0.08125 0.03912 0.08681 0.0544 C 0.08855 0.06435 0.09046 0.07431 0.09219 0.08426 C 0.09462 0.09746 0.09028 0.11135 0.0882 0.12454 C 0.08299 0.15903 0.05296 0.16644 0.0316 0.17199 C 0.02101 0.17014 0.01042 0.16922 0 0.16667 C -0.03159 0.15903 -0.05156 0.11736 -0.06441 0.08241 C -0.06614 0.0706 -0.07066 0.05903 -0.06979 0.04722 C -0.06892 0.03496 -0.06857 0.02269 -0.06701 0.01042 C -0.06493 -0.00671 -0.06076 -0.00879 -0.05399 -0.02453 C -0.04166 -0.05324 -0.03038 -0.07824 -0.00399 -0.0824 C 0.0224 -0.06967 0.02709 -0.04467 0.03421 -0.01065 C 0.03681 0.025 0.03785 0.07871 0.01059 0.1 C 0.00348 0.10556 -0.0052 0.10787 -0.01319 0.11042 C -0.02326 0.1081 -0.0335 0.10648 -0.0434 0.10347 C -0.07621 0.09329 -0.09843 0.06135 -0.11041 0.02107 C -0.10954 0.01459 -0.10972 0.00764 -0.10781 0.00162 C -0.10607 -0.0037 -0.10243 -0.0074 -0.1 -0.01227 C -0.09531 -0.02176 -0.08697 -0.0449 -0.0802 -0.05278 C -0.07361 -0.06065 -0.05781 -0.07199 -0.05781 -0.07199 C -0.05034 -0.06967 -0.04201 -0.07014 -0.03541 -0.06504 C -0.03072 -0.06134 -0.02864 -0.05393 -0.02621 -0.04745 C -0.01805 -0.02569 -0.01614 0.00278 -0.01319 0.02616 C -0.01406 0.04908 -0.01423 0.07199 -0.01579 0.09468 C -0.01788 0.12755 -0.04843 0.13403 -0.06701 0.14028 C -0.07534 0.13797 -0.08385 0.13681 -0.09201 0.13334 C -0.10954 0.12547 -0.11875 0.09746 -0.12621 0.07709 C -0.1276 0.06713 -0.12899 0.06088 -0.12899 0.05093 L -0.14739 -0.01065 L -0.16979 0.03681 L -0.1 0.04722 L -0.1026 -0.04907 L -0.021 0.04213 L -0.19201 0.01922 L 0.18021 0.03866 L 0.1448 0.01227 " pathEditMode="relative" ptsTypes="ffffffffffffffffffffffffffffffffffffffffffffffffAAAAAAAAA">
                                      <p:cBhvr>
                                        <p:cTn id="27" dur="2000" fill="hold"/>
                                        <p:tgtEl>
                                          <p:spTgt spid="64515">
                                            <p:txEl>
                                              <p:pRg st="7" end="7"/>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bldLvl="2" autoUpdateAnimBg="0"/>
    </p:bldLst>
  </p:timing>
</p:sld>
</file>

<file path=ppt/slides/slide30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1842" name="Rectangle 2"/>
          <p:cNvSpPr>
            <a:spLocks noGrp="1" noChangeArrowheads="1"/>
          </p:cNvSpPr>
          <p:nvPr>
            <p:ph type="title"/>
          </p:nvPr>
        </p:nvSpPr>
        <p:spPr>
          <a:xfrm>
            <a:off x="0" y="685800"/>
            <a:ext cx="9144000" cy="1143000"/>
          </a:xfrm>
        </p:spPr>
        <p:txBody>
          <a:bodyPr>
            <a:normAutofit fontScale="90000"/>
          </a:bodyPr>
          <a:lstStyle/>
          <a:p>
            <a:pPr eaLnBrk="1" fontAlgn="auto" hangingPunct="1">
              <a:spcAft>
                <a:spcPts val="0"/>
              </a:spcAft>
              <a:defRPr/>
            </a:pPr>
            <a:r>
              <a:rPr lang="en-US" sz="5400" u="sng" smtClean="0">
                <a:solidFill>
                  <a:srgbClr val="FF0000"/>
                </a:solidFill>
              </a:rPr>
              <a:t>CALIBRATION PROCESS CONT. </a:t>
            </a:r>
          </a:p>
        </p:txBody>
      </p:sp>
      <p:sp>
        <p:nvSpPr>
          <p:cNvPr id="65539" name="Rectangle 3"/>
          <p:cNvSpPr>
            <a:spLocks noGrp="1" noChangeArrowheads="1"/>
          </p:cNvSpPr>
          <p:nvPr>
            <p:ph idx="1"/>
          </p:nvPr>
        </p:nvSpPr>
        <p:spPr>
          <a:xfrm>
            <a:off x="0" y="2362200"/>
            <a:ext cx="9144000" cy="3200400"/>
          </a:xfrm>
        </p:spPr>
        <p:txBody>
          <a:bodyPr/>
          <a:lstStyle/>
          <a:p>
            <a:pPr eaLnBrk="1" hangingPunct="1">
              <a:buClr>
                <a:srgbClr val="FFFF00"/>
              </a:buClr>
              <a:buFont typeface="Wingdings" pitchFamily="2" charset="2"/>
              <a:buChar char="Ø"/>
            </a:pPr>
            <a:r>
              <a:rPr lang="en-US" sz="3600" b="1" smtClean="0">
                <a:solidFill>
                  <a:srgbClr val="FFFFFF"/>
                </a:solidFill>
              </a:rPr>
              <a:t>Preparation of ERO for induction to the CF is optional IAW TM-4700-15/1_.    </a:t>
            </a:r>
            <a:r>
              <a:rPr lang="en-US" sz="3200" b="1" smtClean="0">
                <a:solidFill>
                  <a:srgbClr val="FFFFFF"/>
                </a:solidFill>
              </a:rPr>
              <a:t>(Pg. 2-2-1, par. (3)(a))</a:t>
            </a:r>
          </a:p>
          <a:p>
            <a:pPr eaLnBrk="1" hangingPunct="1">
              <a:buClr>
                <a:srgbClr val="FFFF00"/>
              </a:buClr>
              <a:buFont typeface="Wingdings" pitchFamily="2" charset="2"/>
              <a:buChar char="Ø"/>
            </a:pPr>
            <a:endParaRPr lang="en-US" b="1" smtClean="0">
              <a:solidFill>
                <a:srgbClr val="FFFFFF"/>
              </a:solidFill>
            </a:endParaRPr>
          </a:p>
          <a:p>
            <a:pPr lvl="1" eaLnBrk="1" hangingPunct="1">
              <a:buClr>
                <a:srgbClr val="FFFF00"/>
              </a:buClr>
              <a:buFont typeface="Times New Roman" pitchFamily="18" charset="0"/>
              <a:buChar char="–"/>
            </a:pPr>
            <a:r>
              <a:rPr lang="en-US" sz="3200" b="1" smtClean="0">
                <a:solidFill>
                  <a:srgbClr val="FFFFFF"/>
                </a:solidFill>
              </a:rPr>
              <a:t>(3) Preparing a 2</a:t>
            </a:r>
            <a:r>
              <a:rPr lang="en-US" sz="3200" b="1" baseline="30000" smtClean="0">
                <a:solidFill>
                  <a:srgbClr val="FFFFFF"/>
                </a:solidFill>
              </a:rPr>
              <a:t>nd</a:t>
            </a:r>
            <a:r>
              <a:rPr lang="en-US" sz="3200" b="1" smtClean="0">
                <a:solidFill>
                  <a:srgbClr val="FFFFFF"/>
                </a:solidFill>
              </a:rPr>
              <a:t> EOM ERO is optional for the following:</a:t>
            </a:r>
          </a:p>
          <a:p>
            <a:pPr lvl="1" eaLnBrk="1" hangingPunct="1">
              <a:buClr>
                <a:srgbClr val="FFFF00"/>
              </a:buClr>
              <a:buFont typeface="Times New Roman" pitchFamily="18" charset="0"/>
              <a:buChar char="–"/>
            </a:pPr>
            <a:endParaRPr lang="en-US" sz="1000" b="1" smtClean="0">
              <a:solidFill>
                <a:srgbClr val="FFFFFF"/>
              </a:solidFill>
            </a:endParaRPr>
          </a:p>
          <a:p>
            <a:pPr lvl="2" eaLnBrk="1" hangingPunct="1">
              <a:buClr>
                <a:srgbClr val="FFFF00"/>
              </a:buClr>
              <a:buFont typeface="Times New Roman" pitchFamily="18" charset="0"/>
              <a:buChar char="–"/>
            </a:pPr>
            <a:r>
              <a:rPr lang="en-US" sz="2800" b="1" smtClean="0">
                <a:solidFill>
                  <a:srgbClr val="FFFFFF"/>
                </a:solidFill>
              </a:rPr>
              <a:t>(a) When transmitting TMDE into the Calibration lab.</a:t>
            </a:r>
            <a:r>
              <a:rPr lang="en-US" sz="2800" b="1" smtClean="0">
                <a:solidFill>
                  <a:srgbClr val="00FF00"/>
                </a:solidFill>
              </a:rPr>
              <a:t> </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Effect transition="in" filter="dissolve">
                                      <p:cBhvr>
                                        <p:cTn id="7" dur="500"/>
                                        <p:tgtEl>
                                          <p:spTgt spid="655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5539">
                                            <p:txEl>
                                              <p:pRg st="2" end="2"/>
                                            </p:txEl>
                                          </p:spTgt>
                                        </p:tgtEl>
                                        <p:attrNameLst>
                                          <p:attrName>style.visibility</p:attrName>
                                        </p:attrNameLst>
                                      </p:cBhvr>
                                      <p:to>
                                        <p:strVal val="visible"/>
                                      </p:to>
                                    </p:set>
                                    <p:animEffect transition="in" filter="dissolve">
                                      <p:cBhvr>
                                        <p:cTn id="12" dur="500"/>
                                        <p:tgtEl>
                                          <p:spTgt spid="6553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5539">
                                            <p:txEl>
                                              <p:pRg st="4" end="4"/>
                                            </p:txEl>
                                          </p:spTgt>
                                        </p:tgtEl>
                                        <p:attrNameLst>
                                          <p:attrName>style.visibility</p:attrName>
                                        </p:attrNameLst>
                                      </p:cBhvr>
                                      <p:to>
                                        <p:strVal val="visible"/>
                                      </p:to>
                                    </p:set>
                                    <p:animEffect transition="in" filter="dissolve">
                                      <p:cBhvr>
                                        <p:cTn id="17" dur="500"/>
                                        <p:tgtEl>
                                          <p:spTgt spid="655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bldLvl="4" autoUpdateAnimBg="0"/>
    </p:bldLst>
  </p:timing>
</p:sld>
</file>

<file path=ppt/slides/slide30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2866" name="Rectangle 2"/>
          <p:cNvSpPr>
            <a:spLocks noGrp="1" noChangeArrowheads="1"/>
          </p:cNvSpPr>
          <p:nvPr>
            <p:ph type="title"/>
          </p:nvPr>
        </p:nvSpPr>
        <p:spPr>
          <a:xfrm>
            <a:off x="0" y="381000"/>
            <a:ext cx="9144000" cy="1143000"/>
          </a:xfrm>
        </p:spPr>
        <p:txBody>
          <a:bodyPr>
            <a:normAutofit fontScale="90000"/>
          </a:bodyPr>
          <a:lstStyle/>
          <a:p>
            <a:pPr eaLnBrk="1" fontAlgn="auto" hangingPunct="1">
              <a:spcAft>
                <a:spcPts val="0"/>
              </a:spcAft>
              <a:defRPr/>
            </a:pPr>
            <a:r>
              <a:rPr lang="en-US" sz="5400" u="sng" smtClean="0">
                <a:solidFill>
                  <a:srgbClr val="FF0000"/>
                </a:solidFill>
              </a:rPr>
              <a:t>CALIBRATION PROCESS CONT.</a:t>
            </a:r>
          </a:p>
        </p:txBody>
      </p:sp>
      <p:sp>
        <p:nvSpPr>
          <p:cNvPr id="66563" name="Rectangle 3"/>
          <p:cNvSpPr>
            <a:spLocks noGrp="1" noChangeArrowheads="1"/>
          </p:cNvSpPr>
          <p:nvPr>
            <p:ph idx="1"/>
          </p:nvPr>
        </p:nvSpPr>
        <p:spPr>
          <a:xfrm>
            <a:off x="0" y="2057400"/>
            <a:ext cx="9144000" cy="3810000"/>
          </a:xfrm>
        </p:spPr>
        <p:txBody>
          <a:bodyPr/>
          <a:lstStyle/>
          <a:p>
            <a:pPr eaLnBrk="1" hangingPunct="1">
              <a:buClr>
                <a:srgbClr val="FFFF00"/>
              </a:buClr>
              <a:buFont typeface="Wingdings" pitchFamily="2" charset="2"/>
              <a:buChar char="Ø"/>
            </a:pPr>
            <a:r>
              <a:rPr lang="en-US" sz="3200" b="1" smtClean="0">
                <a:solidFill>
                  <a:srgbClr val="FFFFFF"/>
                </a:solidFill>
              </a:rPr>
              <a:t>Units normally collect TMDE 2 to 4 times a month, depending on location, number of items due and need of equipment.</a:t>
            </a:r>
          </a:p>
          <a:p>
            <a:pPr eaLnBrk="1" hangingPunct="1">
              <a:buClr>
                <a:srgbClr val="FFFF00"/>
              </a:buClr>
              <a:buFont typeface="Wingdings" pitchFamily="2" charset="2"/>
              <a:buChar char="Ø"/>
            </a:pPr>
            <a:endParaRPr lang="en-US" sz="900" b="1" smtClean="0">
              <a:solidFill>
                <a:srgbClr val="FFFFFF"/>
              </a:solidFill>
            </a:endParaRPr>
          </a:p>
          <a:p>
            <a:pPr lvl="1" eaLnBrk="1" hangingPunct="1">
              <a:buClr>
                <a:srgbClr val="FFFF00"/>
              </a:buClr>
              <a:buFont typeface="Wingdings" pitchFamily="2" charset="2"/>
              <a:buChar char="ü"/>
            </a:pPr>
            <a:r>
              <a:rPr lang="en-US" sz="2800" b="1" smtClean="0">
                <a:solidFill>
                  <a:srgbClr val="FFFFFF"/>
                </a:solidFill>
              </a:rPr>
              <a:t>May result in TMDE in processing area, AWTG EVC. past due date. .</a:t>
            </a:r>
          </a:p>
          <a:p>
            <a:pPr lvl="1" eaLnBrk="1" hangingPunct="1">
              <a:buClr>
                <a:srgbClr val="FFFF00"/>
              </a:buClr>
              <a:buFont typeface="Wingdings" pitchFamily="2" charset="2"/>
              <a:buChar char="ü"/>
            </a:pPr>
            <a:endParaRPr lang="en-US" sz="900" b="1" smtClean="0">
              <a:solidFill>
                <a:srgbClr val="FFFFFF"/>
              </a:solidFill>
            </a:endParaRPr>
          </a:p>
          <a:p>
            <a:pPr lvl="1" eaLnBrk="1" hangingPunct="1">
              <a:buClr>
                <a:srgbClr val="FFFF00"/>
              </a:buClr>
              <a:buFont typeface="Times New Roman" pitchFamily="18" charset="0"/>
              <a:buChar char="*"/>
            </a:pPr>
            <a:r>
              <a:rPr lang="en-US" sz="2800" b="1" smtClean="0">
                <a:solidFill>
                  <a:srgbClr val="FFFFFF"/>
                </a:solidFill>
              </a:rPr>
              <a:t>Time AWTG EVC Kept to minimum and no longer than 15 days past due date.</a:t>
            </a:r>
          </a:p>
          <a:p>
            <a:pPr lvl="1" eaLnBrk="1" hangingPunct="1">
              <a:buClr>
                <a:srgbClr val="FFFF00"/>
              </a:buClr>
              <a:buFont typeface="Wingdings" pitchFamily="2" charset="2"/>
              <a:buChar char="Ø"/>
            </a:pPr>
            <a:endParaRPr lang="en-US" b="1" smtClean="0">
              <a:solidFill>
                <a:srgbClr val="FFFFFF"/>
              </a:solidFill>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Effect transition="in" filter="strips(downLeft)">
                                      <p:cBhvr>
                                        <p:cTn id="7" dur="500"/>
                                        <p:tgtEl>
                                          <p:spTgt spid="665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6563">
                                            <p:txEl>
                                              <p:pRg st="2" end="2"/>
                                            </p:txEl>
                                          </p:spTgt>
                                        </p:tgtEl>
                                        <p:attrNameLst>
                                          <p:attrName>style.visibility</p:attrName>
                                        </p:attrNameLst>
                                      </p:cBhvr>
                                      <p:to>
                                        <p:strVal val="visible"/>
                                      </p:to>
                                    </p:set>
                                    <p:animEffect transition="in" filter="strips(downLeft)">
                                      <p:cBhvr>
                                        <p:cTn id="12" dur="500"/>
                                        <p:tgtEl>
                                          <p:spTgt spid="6656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66563">
                                            <p:txEl>
                                              <p:pRg st="4" end="4"/>
                                            </p:txEl>
                                          </p:spTgt>
                                        </p:tgtEl>
                                        <p:attrNameLst>
                                          <p:attrName>style.visibility</p:attrName>
                                        </p:attrNameLst>
                                      </p:cBhvr>
                                      <p:to>
                                        <p:strVal val="visible"/>
                                      </p:to>
                                    </p:set>
                                    <p:animEffect transition="in" filter="strips(downLeft)">
                                      <p:cBhvr>
                                        <p:cTn id="17" dur="500"/>
                                        <p:tgtEl>
                                          <p:spTgt spid="665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bldLvl="3" autoUpdateAnimBg="0"/>
    </p:bldLst>
  </p:timing>
</p:sld>
</file>

<file path=ppt/slides/slide3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a:xfrm>
            <a:off x="0" y="381000"/>
            <a:ext cx="9144000" cy="1143000"/>
          </a:xfrm>
        </p:spPr>
        <p:txBody>
          <a:bodyPr>
            <a:normAutofit fontScale="90000"/>
          </a:bodyPr>
          <a:lstStyle/>
          <a:p>
            <a:pPr eaLnBrk="1" fontAlgn="auto" hangingPunct="1">
              <a:spcAft>
                <a:spcPts val="0"/>
              </a:spcAft>
              <a:defRPr/>
            </a:pPr>
            <a:r>
              <a:rPr lang="en-US" sz="4800" u="sng" smtClean="0">
                <a:solidFill>
                  <a:srgbClr val="FF0000"/>
                </a:solidFill>
              </a:rPr>
              <a:t>CALIBRATION PROCESS CONT.</a:t>
            </a:r>
          </a:p>
        </p:txBody>
      </p:sp>
      <p:sp>
        <p:nvSpPr>
          <p:cNvPr id="67587" name="Rectangle 3"/>
          <p:cNvSpPr>
            <a:spLocks noGrp="1" noChangeArrowheads="1"/>
          </p:cNvSpPr>
          <p:nvPr>
            <p:ph idx="1"/>
          </p:nvPr>
        </p:nvSpPr>
        <p:spPr>
          <a:xfrm>
            <a:off x="0" y="2133600"/>
            <a:ext cx="9144000" cy="4724400"/>
          </a:xfrm>
        </p:spPr>
        <p:txBody>
          <a:bodyPr/>
          <a:lstStyle/>
          <a:p>
            <a:pPr eaLnBrk="1" hangingPunct="1">
              <a:buClr>
                <a:srgbClr val="FFFF00"/>
              </a:buClr>
              <a:buFont typeface="Wingdings" pitchFamily="2" charset="2"/>
              <a:buChar char="Ø"/>
            </a:pPr>
            <a:r>
              <a:rPr lang="en-US" sz="3600" b="1" smtClean="0">
                <a:solidFill>
                  <a:srgbClr val="FFFFFF"/>
                </a:solidFill>
              </a:rPr>
              <a:t>TMDE will be evaluated at least annually to ensure:</a:t>
            </a:r>
          </a:p>
          <a:p>
            <a:pPr eaLnBrk="1" hangingPunct="1">
              <a:buClr>
                <a:srgbClr val="FFFF00"/>
              </a:buClr>
              <a:buFont typeface="Wingdings" pitchFamily="2" charset="2"/>
              <a:buChar char="Ø"/>
            </a:pPr>
            <a:endParaRPr lang="en-US" sz="1000" b="1" smtClean="0">
              <a:solidFill>
                <a:srgbClr val="FFFFFF"/>
              </a:solidFill>
            </a:endParaRPr>
          </a:p>
          <a:p>
            <a:pPr lvl="1" eaLnBrk="1" hangingPunct="1">
              <a:buClr>
                <a:srgbClr val="FFFF00"/>
              </a:buClr>
              <a:buFont typeface="Wingdings" pitchFamily="2" charset="2"/>
              <a:buChar char="ü"/>
            </a:pPr>
            <a:r>
              <a:rPr lang="en-US" sz="3200" b="1" smtClean="0">
                <a:solidFill>
                  <a:srgbClr val="FFFFFF"/>
                </a:solidFill>
              </a:rPr>
              <a:t>Correct category.</a:t>
            </a:r>
          </a:p>
          <a:p>
            <a:pPr lvl="1" eaLnBrk="1" hangingPunct="1">
              <a:buClr>
                <a:srgbClr val="FFFF00"/>
              </a:buClr>
              <a:buFont typeface="Wingdings" pitchFamily="2" charset="2"/>
              <a:buChar char="ü"/>
            </a:pPr>
            <a:endParaRPr lang="en-US" sz="2800" b="1" smtClean="0">
              <a:solidFill>
                <a:srgbClr val="FFFFFF"/>
              </a:solidFill>
            </a:endParaRPr>
          </a:p>
          <a:p>
            <a:pPr lvl="1" eaLnBrk="1" hangingPunct="1">
              <a:buClr>
                <a:srgbClr val="FFFF00"/>
              </a:buClr>
              <a:buFont typeface="Wingdings" pitchFamily="2" charset="2"/>
              <a:buChar char="ü"/>
            </a:pPr>
            <a:r>
              <a:rPr lang="en-US" sz="3200" b="1" smtClean="0">
                <a:solidFill>
                  <a:srgbClr val="FFFFFF"/>
                </a:solidFill>
              </a:rPr>
              <a:t>Consistent with mission.</a:t>
            </a:r>
          </a:p>
          <a:p>
            <a:pPr lvl="1" eaLnBrk="1" hangingPunct="1">
              <a:buClr>
                <a:srgbClr val="FFFF00"/>
              </a:buClr>
              <a:buFont typeface="Wingdings" pitchFamily="2" charset="2"/>
              <a:buChar char="ü"/>
            </a:pPr>
            <a:endParaRPr lang="en-US" sz="2800" b="1" smtClean="0">
              <a:solidFill>
                <a:srgbClr val="FFFFFF"/>
              </a:solidFill>
            </a:endParaRPr>
          </a:p>
          <a:p>
            <a:pPr lvl="1" eaLnBrk="1" hangingPunct="1">
              <a:buClr>
                <a:srgbClr val="FFFF00"/>
              </a:buClr>
              <a:buFont typeface="Wingdings" pitchFamily="2" charset="2"/>
              <a:buChar char="ü"/>
            </a:pPr>
            <a:r>
              <a:rPr lang="en-US" sz="3200" b="1" smtClean="0">
                <a:solidFill>
                  <a:srgbClr val="FFFFFF"/>
                </a:solidFill>
              </a:rPr>
              <a:t>Required or not required.</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animEffect transition="in" filter="dissolve">
                                      <p:cBhvr>
                                        <p:cTn id="7" dur="500"/>
                                        <p:tgtEl>
                                          <p:spTgt spid="675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7587">
                                            <p:txEl>
                                              <p:pRg st="2" end="2"/>
                                            </p:txEl>
                                          </p:spTgt>
                                        </p:tgtEl>
                                        <p:attrNameLst>
                                          <p:attrName>style.visibility</p:attrName>
                                        </p:attrNameLst>
                                      </p:cBhvr>
                                      <p:to>
                                        <p:strVal val="visible"/>
                                      </p:to>
                                    </p:set>
                                    <p:animEffect transition="in" filter="dissolve">
                                      <p:cBhvr>
                                        <p:cTn id="12" dur="500"/>
                                        <p:tgtEl>
                                          <p:spTgt spid="6758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7587">
                                            <p:txEl>
                                              <p:pRg st="4" end="4"/>
                                            </p:txEl>
                                          </p:spTgt>
                                        </p:tgtEl>
                                        <p:attrNameLst>
                                          <p:attrName>style.visibility</p:attrName>
                                        </p:attrNameLst>
                                      </p:cBhvr>
                                      <p:to>
                                        <p:strVal val="visible"/>
                                      </p:to>
                                    </p:set>
                                    <p:animEffect transition="in" filter="dissolve">
                                      <p:cBhvr>
                                        <p:cTn id="17" dur="500"/>
                                        <p:tgtEl>
                                          <p:spTgt spid="6758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7587">
                                            <p:txEl>
                                              <p:pRg st="6" end="6"/>
                                            </p:txEl>
                                          </p:spTgt>
                                        </p:tgtEl>
                                        <p:attrNameLst>
                                          <p:attrName>style.visibility</p:attrName>
                                        </p:attrNameLst>
                                      </p:cBhvr>
                                      <p:to>
                                        <p:strVal val="visible"/>
                                      </p:to>
                                    </p:set>
                                    <p:animEffect transition="in" filter="dissolve">
                                      <p:cBhvr>
                                        <p:cTn id="22" dur="500"/>
                                        <p:tgtEl>
                                          <p:spTgt spid="6758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bldLvl="2" autoUpdateAnimBg="0"/>
    </p:bldLst>
  </p:timing>
</p:sld>
</file>

<file path=ppt/slides/slide30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a:xfrm>
            <a:off x="0" y="381000"/>
            <a:ext cx="9144000" cy="1143000"/>
          </a:xfrm>
        </p:spPr>
        <p:txBody>
          <a:bodyPr>
            <a:normAutofit fontScale="90000"/>
          </a:bodyPr>
          <a:lstStyle/>
          <a:p>
            <a:pPr eaLnBrk="1" fontAlgn="auto" hangingPunct="1">
              <a:spcAft>
                <a:spcPts val="0"/>
              </a:spcAft>
              <a:defRPr/>
            </a:pPr>
            <a:r>
              <a:rPr lang="en-US" sz="5400" u="sng" smtClean="0">
                <a:solidFill>
                  <a:srgbClr val="FF0000"/>
                </a:solidFill>
              </a:rPr>
              <a:t>CALIBRATION PROCESS CONT.</a:t>
            </a:r>
          </a:p>
        </p:txBody>
      </p:sp>
      <p:sp>
        <p:nvSpPr>
          <p:cNvPr id="68611" name="Rectangle 3"/>
          <p:cNvSpPr>
            <a:spLocks noGrp="1" noChangeArrowheads="1"/>
          </p:cNvSpPr>
          <p:nvPr>
            <p:ph idx="1"/>
          </p:nvPr>
        </p:nvSpPr>
        <p:spPr>
          <a:xfrm>
            <a:off x="0" y="2057400"/>
            <a:ext cx="9144000" cy="4038600"/>
          </a:xfrm>
        </p:spPr>
        <p:txBody>
          <a:bodyPr/>
          <a:lstStyle/>
          <a:p>
            <a:pPr eaLnBrk="1" hangingPunct="1">
              <a:buClr>
                <a:srgbClr val="FFFF00"/>
              </a:buClr>
              <a:buFont typeface="Wingdings" pitchFamily="2" charset="2"/>
              <a:buChar char="Ø"/>
            </a:pPr>
            <a:r>
              <a:rPr lang="en-US" sz="3600" b="1" smtClean="0">
                <a:solidFill>
                  <a:srgbClr val="FFFFFF"/>
                </a:solidFill>
              </a:rPr>
              <a:t>Control record should contain ERO# which inducts item into the CF.</a:t>
            </a:r>
          </a:p>
          <a:p>
            <a:pPr eaLnBrk="1" hangingPunct="1">
              <a:buClr>
                <a:srgbClr val="FFFF00"/>
              </a:buClr>
              <a:buFont typeface="Wingdings" pitchFamily="2" charset="2"/>
              <a:buChar char="Ø"/>
            </a:pPr>
            <a:endParaRPr lang="en-US" sz="3600" b="1" smtClean="0">
              <a:solidFill>
                <a:srgbClr val="FFFFFF"/>
              </a:solidFill>
            </a:endParaRPr>
          </a:p>
          <a:p>
            <a:pPr eaLnBrk="1" hangingPunct="1">
              <a:buClr>
                <a:srgbClr val="FFFF00"/>
              </a:buClr>
              <a:buFont typeface="Wingdings" pitchFamily="2" charset="2"/>
              <a:buChar char="Ø"/>
            </a:pPr>
            <a:r>
              <a:rPr lang="en-US" sz="3600" b="1" smtClean="0">
                <a:solidFill>
                  <a:srgbClr val="FFFFFF"/>
                </a:solidFill>
              </a:rPr>
              <a:t>Item returns from the CF, control point shall update control record with new due date IAW TM-4700-15/1_.</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Effect transition="in" filter="randombar(horizontal)">
                                      <p:cBhvr>
                                        <p:cTn id="7" dur="500"/>
                                        <p:tgtEl>
                                          <p:spTgt spid="686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8611">
                                            <p:txEl>
                                              <p:pRg st="2" end="2"/>
                                            </p:txEl>
                                          </p:spTgt>
                                        </p:tgtEl>
                                        <p:attrNameLst>
                                          <p:attrName>style.visibility</p:attrName>
                                        </p:attrNameLst>
                                      </p:cBhvr>
                                      <p:to>
                                        <p:strVal val="visible"/>
                                      </p:to>
                                    </p:set>
                                    <p:animEffect transition="in" filter="randombar(horizontal)">
                                      <p:cBhvr>
                                        <p:cTn id="12" dur="500"/>
                                        <p:tgtEl>
                                          <p:spTgt spid="686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autoUpdateAnimBg="0"/>
    </p:bldLst>
  </p:timing>
</p:sld>
</file>

<file path=ppt/slides/slide30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a:xfrm>
            <a:off x="0" y="381000"/>
            <a:ext cx="9144000" cy="1143000"/>
          </a:xfrm>
        </p:spPr>
        <p:txBody>
          <a:bodyPr/>
          <a:lstStyle/>
          <a:p>
            <a:pPr eaLnBrk="1" fontAlgn="auto" hangingPunct="1">
              <a:spcAft>
                <a:spcPts val="0"/>
              </a:spcAft>
              <a:defRPr/>
            </a:pPr>
            <a:r>
              <a:rPr lang="en-US" sz="6000" u="sng" smtClean="0">
                <a:solidFill>
                  <a:srgbClr val="FF0000"/>
                </a:solidFill>
              </a:rPr>
              <a:t>INSPECT</a:t>
            </a:r>
          </a:p>
        </p:txBody>
      </p:sp>
      <p:sp>
        <p:nvSpPr>
          <p:cNvPr id="69635" name="Rectangle 3"/>
          <p:cNvSpPr>
            <a:spLocks noGrp="1" noChangeArrowheads="1"/>
          </p:cNvSpPr>
          <p:nvPr>
            <p:ph idx="1"/>
          </p:nvPr>
        </p:nvSpPr>
        <p:spPr>
          <a:xfrm>
            <a:off x="0" y="2133600"/>
            <a:ext cx="9144000" cy="4572000"/>
          </a:xfrm>
        </p:spPr>
        <p:txBody>
          <a:bodyPr/>
          <a:lstStyle/>
          <a:p>
            <a:pPr eaLnBrk="1" hangingPunct="1">
              <a:buClr>
                <a:srgbClr val="FFFF00"/>
              </a:buClr>
              <a:buFont typeface="Wingdings" pitchFamily="2" charset="2"/>
              <a:buChar char="Ø"/>
            </a:pPr>
            <a:r>
              <a:rPr lang="en-US" sz="3200" b="1" smtClean="0">
                <a:solidFill>
                  <a:srgbClr val="FFFFFF"/>
                </a:solidFill>
              </a:rPr>
              <a:t>During normal internal inspections within a unit, MMO and Maintenance Officer’s/Commodity managers must ensure all items are:</a:t>
            </a:r>
          </a:p>
          <a:p>
            <a:pPr eaLnBrk="1" hangingPunct="1">
              <a:buClr>
                <a:srgbClr val="FFFF00"/>
              </a:buClr>
              <a:buFont typeface="Wingdings" pitchFamily="2" charset="2"/>
              <a:buChar char="Ø"/>
            </a:pPr>
            <a:endParaRPr lang="en-US" sz="900" b="1" smtClean="0">
              <a:solidFill>
                <a:srgbClr val="FFFFFF"/>
              </a:solidFill>
            </a:endParaRPr>
          </a:p>
          <a:p>
            <a:pPr lvl="1" eaLnBrk="1" hangingPunct="1">
              <a:buClr>
                <a:srgbClr val="FFFF00"/>
              </a:buClr>
              <a:buFont typeface="Wingdings" pitchFamily="2" charset="2"/>
              <a:buChar char="ü"/>
            </a:pPr>
            <a:r>
              <a:rPr lang="en-US" sz="2800" b="1" smtClean="0">
                <a:solidFill>
                  <a:srgbClr val="FFFFFF"/>
                </a:solidFill>
              </a:rPr>
              <a:t>Labeled appropriately-</a:t>
            </a:r>
          </a:p>
          <a:p>
            <a:pPr lvl="1" eaLnBrk="1" hangingPunct="1">
              <a:buClr>
                <a:srgbClr val="FFFF00"/>
              </a:buClr>
              <a:buFont typeface="Wingdings" pitchFamily="2" charset="2"/>
              <a:buChar char="ü"/>
            </a:pPr>
            <a:endParaRPr lang="en-US" sz="900" b="1" smtClean="0">
              <a:solidFill>
                <a:srgbClr val="FFFFFF"/>
              </a:solidFill>
            </a:endParaRPr>
          </a:p>
          <a:p>
            <a:pPr lvl="1" eaLnBrk="1" hangingPunct="1">
              <a:buClr>
                <a:srgbClr val="FFFF00"/>
              </a:buClr>
              <a:buFont typeface="Wingdings" pitchFamily="2" charset="2"/>
              <a:buChar char="ü"/>
            </a:pPr>
            <a:r>
              <a:rPr lang="en-US" sz="2800" b="1" smtClean="0">
                <a:solidFill>
                  <a:srgbClr val="FFFFFF"/>
                </a:solidFill>
              </a:rPr>
              <a:t>Within intervals</a:t>
            </a:r>
            <a:endParaRPr lang="en-US" b="1" smtClean="0">
              <a:solidFill>
                <a:srgbClr val="FFFFFF"/>
              </a:solidFill>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Effect transition="in" filter="dissolve">
                                      <p:cBhvr>
                                        <p:cTn id="7" dur="500"/>
                                        <p:tgtEl>
                                          <p:spTgt spid="696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9635">
                                            <p:txEl>
                                              <p:pRg st="2" end="2"/>
                                            </p:txEl>
                                          </p:spTgt>
                                        </p:tgtEl>
                                        <p:attrNameLst>
                                          <p:attrName>style.visibility</p:attrName>
                                        </p:attrNameLst>
                                      </p:cBhvr>
                                      <p:to>
                                        <p:strVal val="visible"/>
                                      </p:to>
                                    </p:set>
                                    <p:animEffect transition="in" filter="dissolve">
                                      <p:cBhvr>
                                        <p:cTn id="12" dur="500"/>
                                        <p:tgtEl>
                                          <p:spTgt spid="69635">
                                            <p:txEl>
                                              <p:pRg st="2" end="2"/>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69635">
                                            <p:txEl>
                                              <p:pRg st="4" end="4"/>
                                            </p:txEl>
                                          </p:spTgt>
                                        </p:tgtEl>
                                        <p:attrNameLst>
                                          <p:attrName>style.visibility</p:attrName>
                                        </p:attrNameLst>
                                      </p:cBhvr>
                                      <p:to>
                                        <p:strVal val="visible"/>
                                      </p:to>
                                    </p:set>
                                    <p:animEffect transition="in" filter="dissolve">
                                      <p:cBhvr>
                                        <p:cTn id="15" dur="500"/>
                                        <p:tgtEl>
                                          <p:spTgt spid="696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bldLvl="2" autoUpdateAnimBg="0"/>
    </p:bldLst>
  </p:timing>
</p:sld>
</file>

<file path=ppt/slides/slide30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62" name="Rectangle 2"/>
          <p:cNvSpPr>
            <a:spLocks noGrp="1" noChangeArrowheads="1"/>
          </p:cNvSpPr>
          <p:nvPr>
            <p:ph type="title"/>
          </p:nvPr>
        </p:nvSpPr>
        <p:spPr/>
        <p:txBody>
          <a:bodyPr/>
          <a:lstStyle/>
          <a:p>
            <a:pPr eaLnBrk="1" fontAlgn="auto" hangingPunct="1">
              <a:spcAft>
                <a:spcPts val="0"/>
              </a:spcAft>
              <a:defRPr/>
            </a:pPr>
            <a:r>
              <a:rPr lang="en-US" sz="6000" u="sng" smtClean="0">
                <a:solidFill>
                  <a:srgbClr val="FF0000"/>
                </a:solidFill>
              </a:rPr>
              <a:t>PM REQUIREMENTS</a:t>
            </a:r>
          </a:p>
        </p:txBody>
      </p:sp>
      <p:sp>
        <p:nvSpPr>
          <p:cNvPr id="70659" name="Rectangle 3"/>
          <p:cNvSpPr>
            <a:spLocks noGrp="1" noChangeArrowheads="1"/>
          </p:cNvSpPr>
          <p:nvPr>
            <p:ph idx="1"/>
          </p:nvPr>
        </p:nvSpPr>
        <p:spPr>
          <a:xfrm>
            <a:off x="0" y="2057400"/>
            <a:ext cx="9144000" cy="3810000"/>
          </a:xfrm>
        </p:spPr>
        <p:txBody>
          <a:bodyPr/>
          <a:lstStyle/>
          <a:p>
            <a:pPr eaLnBrk="1" hangingPunct="1">
              <a:buClr>
                <a:srgbClr val="FFFF00"/>
              </a:buClr>
              <a:buFont typeface="Wingdings" pitchFamily="2" charset="2"/>
              <a:buChar char="Ø"/>
            </a:pPr>
            <a:r>
              <a:rPr lang="en-US" sz="3200" b="1" u="sng" smtClean="0">
                <a:solidFill>
                  <a:srgbClr val="0033CC"/>
                </a:solidFill>
              </a:rPr>
              <a:t>Organizational  PM</a:t>
            </a:r>
            <a:r>
              <a:rPr lang="en-US" sz="3200" b="1" smtClean="0">
                <a:solidFill>
                  <a:srgbClr val="0033CC"/>
                </a:solidFill>
              </a:rPr>
              <a:t>.</a:t>
            </a:r>
            <a:r>
              <a:rPr lang="en-US" sz="3200" b="1" smtClean="0">
                <a:solidFill>
                  <a:srgbClr val="00FF00"/>
                </a:solidFill>
              </a:rPr>
              <a:t> </a:t>
            </a:r>
            <a:r>
              <a:rPr lang="en-US" sz="3200" b="1" smtClean="0">
                <a:solidFill>
                  <a:srgbClr val="FFFFFF"/>
                </a:solidFill>
              </a:rPr>
              <a:t>Requires no scheduling, and consists of:</a:t>
            </a:r>
          </a:p>
          <a:p>
            <a:pPr lvl="1" eaLnBrk="1" hangingPunct="1">
              <a:buClr>
                <a:srgbClr val="FFFF00"/>
              </a:buClr>
              <a:buFont typeface="Wingdings" pitchFamily="2" charset="2"/>
              <a:buChar char="ü"/>
            </a:pPr>
            <a:r>
              <a:rPr lang="en-US" sz="2800" b="1" smtClean="0">
                <a:solidFill>
                  <a:srgbClr val="FFFFFF"/>
                </a:solidFill>
              </a:rPr>
              <a:t>Clean and complete. </a:t>
            </a:r>
          </a:p>
          <a:p>
            <a:pPr lvl="1" eaLnBrk="1" hangingPunct="1">
              <a:buClr>
                <a:srgbClr val="FFFF00"/>
              </a:buClr>
              <a:buFont typeface="Wingdings" pitchFamily="2" charset="2"/>
              <a:buChar char="ü"/>
            </a:pPr>
            <a:r>
              <a:rPr lang="en-US" sz="2800" b="1" smtClean="0">
                <a:solidFill>
                  <a:srgbClr val="FFFFFF"/>
                </a:solidFill>
              </a:rPr>
              <a:t>Missing components have valid requisition. </a:t>
            </a:r>
          </a:p>
          <a:p>
            <a:pPr lvl="1" eaLnBrk="1" hangingPunct="1">
              <a:buClr>
                <a:srgbClr val="FFFF00"/>
              </a:buClr>
              <a:buFont typeface="Wingdings" pitchFamily="2" charset="2"/>
              <a:buChar char="ü"/>
            </a:pPr>
            <a:r>
              <a:rPr lang="en-US" sz="2800" b="1" smtClean="0">
                <a:solidFill>
                  <a:srgbClr val="FFFFFF"/>
                </a:solidFill>
              </a:rPr>
              <a:t>Operational check IAW TM.-</a:t>
            </a:r>
          </a:p>
          <a:p>
            <a:pPr lvl="1" eaLnBrk="1" hangingPunct="1">
              <a:buClr>
                <a:srgbClr val="FFFF00"/>
              </a:buClr>
              <a:buFont typeface="Wingdings" pitchFamily="2" charset="2"/>
              <a:buChar char="ü"/>
            </a:pPr>
            <a:endParaRPr lang="en-US" sz="2800" b="1" smtClean="0">
              <a:solidFill>
                <a:srgbClr val="FFFFFF"/>
              </a:solidFill>
            </a:endParaRPr>
          </a:p>
          <a:p>
            <a:pPr eaLnBrk="1" hangingPunct="1">
              <a:buClr>
                <a:srgbClr val="FFFF00"/>
              </a:buClr>
              <a:buFont typeface="Times New Roman" pitchFamily="18" charset="0"/>
              <a:buChar char="*"/>
            </a:pPr>
            <a:r>
              <a:rPr lang="en-US" sz="3200" b="1" smtClean="0">
                <a:solidFill>
                  <a:srgbClr val="FFFFFF"/>
                </a:solidFill>
              </a:rPr>
              <a:t>INACTIVE, remove batteries.</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Effect transition="in" filter="strips(upRight)">
                                      <p:cBhvr>
                                        <p:cTn id="7" dur="500"/>
                                        <p:tgtEl>
                                          <p:spTgt spid="706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70659">
                                            <p:txEl>
                                              <p:pRg st="1" end="1"/>
                                            </p:txEl>
                                          </p:spTgt>
                                        </p:tgtEl>
                                        <p:attrNameLst>
                                          <p:attrName>style.visibility</p:attrName>
                                        </p:attrNameLst>
                                      </p:cBhvr>
                                      <p:to>
                                        <p:strVal val="visible"/>
                                      </p:to>
                                    </p:set>
                                    <p:animEffect transition="in" filter="strips(upRight)">
                                      <p:cBhvr>
                                        <p:cTn id="12" dur="500"/>
                                        <p:tgtEl>
                                          <p:spTgt spid="706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70659">
                                            <p:txEl>
                                              <p:pRg st="2" end="2"/>
                                            </p:txEl>
                                          </p:spTgt>
                                        </p:tgtEl>
                                        <p:attrNameLst>
                                          <p:attrName>style.visibility</p:attrName>
                                        </p:attrNameLst>
                                      </p:cBhvr>
                                      <p:to>
                                        <p:strVal val="visible"/>
                                      </p:to>
                                    </p:set>
                                    <p:animEffect transition="in" filter="strips(upRight)">
                                      <p:cBhvr>
                                        <p:cTn id="17" dur="500"/>
                                        <p:tgtEl>
                                          <p:spTgt spid="706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grpId="0" nodeType="clickEffect">
                                  <p:stCondLst>
                                    <p:cond delay="0"/>
                                  </p:stCondLst>
                                  <p:childTnLst>
                                    <p:set>
                                      <p:cBhvr>
                                        <p:cTn id="21" dur="1" fill="hold">
                                          <p:stCondLst>
                                            <p:cond delay="0"/>
                                          </p:stCondLst>
                                        </p:cTn>
                                        <p:tgtEl>
                                          <p:spTgt spid="70659">
                                            <p:txEl>
                                              <p:pRg st="3" end="3"/>
                                            </p:txEl>
                                          </p:spTgt>
                                        </p:tgtEl>
                                        <p:attrNameLst>
                                          <p:attrName>style.visibility</p:attrName>
                                        </p:attrNameLst>
                                      </p:cBhvr>
                                      <p:to>
                                        <p:strVal val="visible"/>
                                      </p:to>
                                    </p:set>
                                    <p:animEffect transition="in" filter="strips(upRight)">
                                      <p:cBhvr>
                                        <p:cTn id="22" dur="500"/>
                                        <p:tgtEl>
                                          <p:spTgt spid="7065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3" fill="hold" grpId="0" nodeType="clickEffect">
                                  <p:stCondLst>
                                    <p:cond delay="0"/>
                                  </p:stCondLst>
                                  <p:childTnLst>
                                    <p:set>
                                      <p:cBhvr>
                                        <p:cTn id="26" dur="1" fill="hold">
                                          <p:stCondLst>
                                            <p:cond delay="0"/>
                                          </p:stCondLst>
                                        </p:cTn>
                                        <p:tgtEl>
                                          <p:spTgt spid="70659">
                                            <p:txEl>
                                              <p:pRg st="5" end="5"/>
                                            </p:txEl>
                                          </p:spTgt>
                                        </p:tgtEl>
                                        <p:attrNameLst>
                                          <p:attrName>style.visibility</p:attrName>
                                        </p:attrNameLst>
                                      </p:cBhvr>
                                      <p:to>
                                        <p:strVal val="visible"/>
                                      </p:to>
                                    </p:set>
                                    <p:animEffect transition="in" filter="strips(upRight)">
                                      <p:cBhvr>
                                        <p:cTn id="27" dur="500"/>
                                        <p:tgtEl>
                                          <p:spTgt spid="7065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bldLvl="2"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Rectangle 7"/>
          <p:cNvSpPr>
            <a:spLocks noGrp="1" noChangeArrowheads="1"/>
          </p:cNvSpPr>
          <p:nvPr>
            <p:ph type="body" sz="half" idx="4294967295"/>
          </p:nvPr>
        </p:nvSpPr>
        <p:spPr>
          <a:xfrm>
            <a:off x="0" y="2057400"/>
            <a:ext cx="9144000" cy="4114800"/>
          </a:xfrm>
        </p:spPr>
        <p:txBody>
          <a:bodyPr/>
          <a:lstStyle/>
          <a:p>
            <a:pPr lvl="1" algn="ctr" eaLnBrk="1" hangingPunct="1">
              <a:buClr>
                <a:srgbClr val="00FF00"/>
              </a:buClr>
              <a:buSzPct val="110000"/>
              <a:buFont typeface="Bob"/>
              <a:buNone/>
            </a:pPr>
            <a:r>
              <a:rPr lang="en-US" sz="6600" b="1" smtClean="0">
                <a:solidFill>
                  <a:srgbClr val="FF0000"/>
                </a:solidFill>
              </a:rPr>
              <a:t>QUESTIONS</a:t>
            </a:r>
          </a:p>
          <a:p>
            <a:pPr lvl="1" algn="ctr" eaLnBrk="1" hangingPunct="1">
              <a:buClr>
                <a:srgbClr val="00FF00"/>
              </a:buClr>
              <a:buSzPct val="110000"/>
              <a:buFont typeface="Bob"/>
              <a:buNone/>
            </a:pPr>
            <a:r>
              <a:rPr lang="en-US" sz="8000" b="1" smtClean="0">
                <a:solidFill>
                  <a:srgbClr val="FF0000"/>
                </a:solidFill>
              </a:rPr>
              <a:t>?</a:t>
            </a:r>
          </a:p>
        </p:txBody>
      </p:sp>
    </p:spTree>
  </p:cSld>
  <p:clrMapOvr>
    <a:masterClrMapping/>
  </p:clrMapOvr>
  <p:transition spd="med">
    <p:random/>
  </p:transition>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7986" name="Rectangle 2"/>
          <p:cNvSpPr>
            <a:spLocks noGrp="1" noChangeArrowheads="1"/>
          </p:cNvSpPr>
          <p:nvPr>
            <p:ph type="title"/>
          </p:nvPr>
        </p:nvSpPr>
        <p:spPr>
          <a:xfrm>
            <a:off x="685800" y="914400"/>
            <a:ext cx="7772400" cy="1143000"/>
          </a:xfrm>
        </p:spPr>
        <p:txBody>
          <a:bodyPr>
            <a:normAutofit fontScale="90000"/>
          </a:bodyPr>
          <a:lstStyle/>
          <a:p>
            <a:pPr eaLnBrk="1" fontAlgn="auto" hangingPunct="1">
              <a:spcAft>
                <a:spcPts val="0"/>
              </a:spcAft>
              <a:defRPr/>
            </a:pPr>
            <a:r>
              <a:rPr lang="en-US" sz="5400" u="sng" smtClean="0">
                <a:solidFill>
                  <a:srgbClr val="FF0000"/>
                </a:solidFill>
              </a:rPr>
              <a:t>PM REQUIREMENTS </a:t>
            </a:r>
            <a:r>
              <a:rPr lang="en-US" sz="6000" u="sng" smtClean="0">
                <a:solidFill>
                  <a:srgbClr val="FF0000"/>
                </a:solidFill>
              </a:rPr>
              <a:t>CONT</a:t>
            </a:r>
            <a:r>
              <a:rPr lang="en-US" sz="5400" u="sng" smtClean="0">
                <a:solidFill>
                  <a:srgbClr val="FF0000"/>
                </a:solidFill>
              </a:rPr>
              <a:t>.</a:t>
            </a:r>
          </a:p>
        </p:txBody>
      </p:sp>
      <p:sp>
        <p:nvSpPr>
          <p:cNvPr id="71683" name="Rectangle 3"/>
          <p:cNvSpPr>
            <a:spLocks noGrp="1" noChangeArrowheads="1"/>
          </p:cNvSpPr>
          <p:nvPr>
            <p:ph idx="1"/>
          </p:nvPr>
        </p:nvSpPr>
        <p:spPr>
          <a:xfrm>
            <a:off x="0" y="2514600"/>
            <a:ext cx="9144000" cy="3352800"/>
          </a:xfrm>
        </p:spPr>
        <p:txBody>
          <a:bodyPr/>
          <a:lstStyle/>
          <a:p>
            <a:pPr eaLnBrk="1" hangingPunct="1">
              <a:buClr>
                <a:srgbClr val="FFFF00"/>
              </a:buClr>
              <a:buFont typeface="Wingdings" pitchFamily="2" charset="2"/>
              <a:buChar char="Ø"/>
            </a:pPr>
            <a:r>
              <a:rPr lang="en-US" sz="3600" b="1" u="sng" smtClean="0">
                <a:solidFill>
                  <a:srgbClr val="0033CC"/>
                </a:solidFill>
              </a:rPr>
              <a:t>Intermediate</a:t>
            </a:r>
            <a:r>
              <a:rPr lang="en-US" sz="3600" b="1" smtClean="0">
                <a:solidFill>
                  <a:srgbClr val="0033CC"/>
                </a:solidFill>
              </a:rPr>
              <a:t>.</a:t>
            </a:r>
          </a:p>
          <a:p>
            <a:pPr eaLnBrk="1" hangingPunct="1">
              <a:buClr>
                <a:srgbClr val="FFFF00"/>
              </a:buClr>
              <a:buFont typeface="Wingdings" pitchFamily="2" charset="2"/>
              <a:buChar char="Ø"/>
            </a:pPr>
            <a:endParaRPr lang="en-US" sz="1000" b="1" u="sng" smtClean="0">
              <a:solidFill>
                <a:srgbClr val="00FF00"/>
              </a:solidFill>
            </a:endParaRPr>
          </a:p>
          <a:p>
            <a:pPr lvl="1" eaLnBrk="1" hangingPunct="1">
              <a:buClr>
                <a:srgbClr val="FFFF00"/>
              </a:buClr>
              <a:buFont typeface="Wingdings" pitchFamily="2" charset="2"/>
              <a:buChar char="ü"/>
            </a:pPr>
            <a:r>
              <a:rPr lang="en-US" sz="3200" b="1" smtClean="0">
                <a:solidFill>
                  <a:srgbClr val="FFFFFF"/>
                </a:solidFill>
              </a:rPr>
              <a:t>Performed by the CF IAW TM.</a:t>
            </a:r>
          </a:p>
          <a:p>
            <a:pPr lvl="1" eaLnBrk="1" hangingPunct="1">
              <a:buClr>
                <a:srgbClr val="FFFF00"/>
              </a:buClr>
              <a:buFont typeface="Wingdings" pitchFamily="2" charset="2"/>
              <a:buChar char="ü"/>
            </a:pPr>
            <a:endParaRPr lang="en-US" sz="1000" b="1" smtClean="0">
              <a:solidFill>
                <a:srgbClr val="FFFFFF"/>
              </a:solidFill>
            </a:endParaRPr>
          </a:p>
          <a:p>
            <a:pPr lvl="1" eaLnBrk="1" hangingPunct="1">
              <a:buClr>
                <a:srgbClr val="FFFF00"/>
              </a:buClr>
              <a:buFont typeface="Wingdings" pitchFamily="2" charset="2"/>
              <a:buChar char="ü"/>
            </a:pPr>
            <a:r>
              <a:rPr lang="en-US" sz="3200" b="1" smtClean="0">
                <a:solidFill>
                  <a:srgbClr val="FFFFFF"/>
                </a:solidFill>
              </a:rPr>
              <a:t>Some units are authorized (IMA).</a:t>
            </a:r>
          </a:p>
          <a:p>
            <a:pPr lvl="1" eaLnBrk="1" hangingPunct="1">
              <a:buClr>
                <a:srgbClr val="FFFF00"/>
              </a:buClr>
              <a:buFont typeface="Wingdings" pitchFamily="2" charset="2"/>
              <a:buChar char="ü"/>
            </a:pPr>
            <a:endParaRPr lang="en-US" sz="1000" b="1" smtClean="0">
              <a:solidFill>
                <a:srgbClr val="FFFFFF"/>
              </a:solidFill>
            </a:endParaRPr>
          </a:p>
          <a:p>
            <a:pPr lvl="1" eaLnBrk="1" hangingPunct="1">
              <a:buClr>
                <a:srgbClr val="FFFF00"/>
              </a:buClr>
              <a:buFont typeface="Wingdings" pitchFamily="2" charset="2"/>
              <a:buChar char="ü"/>
            </a:pPr>
            <a:r>
              <a:rPr lang="en-US" sz="3200" b="1" smtClean="0">
                <a:solidFill>
                  <a:srgbClr val="FFFFFF"/>
                </a:solidFill>
              </a:rPr>
              <a:t>Normally conducted during calibration.</a:t>
            </a:r>
          </a:p>
          <a:p>
            <a:pPr lvl="1" eaLnBrk="1" hangingPunct="1">
              <a:buClr>
                <a:srgbClr val="FFFF00"/>
              </a:buClr>
              <a:buFont typeface="Wingdings" pitchFamily="2" charset="2"/>
              <a:buChar char="ü"/>
            </a:pPr>
            <a:endParaRPr lang="en-US" sz="1000" b="1" smtClean="0">
              <a:solidFill>
                <a:srgbClr val="FFFFFF"/>
              </a:solidFill>
            </a:endParaRPr>
          </a:p>
          <a:p>
            <a:pPr lvl="1" eaLnBrk="1" hangingPunct="1">
              <a:buClr>
                <a:srgbClr val="FFFF00"/>
              </a:buClr>
              <a:buFont typeface="Wingdings" pitchFamily="2" charset="2"/>
              <a:buChar char="ü"/>
            </a:pPr>
            <a:r>
              <a:rPr lang="en-US" sz="3200" b="1" smtClean="0">
                <a:solidFill>
                  <a:srgbClr val="FFFFFF"/>
                </a:solidFill>
              </a:rPr>
              <a:t>Requires no scheduling.</a:t>
            </a:r>
            <a:endParaRPr lang="en-US" sz="2800" b="1" smtClean="0">
              <a:solidFill>
                <a:srgbClr val="FFFFFF"/>
              </a:solidFill>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animEffect transition="in" filter="checkerboard(across)">
                                      <p:cBhvr>
                                        <p:cTn id="7" dur="500"/>
                                        <p:tgtEl>
                                          <p:spTgt spid="716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1683">
                                            <p:txEl>
                                              <p:pRg st="2" end="2"/>
                                            </p:txEl>
                                          </p:spTgt>
                                        </p:tgtEl>
                                        <p:attrNameLst>
                                          <p:attrName>style.visibility</p:attrName>
                                        </p:attrNameLst>
                                      </p:cBhvr>
                                      <p:to>
                                        <p:strVal val="visible"/>
                                      </p:to>
                                    </p:set>
                                    <p:animEffect transition="in" filter="checkerboard(across)">
                                      <p:cBhvr>
                                        <p:cTn id="12" dur="500"/>
                                        <p:tgtEl>
                                          <p:spTgt spid="7168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1683">
                                            <p:txEl>
                                              <p:pRg st="4" end="4"/>
                                            </p:txEl>
                                          </p:spTgt>
                                        </p:tgtEl>
                                        <p:attrNameLst>
                                          <p:attrName>style.visibility</p:attrName>
                                        </p:attrNameLst>
                                      </p:cBhvr>
                                      <p:to>
                                        <p:strVal val="visible"/>
                                      </p:to>
                                    </p:set>
                                    <p:animEffect transition="in" filter="checkerboard(across)">
                                      <p:cBhvr>
                                        <p:cTn id="17" dur="500"/>
                                        <p:tgtEl>
                                          <p:spTgt spid="7168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71683">
                                            <p:txEl>
                                              <p:pRg st="6" end="6"/>
                                            </p:txEl>
                                          </p:spTgt>
                                        </p:tgtEl>
                                        <p:attrNameLst>
                                          <p:attrName>style.visibility</p:attrName>
                                        </p:attrNameLst>
                                      </p:cBhvr>
                                      <p:to>
                                        <p:strVal val="visible"/>
                                      </p:to>
                                    </p:set>
                                    <p:animEffect transition="in" filter="checkerboard(across)">
                                      <p:cBhvr>
                                        <p:cTn id="22" dur="500"/>
                                        <p:tgtEl>
                                          <p:spTgt spid="7168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71683">
                                            <p:txEl>
                                              <p:pRg st="8" end="8"/>
                                            </p:txEl>
                                          </p:spTgt>
                                        </p:tgtEl>
                                        <p:attrNameLst>
                                          <p:attrName>style.visibility</p:attrName>
                                        </p:attrNameLst>
                                      </p:cBhvr>
                                      <p:to>
                                        <p:strVal val="visible"/>
                                      </p:to>
                                    </p:set>
                                    <p:animEffect transition="in" filter="checkerboard(across)">
                                      <p:cBhvr>
                                        <p:cTn id="27" dur="500"/>
                                        <p:tgtEl>
                                          <p:spTgt spid="7168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build="p" bldLvl="2" autoUpdateAnimBg="0"/>
    </p:bldLst>
  </p:timing>
</p:sld>
</file>

<file path=ppt/slides/slide3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9010" name="Rectangle 2"/>
          <p:cNvSpPr>
            <a:spLocks noGrp="1" noChangeArrowheads="1"/>
          </p:cNvSpPr>
          <p:nvPr>
            <p:ph type="title"/>
          </p:nvPr>
        </p:nvSpPr>
        <p:spPr>
          <a:xfrm>
            <a:off x="0" y="762000"/>
            <a:ext cx="9144000" cy="1143000"/>
          </a:xfrm>
        </p:spPr>
        <p:txBody>
          <a:bodyPr>
            <a:normAutofit fontScale="90000"/>
          </a:bodyPr>
          <a:lstStyle/>
          <a:p>
            <a:pPr eaLnBrk="1" fontAlgn="auto" hangingPunct="1">
              <a:spcAft>
                <a:spcPts val="0"/>
              </a:spcAft>
              <a:defRPr/>
            </a:pPr>
            <a:r>
              <a:rPr lang="en-US" sz="5400" u="sng" dirty="0" smtClean="0">
                <a:solidFill>
                  <a:srgbClr val="FF0000"/>
                </a:solidFill>
              </a:rPr>
              <a:t>PREPARATION OF CALIBRATION CONTROL SYSTEMS</a:t>
            </a:r>
          </a:p>
        </p:txBody>
      </p:sp>
      <p:sp>
        <p:nvSpPr>
          <p:cNvPr id="72707" name="Rectangle 3"/>
          <p:cNvSpPr>
            <a:spLocks noGrp="1" noChangeArrowheads="1"/>
          </p:cNvSpPr>
          <p:nvPr>
            <p:ph idx="1"/>
          </p:nvPr>
        </p:nvSpPr>
        <p:spPr>
          <a:xfrm>
            <a:off x="0" y="3048000"/>
            <a:ext cx="8915400" cy="3505200"/>
          </a:xfrm>
        </p:spPr>
        <p:txBody>
          <a:bodyPr/>
          <a:lstStyle/>
          <a:p>
            <a:pPr eaLnBrk="1" hangingPunct="1">
              <a:buClr>
                <a:srgbClr val="FFFF00"/>
              </a:buClr>
              <a:buFont typeface="Wingdings" pitchFamily="2" charset="2"/>
              <a:buChar char="Ø"/>
            </a:pPr>
            <a:r>
              <a:rPr lang="en-US" sz="3600" b="1" u="sng" smtClean="0">
                <a:solidFill>
                  <a:srgbClr val="0033CC"/>
                </a:solidFill>
              </a:rPr>
              <a:t>CARD INDEX SYSTEM</a:t>
            </a:r>
            <a:r>
              <a:rPr lang="en-US" sz="3600" b="1" smtClean="0">
                <a:solidFill>
                  <a:srgbClr val="0033CC"/>
                </a:solidFill>
              </a:rPr>
              <a:t>.</a:t>
            </a:r>
          </a:p>
          <a:p>
            <a:pPr eaLnBrk="1" hangingPunct="1">
              <a:buClr>
                <a:srgbClr val="FFFF00"/>
              </a:buClr>
              <a:buFont typeface="Wingdings" pitchFamily="2" charset="2"/>
              <a:buChar char="Ø"/>
            </a:pPr>
            <a:endParaRPr lang="en-US" sz="1000" b="1" smtClean="0">
              <a:solidFill>
                <a:srgbClr val="FFFFFF"/>
              </a:solidFill>
            </a:endParaRPr>
          </a:p>
          <a:p>
            <a:pPr lvl="1" eaLnBrk="1" hangingPunct="1">
              <a:buClr>
                <a:srgbClr val="FFFF00"/>
              </a:buClr>
              <a:buFont typeface="Wingdings" pitchFamily="2" charset="2"/>
              <a:buChar char="ü"/>
            </a:pPr>
            <a:r>
              <a:rPr lang="en-US" sz="3200" b="1" smtClean="0">
                <a:solidFill>
                  <a:srgbClr val="FFFFFF"/>
                </a:solidFill>
              </a:rPr>
              <a:t>Best suited for units with large quantities of TMDE.</a:t>
            </a:r>
          </a:p>
          <a:p>
            <a:pPr lvl="1" eaLnBrk="1" hangingPunct="1">
              <a:buClr>
                <a:srgbClr val="FFFF00"/>
              </a:buClr>
              <a:buFont typeface="Wingdings" pitchFamily="2" charset="2"/>
              <a:buChar char="ü"/>
            </a:pPr>
            <a:endParaRPr lang="en-US" sz="3200" b="1" smtClean="0">
              <a:solidFill>
                <a:srgbClr val="FFFFFF"/>
              </a:solidFill>
            </a:endParaRPr>
          </a:p>
          <a:p>
            <a:pPr lvl="1" eaLnBrk="1" hangingPunct="1">
              <a:buClr>
                <a:srgbClr val="FFFF00"/>
              </a:buClr>
              <a:buFont typeface="Wingdings" pitchFamily="2" charset="2"/>
              <a:buChar char="ü"/>
            </a:pPr>
            <a:r>
              <a:rPr lang="en-US" sz="3200" b="1" smtClean="0">
                <a:solidFill>
                  <a:srgbClr val="FFFFFF"/>
                </a:solidFill>
              </a:rPr>
              <a:t>Provides historical data through use of NAVMC 11052.</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animEffect transition="in" filter="checkerboard(across)">
                                      <p:cBhvr>
                                        <p:cTn id="7" dur="500"/>
                                        <p:tgtEl>
                                          <p:spTgt spid="727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2707">
                                            <p:txEl>
                                              <p:pRg st="2" end="2"/>
                                            </p:txEl>
                                          </p:spTgt>
                                        </p:tgtEl>
                                        <p:attrNameLst>
                                          <p:attrName>style.visibility</p:attrName>
                                        </p:attrNameLst>
                                      </p:cBhvr>
                                      <p:to>
                                        <p:strVal val="visible"/>
                                      </p:to>
                                    </p:set>
                                    <p:animEffect transition="in" filter="checkerboard(across)">
                                      <p:cBhvr>
                                        <p:cTn id="12" dur="500"/>
                                        <p:tgtEl>
                                          <p:spTgt spid="7270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2707">
                                            <p:txEl>
                                              <p:pRg st="4" end="4"/>
                                            </p:txEl>
                                          </p:spTgt>
                                        </p:tgtEl>
                                        <p:attrNameLst>
                                          <p:attrName>style.visibility</p:attrName>
                                        </p:attrNameLst>
                                      </p:cBhvr>
                                      <p:to>
                                        <p:strVal val="visible"/>
                                      </p:to>
                                    </p:set>
                                    <p:animEffect transition="in" filter="checkerboard(across)">
                                      <p:cBhvr>
                                        <p:cTn id="17" dur="500"/>
                                        <p:tgtEl>
                                          <p:spTgt spid="727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bldLvl="3" autoUpdateAnimBg="0"/>
    </p:bldLst>
  </p:timing>
</p:sld>
</file>

<file path=ppt/slides/slide3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0034" name="Rectangle 2"/>
          <p:cNvSpPr>
            <a:spLocks noGrp="1" noChangeArrowheads="1"/>
          </p:cNvSpPr>
          <p:nvPr>
            <p:ph type="title"/>
          </p:nvPr>
        </p:nvSpPr>
        <p:spPr>
          <a:xfrm>
            <a:off x="0" y="304800"/>
            <a:ext cx="9144000" cy="609600"/>
          </a:xfrm>
        </p:spPr>
        <p:txBody>
          <a:bodyPr>
            <a:normAutofit fontScale="90000"/>
          </a:bodyPr>
          <a:lstStyle/>
          <a:p>
            <a:pPr eaLnBrk="1" fontAlgn="auto" hangingPunct="1">
              <a:spcAft>
                <a:spcPts val="0"/>
              </a:spcAft>
              <a:defRPr/>
            </a:pPr>
            <a:r>
              <a:rPr lang="en-US" u="sng" dirty="0" smtClean="0">
                <a:solidFill>
                  <a:srgbClr val="FF0000"/>
                </a:solidFill>
              </a:rPr>
              <a:t>PREPARATION INSTRUCTIONS CARD INDEX SYSTEM CONT.</a:t>
            </a:r>
          </a:p>
        </p:txBody>
      </p:sp>
      <p:sp>
        <p:nvSpPr>
          <p:cNvPr id="75779" name="Rectangle 3"/>
          <p:cNvSpPr>
            <a:spLocks noGrp="1" noChangeArrowheads="1"/>
          </p:cNvSpPr>
          <p:nvPr>
            <p:ph idx="1"/>
          </p:nvPr>
        </p:nvSpPr>
        <p:spPr>
          <a:xfrm>
            <a:off x="0" y="1447800"/>
            <a:ext cx="9144000" cy="5410200"/>
          </a:xfrm>
        </p:spPr>
        <p:txBody>
          <a:bodyPr/>
          <a:lstStyle/>
          <a:p>
            <a:pPr eaLnBrk="1" hangingPunct="1">
              <a:buClr>
                <a:srgbClr val="FFFF00"/>
              </a:buClr>
              <a:buFont typeface="Wingdings" pitchFamily="2" charset="2"/>
              <a:buChar char="Ø"/>
            </a:pPr>
            <a:r>
              <a:rPr lang="en-US" sz="3200" b="1" smtClean="0">
                <a:solidFill>
                  <a:srgbClr val="FFFFFF"/>
                </a:solidFill>
              </a:rPr>
              <a:t>Utilizing annual inventory, prepare a NAVMC 11052 on each TMDE and enter the following:</a:t>
            </a:r>
          </a:p>
          <a:p>
            <a:pPr lvl="1" eaLnBrk="1" hangingPunct="1">
              <a:buClr>
                <a:srgbClr val="FFFF00"/>
              </a:buClr>
              <a:buFont typeface="Wingdings" pitchFamily="2" charset="2"/>
              <a:buChar char="ü"/>
            </a:pPr>
            <a:r>
              <a:rPr lang="en-US" sz="2800" b="1" smtClean="0">
                <a:solidFill>
                  <a:srgbClr val="FFFFFF"/>
                </a:solidFill>
              </a:rPr>
              <a:t>Nomenclature.</a:t>
            </a:r>
          </a:p>
          <a:p>
            <a:pPr lvl="1" eaLnBrk="1" hangingPunct="1">
              <a:buClr>
                <a:srgbClr val="FFFF00"/>
              </a:buClr>
              <a:buFont typeface="Wingdings" pitchFamily="2" charset="2"/>
              <a:buChar char="ü"/>
            </a:pPr>
            <a:r>
              <a:rPr lang="en-US" sz="2800" b="1" smtClean="0">
                <a:solidFill>
                  <a:srgbClr val="FFFFFF"/>
                </a:solidFill>
              </a:rPr>
              <a:t>Serial Number.</a:t>
            </a:r>
          </a:p>
          <a:p>
            <a:pPr lvl="1" eaLnBrk="1" hangingPunct="1">
              <a:buClr>
                <a:srgbClr val="FFFF00"/>
              </a:buClr>
              <a:buFont typeface="Wingdings" pitchFamily="2" charset="2"/>
              <a:buChar char="ü"/>
            </a:pPr>
            <a:r>
              <a:rPr lang="en-US" sz="2800" b="1" smtClean="0">
                <a:solidFill>
                  <a:srgbClr val="FFFFFF"/>
                </a:solidFill>
              </a:rPr>
              <a:t>ID Number.</a:t>
            </a:r>
          </a:p>
          <a:p>
            <a:pPr lvl="1" eaLnBrk="1" hangingPunct="1">
              <a:buClr>
                <a:srgbClr val="FFFF00"/>
              </a:buClr>
              <a:buFont typeface="Wingdings" pitchFamily="2" charset="2"/>
              <a:buChar char="ü"/>
            </a:pPr>
            <a:r>
              <a:rPr lang="en-US" sz="2800" b="1" smtClean="0">
                <a:solidFill>
                  <a:srgbClr val="FFFFFF"/>
                </a:solidFill>
              </a:rPr>
              <a:t>NSN.-</a:t>
            </a:r>
          </a:p>
          <a:p>
            <a:pPr lvl="2" eaLnBrk="1" hangingPunct="1">
              <a:buClr>
                <a:srgbClr val="FFFF00"/>
              </a:buClr>
              <a:buFont typeface="Wingdings" pitchFamily="2" charset="2"/>
              <a:buChar char="§"/>
            </a:pPr>
            <a:r>
              <a:rPr lang="en-US" sz="2400" b="1" smtClean="0">
                <a:solidFill>
                  <a:srgbClr val="FFFFFF"/>
                </a:solidFill>
              </a:rPr>
              <a:t>If item is a component, enter end item Nomen., ID#, Serial# in the “Location/Component of” block.</a:t>
            </a:r>
          </a:p>
          <a:p>
            <a:pPr lvl="2" eaLnBrk="1" hangingPunct="1">
              <a:buClr>
                <a:srgbClr val="FFFF00"/>
              </a:buClr>
              <a:buFont typeface="Wingdings" pitchFamily="2" charset="2"/>
              <a:buChar char="§"/>
            </a:pPr>
            <a:r>
              <a:rPr lang="en-US" sz="2400" b="1" smtClean="0">
                <a:solidFill>
                  <a:srgbClr val="FFFFFF"/>
                </a:solidFill>
              </a:rPr>
              <a:t>If item is the end item, enter the actual location in “Location/Component of” block.</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57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57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57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577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577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5779">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757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bldLvl="3" autoUpdateAnimBg="0"/>
    </p:bldLst>
  </p:timing>
</p:sld>
</file>

<file path=ppt/slides/slide3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1058" name="Rectangle 2"/>
          <p:cNvSpPr>
            <a:spLocks noGrp="1" noChangeArrowheads="1"/>
          </p:cNvSpPr>
          <p:nvPr>
            <p:ph type="title"/>
          </p:nvPr>
        </p:nvSpPr>
        <p:spPr>
          <a:xfrm>
            <a:off x="0" y="381000"/>
            <a:ext cx="9144000" cy="609600"/>
          </a:xfrm>
        </p:spPr>
        <p:txBody>
          <a:bodyPr>
            <a:normAutofit fontScale="90000"/>
          </a:bodyPr>
          <a:lstStyle/>
          <a:p>
            <a:pPr eaLnBrk="1" fontAlgn="auto" hangingPunct="1">
              <a:spcAft>
                <a:spcPts val="0"/>
              </a:spcAft>
              <a:defRPr/>
            </a:pPr>
            <a:r>
              <a:rPr lang="en-US" u="sng" dirty="0" smtClean="0">
                <a:solidFill>
                  <a:srgbClr val="FF0000"/>
                </a:solidFill>
              </a:rPr>
              <a:t>PREPARATION INSTRUCTIONS CARD INDEX SYSTEM CONT.</a:t>
            </a:r>
          </a:p>
        </p:txBody>
      </p:sp>
      <p:sp>
        <p:nvSpPr>
          <p:cNvPr id="76803" name="Rectangle 3"/>
          <p:cNvSpPr>
            <a:spLocks noGrp="1" noChangeArrowheads="1"/>
          </p:cNvSpPr>
          <p:nvPr>
            <p:ph sz="half" idx="1"/>
          </p:nvPr>
        </p:nvSpPr>
        <p:spPr>
          <a:xfrm>
            <a:off x="0" y="1295400"/>
            <a:ext cx="9144000" cy="5257800"/>
          </a:xfrm>
        </p:spPr>
        <p:txBody>
          <a:bodyPr/>
          <a:lstStyle/>
          <a:p>
            <a:pPr eaLnBrk="1" hangingPunct="1">
              <a:buClr>
                <a:srgbClr val="FFFF00"/>
              </a:buClr>
              <a:buFont typeface="Wingdings" pitchFamily="2" charset="2"/>
              <a:buChar char="Ø"/>
            </a:pPr>
            <a:r>
              <a:rPr lang="en-US" sz="2800" b="1" u="sng" smtClean="0">
                <a:solidFill>
                  <a:srgbClr val="0033CC"/>
                </a:solidFill>
              </a:rPr>
              <a:t>Date Calibration Due</a:t>
            </a:r>
            <a:r>
              <a:rPr lang="en-US" sz="2800" b="1" smtClean="0">
                <a:solidFill>
                  <a:srgbClr val="0033CC"/>
                </a:solidFill>
              </a:rPr>
              <a:t>.</a:t>
            </a:r>
            <a:endParaRPr lang="en-US" sz="2800" b="1" smtClean="0">
              <a:solidFill>
                <a:srgbClr val="00FF00"/>
              </a:solidFill>
            </a:endParaRPr>
          </a:p>
          <a:p>
            <a:pPr lvl="1" eaLnBrk="1" hangingPunct="1">
              <a:buClr>
                <a:srgbClr val="FFFFFF"/>
              </a:buClr>
              <a:buFont typeface="Wingdings" pitchFamily="2" charset="2"/>
              <a:buChar char="ü"/>
            </a:pPr>
            <a:r>
              <a:rPr lang="en-US" sz="2800" b="1" smtClean="0">
                <a:solidFill>
                  <a:srgbClr val="FFFFFF"/>
                </a:solidFill>
              </a:rPr>
              <a:t>Enter the date on the label that is affixed to the item.</a:t>
            </a:r>
          </a:p>
          <a:p>
            <a:pPr lvl="1" eaLnBrk="1" hangingPunct="1">
              <a:buClr>
                <a:srgbClr val="FFFFFF"/>
              </a:buClr>
              <a:buFont typeface="Wingdings" pitchFamily="2" charset="2"/>
              <a:buChar char="ü"/>
            </a:pPr>
            <a:r>
              <a:rPr lang="en-US" sz="2800" b="1" smtClean="0">
                <a:solidFill>
                  <a:srgbClr val="FFFFFF"/>
                </a:solidFill>
              </a:rPr>
              <a:t>If never been calibrated, submit it. (unless CNR or inactive are desired)</a:t>
            </a:r>
          </a:p>
          <a:p>
            <a:pPr lvl="1" eaLnBrk="1" hangingPunct="1">
              <a:buClr>
                <a:srgbClr val="FFFFFF"/>
              </a:buClr>
              <a:buFont typeface="Wingdings" pitchFamily="2" charset="2"/>
              <a:buChar char="ü"/>
            </a:pPr>
            <a:r>
              <a:rPr lang="en-US" sz="2800" b="1" smtClean="0">
                <a:solidFill>
                  <a:srgbClr val="FFFFFF"/>
                </a:solidFill>
              </a:rPr>
              <a:t>Items w/ Inactive or CNR, enter date of the next validation is due.</a:t>
            </a:r>
          </a:p>
          <a:p>
            <a:pPr eaLnBrk="1" hangingPunct="1">
              <a:buClr>
                <a:srgbClr val="FFFF00"/>
              </a:buClr>
              <a:buFont typeface="Wingdings" pitchFamily="2" charset="2"/>
              <a:buChar char="Ø"/>
            </a:pPr>
            <a:r>
              <a:rPr lang="en-US" sz="2800" b="1" u="sng" smtClean="0">
                <a:solidFill>
                  <a:srgbClr val="0033CC"/>
                </a:solidFill>
              </a:rPr>
              <a:t>Date Calibration Performed</a:t>
            </a:r>
            <a:r>
              <a:rPr lang="en-US" sz="2800" b="1" smtClean="0">
                <a:solidFill>
                  <a:srgbClr val="0033CC"/>
                </a:solidFill>
              </a:rPr>
              <a:t>.</a:t>
            </a:r>
            <a:endParaRPr lang="en-US" sz="2800" b="1" smtClean="0">
              <a:solidFill>
                <a:srgbClr val="FFFFFF"/>
              </a:solidFill>
            </a:endParaRPr>
          </a:p>
          <a:p>
            <a:pPr lvl="1" eaLnBrk="1" hangingPunct="1">
              <a:buClr>
                <a:srgbClr val="FFFFFF"/>
              </a:buClr>
              <a:buFont typeface="Wingdings" pitchFamily="2" charset="2"/>
              <a:buChar char="ü"/>
            </a:pPr>
            <a:r>
              <a:rPr lang="en-US" sz="2800" b="1" smtClean="0">
                <a:solidFill>
                  <a:srgbClr val="FFFFFF"/>
                </a:solidFill>
              </a:rPr>
              <a:t>Inactive or CNR enter the date validation occurred.</a:t>
            </a:r>
          </a:p>
          <a:p>
            <a:pPr lvl="1" eaLnBrk="1" hangingPunct="1">
              <a:buClr>
                <a:srgbClr val="FFFFFF"/>
              </a:buClr>
              <a:buFont typeface="Wingdings" pitchFamily="2" charset="2"/>
              <a:buChar char="ü"/>
            </a:pPr>
            <a:r>
              <a:rPr lang="en-US" sz="2800" b="1" smtClean="0">
                <a:solidFill>
                  <a:srgbClr val="FFFFFF"/>
                </a:solidFill>
              </a:rPr>
              <a:t>Other categories this field is optional.</a:t>
            </a:r>
          </a:p>
          <a:p>
            <a:pPr lvl="1" eaLnBrk="1" hangingPunct="1">
              <a:buClr>
                <a:srgbClr val="FFFFFF"/>
              </a:buClr>
              <a:buFont typeface="Wingdings" pitchFamily="2" charset="2"/>
              <a:buChar char="ü"/>
            </a:pPr>
            <a:endParaRPr lang="en-US" b="1" smtClean="0">
              <a:solidFill>
                <a:srgbClr val="FFFFFF"/>
              </a:solidFill>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68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68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68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68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680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680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7680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p" bldLvl="2" autoUpdateAnimBg="0"/>
    </p:bldLst>
  </p:timing>
</p:sld>
</file>

<file path=ppt/slides/slide3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2082" name="Rectangle 2"/>
          <p:cNvSpPr>
            <a:spLocks noGrp="1" noChangeArrowheads="1"/>
          </p:cNvSpPr>
          <p:nvPr>
            <p:ph type="title"/>
          </p:nvPr>
        </p:nvSpPr>
        <p:spPr>
          <a:xfrm>
            <a:off x="0" y="381000"/>
            <a:ext cx="9144000" cy="685800"/>
          </a:xfrm>
        </p:spPr>
        <p:txBody>
          <a:bodyPr>
            <a:normAutofit fontScale="90000"/>
          </a:bodyPr>
          <a:lstStyle/>
          <a:p>
            <a:pPr eaLnBrk="1" fontAlgn="auto" hangingPunct="1">
              <a:spcAft>
                <a:spcPts val="0"/>
              </a:spcAft>
              <a:defRPr/>
            </a:pPr>
            <a:r>
              <a:rPr lang="en-US" u="sng" dirty="0" smtClean="0">
                <a:solidFill>
                  <a:srgbClr val="FF0000"/>
                </a:solidFill>
              </a:rPr>
              <a:t>PREPARATION INSTRUCTIONS CARD INDEX SYSTEM CONT.</a:t>
            </a:r>
          </a:p>
        </p:txBody>
      </p:sp>
      <p:sp>
        <p:nvSpPr>
          <p:cNvPr id="77827" name="Rectangle 3"/>
          <p:cNvSpPr>
            <a:spLocks noGrp="1" noChangeArrowheads="1"/>
          </p:cNvSpPr>
          <p:nvPr>
            <p:ph idx="1"/>
          </p:nvPr>
        </p:nvSpPr>
        <p:spPr>
          <a:xfrm>
            <a:off x="0" y="1600200"/>
            <a:ext cx="9144000" cy="5257800"/>
          </a:xfrm>
        </p:spPr>
        <p:txBody>
          <a:bodyPr/>
          <a:lstStyle/>
          <a:p>
            <a:pPr eaLnBrk="1" hangingPunct="1">
              <a:buClr>
                <a:srgbClr val="FFFF00"/>
              </a:buClr>
              <a:buFont typeface="Wingdings" pitchFamily="2" charset="2"/>
              <a:buChar char="Ø"/>
            </a:pPr>
            <a:r>
              <a:rPr lang="en-US" sz="3200" b="1" u="sng" smtClean="0">
                <a:solidFill>
                  <a:srgbClr val="0033CC"/>
                </a:solidFill>
              </a:rPr>
              <a:t>Remarks</a:t>
            </a:r>
            <a:r>
              <a:rPr lang="en-US" sz="3200" b="1" smtClean="0">
                <a:solidFill>
                  <a:srgbClr val="0033CC"/>
                </a:solidFill>
              </a:rPr>
              <a:t>: </a:t>
            </a:r>
            <a:r>
              <a:rPr lang="en-US" sz="3200" b="1" smtClean="0">
                <a:solidFill>
                  <a:srgbClr val="FFFFFF"/>
                </a:solidFill>
              </a:rPr>
              <a:t>Use this column as follows:</a:t>
            </a:r>
          </a:p>
          <a:p>
            <a:pPr eaLnBrk="1" hangingPunct="1">
              <a:buClr>
                <a:srgbClr val="FFFF00"/>
              </a:buClr>
              <a:buFont typeface="Wingdings" pitchFamily="2" charset="2"/>
              <a:buChar char="Ø"/>
            </a:pPr>
            <a:endParaRPr lang="en-US" sz="900" b="1" smtClean="0">
              <a:solidFill>
                <a:srgbClr val="FFFFFF"/>
              </a:solidFill>
            </a:endParaRPr>
          </a:p>
          <a:p>
            <a:pPr lvl="1" eaLnBrk="1" hangingPunct="1">
              <a:buClr>
                <a:srgbClr val="FFFF00"/>
              </a:buClr>
              <a:buFont typeface="Wingdings" pitchFamily="2" charset="2"/>
              <a:buChar char="ü"/>
            </a:pPr>
            <a:r>
              <a:rPr lang="en-US" sz="2800" b="1" smtClean="0">
                <a:solidFill>
                  <a:srgbClr val="FFFFFF"/>
                </a:solidFill>
              </a:rPr>
              <a:t>Indicate CNR or INACTIVE and date.</a:t>
            </a:r>
          </a:p>
          <a:p>
            <a:pPr lvl="1" eaLnBrk="1" hangingPunct="1">
              <a:buClr>
                <a:srgbClr val="FFFF00"/>
              </a:buClr>
              <a:buFont typeface="Wingdings" pitchFamily="2" charset="2"/>
              <a:buChar char="ü"/>
            </a:pPr>
            <a:r>
              <a:rPr lang="en-US" sz="2800" b="1" smtClean="0">
                <a:solidFill>
                  <a:srgbClr val="FFFFFF"/>
                </a:solidFill>
              </a:rPr>
              <a:t>Indicate Special Calibrations, and parameters.</a:t>
            </a:r>
          </a:p>
          <a:p>
            <a:pPr lvl="1" eaLnBrk="1" hangingPunct="1">
              <a:buClr>
                <a:srgbClr val="FFFF00"/>
              </a:buClr>
              <a:buFont typeface="Wingdings" pitchFamily="2" charset="2"/>
              <a:buChar char="ü"/>
            </a:pPr>
            <a:r>
              <a:rPr lang="en-US" sz="2800" b="1" smtClean="0">
                <a:solidFill>
                  <a:srgbClr val="FFFFFF"/>
                </a:solidFill>
              </a:rPr>
              <a:t>ERO, Doc,Voucher number in pencil for items inducted.</a:t>
            </a:r>
          </a:p>
          <a:p>
            <a:pPr lvl="1" eaLnBrk="1" hangingPunct="1">
              <a:buClr>
                <a:srgbClr val="FFFF00"/>
              </a:buClr>
              <a:buFont typeface="Wingdings" pitchFamily="2" charset="2"/>
              <a:buChar char="ü"/>
            </a:pPr>
            <a:r>
              <a:rPr lang="en-US" sz="2800" b="1" smtClean="0">
                <a:solidFill>
                  <a:srgbClr val="FFFFFF"/>
                </a:solidFill>
              </a:rPr>
              <a:t>Location of item deployed-</a:t>
            </a:r>
          </a:p>
          <a:p>
            <a:pPr lvl="1" eaLnBrk="1" hangingPunct="1">
              <a:buClr>
                <a:srgbClr val="FFFF00"/>
              </a:buClr>
              <a:buFont typeface="Wingdings" pitchFamily="2" charset="2"/>
              <a:buChar char="ü"/>
            </a:pPr>
            <a:r>
              <a:rPr lang="en-US" sz="2800" b="1" smtClean="0">
                <a:solidFill>
                  <a:srgbClr val="FFFFFF"/>
                </a:solidFill>
              </a:rPr>
              <a:t>Additional  amplifying  information</a:t>
            </a:r>
          </a:p>
          <a:p>
            <a:pPr lvl="1" eaLnBrk="1" hangingPunct="1">
              <a:buClr>
                <a:srgbClr val="FFFF00"/>
              </a:buClr>
              <a:buFont typeface="Wingdings" pitchFamily="2" charset="2"/>
              <a:buChar char="ü"/>
            </a:pPr>
            <a:endParaRPr lang="en-US" b="1" smtClean="0">
              <a:solidFill>
                <a:srgbClr val="FFFFFF"/>
              </a:solidFill>
            </a:endParaRPr>
          </a:p>
          <a:p>
            <a:pPr eaLnBrk="1" hangingPunct="1">
              <a:buClr>
                <a:srgbClr val="FFFF00"/>
              </a:buClr>
              <a:buFont typeface="Times New Roman" pitchFamily="18" charset="0"/>
              <a:buChar char="*"/>
            </a:pPr>
            <a:r>
              <a:rPr lang="en-US" sz="3200" b="1" smtClean="0">
                <a:solidFill>
                  <a:srgbClr val="FFFFFF"/>
                </a:solidFill>
              </a:rPr>
              <a:t>TM-4700-15/1_, pg. 2-7-4 provides instructions.</a:t>
            </a:r>
            <a:endParaRPr lang="en-US" b="1" smtClean="0">
              <a:solidFill>
                <a:srgbClr val="FFFFFF"/>
              </a:solidFill>
            </a:endParaRPr>
          </a:p>
          <a:p>
            <a:pPr lvl="1" eaLnBrk="1" hangingPunct="1"/>
            <a:endParaRPr lang="en-US" b="1" smtClean="0"/>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782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77827">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7827">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77827">
                                            <p:txEl>
                                              <p:pRg st="2" end="2"/>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7827">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77827">
                                            <p:txEl>
                                              <p:pRg st="3" end="3"/>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7827">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77827">
                                            <p:txEl>
                                              <p:pRg st="4" end="4"/>
                                            </p:txEl>
                                          </p:spTgt>
                                        </p:tgtEl>
                                        <p:attrNameLst>
                                          <p:attrName>ppt_c</p:attrName>
                                        </p:attrNameLst>
                                      </p:cBhvr>
                                      <p:to>
                                        <a:schemeClr val="bg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7827">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77827">
                                            <p:txEl>
                                              <p:pRg st="5" end="5"/>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7827">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77827">
                                            <p:txEl>
                                              <p:pRg st="6" end="6"/>
                                            </p:txEl>
                                          </p:spTgt>
                                        </p:tgtEl>
                                        <p:attrNameLst>
                                          <p:attrName>ppt_c</p:attrName>
                                        </p:attrNameLst>
                                      </p:cBhvr>
                                      <p:to>
                                        <a:schemeClr val="bg2"/>
                                      </p:to>
                                    </p:animClr>
                                  </p:subTnLst>
                                </p:cTn>
                              </p:par>
                              <p:par>
                                <p:cTn id="27" presetID="1" presetClass="entr" presetSubtype="0" fill="hold" grpId="0" nodeType="withEffect">
                                  <p:stCondLst>
                                    <p:cond delay="0"/>
                                  </p:stCondLst>
                                  <p:childTnLst>
                                    <p:set>
                                      <p:cBhvr>
                                        <p:cTn id="28" dur="1" fill="hold">
                                          <p:stCondLst>
                                            <p:cond delay="499"/>
                                          </p:stCondLst>
                                        </p:cTn>
                                        <p:tgtEl>
                                          <p:spTgt spid="77827">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77827">
                                            <p:txEl>
                                              <p:pRg st="8" end="8"/>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bldLvl="2" autoUpdateAnimBg="0"/>
    </p:bld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8946" name="Picture 2" descr="Marine Form25"/>
          <p:cNvPicPr>
            <a:picLocks noChangeAspect="1" noChangeArrowheads="1"/>
          </p:cNvPicPr>
          <p:nvPr/>
        </p:nvPicPr>
        <p:blipFill>
          <a:blip r:embed="rId2" cstate="print"/>
          <a:srcRect/>
          <a:stretch>
            <a:fillRect/>
          </a:stretch>
        </p:blipFill>
        <p:spPr bwMode="auto">
          <a:xfrm>
            <a:off x="0" y="0"/>
            <a:ext cx="9144000" cy="5715000"/>
          </a:xfrm>
          <a:prstGeom prst="rect">
            <a:avLst/>
          </a:prstGeom>
          <a:noFill/>
          <a:ln w="9525">
            <a:noFill/>
            <a:miter lim="800000"/>
            <a:headEnd/>
            <a:tailEnd/>
          </a:ln>
        </p:spPr>
      </p:pic>
      <p:sp>
        <p:nvSpPr>
          <p:cNvPr id="32771" name="Text Box 3"/>
          <p:cNvSpPr txBox="1">
            <a:spLocks noChangeArrowheads="1"/>
          </p:cNvSpPr>
          <p:nvPr/>
        </p:nvSpPr>
        <p:spPr bwMode="auto">
          <a:xfrm>
            <a:off x="614363" y="334963"/>
            <a:ext cx="1895475" cy="336550"/>
          </a:xfrm>
          <a:prstGeom prst="rect">
            <a:avLst/>
          </a:prstGeom>
          <a:noFill/>
          <a:ln w="12700">
            <a:noFill/>
            <a:miter lim="800000"/>
            <a:headEnd type="none" w="sm" len="sm"/>
            <a:tailEnd type="none" w="sm" len="sm"/>
          </a:ln>
        </p:spPr>
        <p:txBody>
          <a:bodyPr wrap="none">
            <a:spAutoFit/>
          </a:bodyPr>
          <a:lstStyle/>
          <a:p>
            <a:r>
              <a:rPr lang="en-US" sz="1600">
                <a:solidFill>
                  <a:srgbClr val="FF0000"/>
                </a:solidFill>
                <a:latin typeface="Courier New" pitchFamily="49" charset="0"/>
              </a:rPr>
              <a:t>WRENCH, TORQUE</a:t>
            </a:r>
          </a:p>
        </p:txBody>
      </p:sp>
      <p:sp>
        <p:nvSpPr>
          <p:cNvPr id="32773" name="Text Box 5"/>
          <p:cNvSpPr txBox="1">
            <a:spLocks noChangeArrowheads="1"/>
          </p:cNvSpPr>
          <p:nvPr/>
        </p:nvSpPr>
        <p:spPr bwMode="auto">
          <a:xfrm>
            <a:off x="4435475" y="352425"/>
            <a:ext cx="1162050" cy="336550"/>
          </a:xfrm>
          <a:prstGeom prst="rect">
            <a:avLst/>
          </a:prstGeom>
          <a:noFill/>
          <a:ln w="12700">
            <a:noFill/>
            <a:miter lim="800000"/>
            <a:headEnd type="none" w="sm" len="sm"/>
            <a:tailEnd type="none" w="sm" len="sm"/>
          </a:ln>
        </p:spPr>
        <p:txBody>
          <a:bodyPr wrap="none">
            <a:spAutoFit/>
          </a:bodyPr>
          <a:lstStyle/>
          <a:p>
            <a:r>
              <a:rPr lang="en-US" sz="1600">
                <a:solidFill>
                  <a:srgbClr val="FF0000"/>
                </a:solidFill>
                <a:latin typeface="Courier New" pitchFamily="49" charset="0"/>
              </a:rPr>
              <a:t>12345678</a:t>
            </a:r>
          </a:p>
        </p:txBody>
      </p:sp>
      <p:sp>
        <p:nvSpPr>
          <p:cNvPr id="32774" name="Text Box 6"/>
          <p:cNvSpPr txBox="1">
            <a:spLocks noChangeArrowheads="1"/>
          </p:cNvSpPr>
          <p:nvPr/>
        </p:nvSpPr>
        <p:spPr bwMode="auto">
          <a:xfrm>
            <a:off x="7315200" y="425450"/>
            <a:ext cx="917575" cy="336550"/>
          </a:xfrm>
          <a:prstGeom prst="rect">
            <a:avLst/>
          </a:prstGeom>
          <a:noFill/>
          <a:ln w="12700">
            <a:noFill/>
            <a:miter lim="800000"/>
            <a:headEnd type="none" w="sm" len="sm"/>
            <a:tailEnd type="none" w="sm" len="sm"/>
          </a:ln>
        </p:spPr>
        <p:txBody>
          <a:bodyPr wrap="none">
            <a:spAutoFit/>
          </a:bodyPr>
          <a:lstStyle/>
          <a:p>
            <a:r>
              <a:rPr lang="en-US" sz="1600">
                <a:solidFill>
                  <a:srgbClr val="FF0000"/>
                </a:solidFill>
                <a:latin typeface="Courier New" pitchFamily="49" charset="0"/>
              </a:rPr>
              <a:t>00054C</a:t>
            </a:r>
          </a:p>
        </p:txBody>
      </p:sp>
      <p:sp>
        <p:nvSpPr>
          <p:cNvPr id="32775" name="Text Box 7"/>
          <p:cNvSpPr txBox="1">
            <a:spLocks noChangeArrowheads="1"/>
          </p:cNvSpPr>
          <p:nvPr/>
        </p:nvSpPr>
        <p:spPr bwMode="auto">
          <a:xfrm>
            <a:off x="523875" y="790575"/>
            <a:ext cx="2139950" cy="336550"/>
          </a:xfrm>
          <a:prstGeom prst="rect">
            <a:avLst/>
          </a:prstGeom>
          <a:noFill/>
          <a:ln w="12700">
            <a:noFill/>
            <a:miter lim="800000"/>
            <a:headEnd type="none" w="sm" len="sm"/>
            <a:tailEnd type="none" w="sm" len="sm"/>
          </a:ln>
        </p:spPr>
        <p:txBody>
          <a:bodyPr wrap="none">
            <a:spAutoFit/>
          </a:bodyPr>
          <a:lstStyle/>
          <a:p>
            <a:r>
              <a:rPr lang="en-US" sz="1600">
                <a:solidFill>
                  <a:srgbClr val="FF0000"/>
                </a:solidFill>
                <a:latin typeface="Courier New" pitchFamily="49" charset="0"/>
              </a:rPr>
              <a:t>2530-01-478-7521</a:t>
            </a:r>
          </a:p>
        </p:txBody>
      </p:sp>
      <p:sp>
        <p:nvSpPr>
          <p:cNvPr id="32776" name="Text Box 8"/>
          <p:cNvSpPr txBox="1">
            <a:spLocks noChangeArrowheads="1"/>
          </p:cNvSpPr>
          <p:nvPr/>
        </p:nvSpPr>
        <p:spPr bwMode="auto">
          <a:xfrm>
            <a:off x="5232400" y="790575"/>
            <a:ext cx="2628900" cy="336550"/>
          </a:xfrm>
          <a:prstGeom prst="rect">
            <a:avLst/>
          </a:prstGeom>
          <a:noFill/>
          <a:ln w="12700">
            <a:noFill/>
            <a:miter lim="800000"/>
            <a:headEnd type="none" w="sm" len="sm"/>
            <a:tailEnd type="none" w="sm" len="sm"/>
          </a:ln>
        </p:spPr>
        <p:txBody>
          <a:bodyPr wrap="none">
            <a:spAutoFit/>
          </a:bodyPr>
          <a:lstStyle/>
          <a:p>
            <a:r>
              <a:rPr lang="en-US" sz="1600">
                <a:solidFill>
                  <a:srgbClr val="FF0000"/>
                </a:solidFill>
                <a:latin typeface="Courier New" pitchFamily="49" charset="0"/>
              </a:rPr>
              <a:t>BLDG. 1134/TOOL ROOM</a:t>
            </a:r>
          </a:p>
        </p:txBody>
      </p:sp>
      <p:sp>
        <p:nvSpPr>
          <p:cNvPr id="32777" name="Text Box 9"/>
          <p:cNvSpPr txBox="1">
            <a:spLocks noChangeArrowheads="1"/>
          </p:cNvSpPr>
          <p:nvPr/>
        </p:nvSpPr>
        <p:spPr bwMode="auto">
          <a:xfrm>
            <a:off x="2425700" y="1577975"/>
            <a:ext cx="1284288" cy="336550"/>
          </a:xfrm>
          <a:prstGeom prst="rect">
            <a:avLst/>
          </a:prstGeom>
          <a:noFill/>
          <a:ln w="12700">
            <a:noFill/>
            <a:miter lim="800000"/>
            <a:headEnd type="none" w="sm" len="sm"/>
            <a:tailEnd type="none" w="sm" len="sm"/>
          </a:ln>
        </p:spPr>
        <p:txBody>
          <a:bodyPr wrap="none">
            <a:spAutoFit/>
          </a:bodyPr>
          <a:lstStyle/>
          <a:p>
            <a:r>
              <a:rPr lang="en-US" sz="1600">
                <a:solidFill>
                  <a:srgbClr val="FF0000"/>
                </a:solidFill>
                <a:latin typeface="Courier New" pitchFamily="49" charset="0"/>
              </a:rPr>
              <a:t>02 JUN 93</a:t>
            </a:r>
          </a:p>
        </p:txBody>
      </p:sp>
      <p:sp>
        <p:nvSpPr>
          <p:cNvPr id="32779" name="Text Box 11"/>
          <p:cNvSpPr txBox="1">
            <a:spLocks noChangeArrowheads="1"/>
          </p:cNvSpPr>
          <p:nvPr/>
        </p:nvSpPr>
        <p:spPr bwMode="auto">
          <a:xfrm>
            <a:off x="4689475" y="1577975"/>
            <a:ext cx="2751138" cy="336550"/>
          </a:xfrm>
          <a:prstGeom prst="rect">
            <a:avLst/>
          </a:prstGeom>
          <a:noFill/>
          <a:ln w="12700">
            <a:noFill/>
            <a:miter lim="800000"/>
            <a:headEnd type="none" w="sm" len="sm"/>
            <a:tailEnd type="none" w="sm" len="sm"/>
          </a:ln>
        </p:spPr>
        <p:txBody>
          <a:bodyPr wrap="none">
            <a:spAutoFit/>
          </a:bodyPr>
          <a:lstStyle/>
          <a:p>
            <a:r>
              <a:rPr lang="en-US" sz="1600">
                <a:solidFill>
                  <a:srgbClr val="FF0000"/>
                </a:solidFill>
                <a:latin typeface="Courier New" pitchFamily="49" charset="0"/>
              </a:rPr>
              <a:t>ERO# XB115  FULL CAL.</a:t>
            </a:r>
          </a:p>
        </p:txBody>
      </p:sp>
      <p:sp>
        <p:nvSpPr>
          <p:cNvPr id="32780" name="Text Box 12"/>
          <p:cNvSpPr txBox="1">
            <a:spLocks noChangeArrowheads="1"/>
          </p:cNvSpPr>
          <p:nvPr/>
        </p:nvSpPr>
        <p:spPr bwMode="auto">
          <a:xfrm>
            <a:off x="342900" y="1889125"/>
            <a:ext cx="1284288" cy="336550"/>
          </a:xfrm>
          <a:prstGeom prst="rect">
            <a:avLst/>
          </a:prstGeom>
          <a:noFill/>
          <a:ln w="12700">
            <a:noFill/>
            <a:miter lim="800000"/>
            <a:headEnd type="none" w="sm" len="sm"/>
            <a:tailEnd type="none" w="sm" len="sm"/>
          </a:ln>
        </p:spPr>
        <p:txBody>
          <a:bodyPr wrap="none">
            <a:spAutoFit/>
          </a:bodyPr>
          <a:lstStyle/>
          <a:p>
            <a:r>
              <a:rPr lang="en-US" sz="1600">
                <a:solidFill>
                  <a:srgbClr val="FF0000"/>
                </a:solidFill>
                <a:latin typeface="Courier New" pitchFamily="49" charset="0"/>
              </a:rPr>
              <a:t>02 JUN 94</a:t>
            </a:r>
          </a:p>
        </p:txBody>
      </p:sp>
      <p:sp>
        <p:nvSpPr>
          <p:cNvPr id="32781" name="Text Box 13"/>
          <p:cNvSpPr txBox="1">
            <a:spLocks noChangeArrowheads="1"/>
          </p:cNvSpPr>
          <p:nvPr/>
        </p:nvSpPr>
        <p:spPr bwMode="auto">
          <a:xfrm>
            <a:off x="2425700" y="1889125"/>
            <a:ext cx="1284288" cy="336550"/>
          </a:xfrm>
          <a:prstGeom prst="rect">
            <a:avLst/>
          </a:prstGeom>
          <a:noFill/>
          <a:ln w="12700">
            <a:noFill/>
            <a:miter lim="800000"/>
            <a:headEnd type="none" w="sm" len="sm"/>
            <a:tailEnd type="none" w="sm" len="sm"/>
          </a:ln>
        </p:spPr>
        <p:txBody>
          <a:bodyPr wrap="none">
            <a:spAutoFit/>
          </a:bodyPr>
          <a:lstStyle/>
          <a:p>
            <a:r>
              <a:rPr lang="en-US" sz="1600">
                <a:solidFill>
                  <a:srgbClr val="FF0000"/>
                </a:solidFill>
                <a:latin typeface="Courier New" pitchFamily="49" charset="0"/>
              </a:rPr>
              <a:t>10 FEB 94</a:t>
            </a:r>
          </a:p>
        </p:txBody>
      </p:sp>
      <p:sp>
        <p:nvSpPr>
          <p:cNvPr id="32782" name="Text Box 14"/>
          <p:cNvSpPr txBox="1">
            <a:spLocks noChangeArrowheads="1"/>
          </p:cNvSpPr>
          <p:nvPr/>
        </p:nvSpPr>
        <p:spPr bwMode="auto">
          <a:xfrm>
            <a:off x="4689475" y="1889125"/>
            <a:ext cx="1773238" cy="336550"/>
          </a:xfrm>
          <a:prstGeom prst="rect">
            <a:avLst/>
          </a:prstGeom>
          <a:noFill/>
          <a:ln w="12700">
            <a:noFill/>
            <a:miter lim="800000"/>
            <a:headEnd type="none" w="sm" len="sm"/>
            <a:tailEnd type="none" w="sm" len="sm"/>
          </a:ln>
        </p:spPr>
        <p:txBody>
          <a:bodyPr wrap="none">
            <a:spAutoFit/>
          </a:bodyPr>
          <a:lstStyle/>
          <a:p>
            <a:r>
              <a:rPr lang="en-US" sz="1600">
                <a:solidFill>
                  <a:srgbClr val="FF0000"/>
                </a:solidFill>
                <a:latin typeface="Courier New" pitchFamily="49" charset="0"/>
              </a:rPr>
              <a:t>CNR 10 FEB 94</a:t>
            </a:r>
          </a:p>
        </p:txBody>
      </p:sp>
      <p:sp>
        <p:nvSpPr>
          <p:cNvPr id="32783" name="Text Box 15"/>
          <p:cNvSpPr txBox="1">
            <a:spLocks noChangeArrowheads="1"/>
          </p:cNvSpPr>
          <p:nvPr/>
        </p:nvSpPr>
        <p:spPr bwMode="auto">
          <a:xfrm>
            <a:off x="342900" y="2163763"/>
            <a:ext cx="1284288" cy="336550"/>
          </a:xfrm>
          <a:prstGeom prst="rect">
            <a:avLst/>
          </a:prstGeom>
          <a:noFill/>
          <a:ln w="12700">
            <a:noFill/>
            <a:miter lim="800000"/>
            <a:headEnd type="none" w="sm" len="sm"/>
            <a:tailEnd type="none" w="sm" len="sm"/>
          </a:ln>
        </p:spPr>
        <p:txBody>
          <a:bodyPr wrap="none">
            <a:spAutoFit/>
          </a:bodyPr>
          <a:lstStyle/>
          <a:p>
            <a:r>
              <a:rPr lang="en-US" sz="1600">
                <a:solidFill>
                  <a:srgbClr val="FF0000"/>
                </a:solidFill>
                <a:latin typeface="Courier New" pitchFamily="49" charset="0"/>
              </a:rPr>
              <a:t>10 FEB 95</a:t>
            </a:r>
          </a:p>
        </p:txBody>
      </p:sp>
      <p:sp>
        <p:nvSpPr>
          <p:cNvPr id="32784" name="Text Box 16"/>
          <p:cNvSpPr txBox="1">
            <a:spLocks noChangeArrowheads="1"/>
          </p:cNvSpPr>
          <p:nvPr/>
        </p:nvSpPr>
        <p:spPr bwMode="auto">
          <a:xfrm>
            <a:off x="2425700" y="2163763"/>
            <a:ext cx="1284288" cy="336550"/>
          </a:xfrm>
          <a:prstGeom prst="rect">
            <a:avLst/>
          </a:prstGeom>
          <a:noFill/>
          <a:ln w="12700">
            <a:noFill/>
            <a:miter lim="800000"/>
            <a:headEnd type="none" w="sm" len="sm"/>
            <a:tailEnd type="none" w="sm" len="sm"/>
          </a:ln>
        </p:spPr>
        <p:txBody>
          <a:bodyPr wrap="none">
            <a:spAutoFit/>
          </a:bodyPr>
          <a:lstStyle/>
          <a:p>
            <a:r>
              <a:rPr lang="en-US" sz="1600">
                <a:solidFill>
                  <a:srgbClr val="FF0000"/>
                </a:solidFill>
                <a:latin typeface="Courier New" pitchFamily="49" charset="0"/>
              </a:rPr>
              <a:t>10 FEB 95</a:t>
            </a:r>
          </a:p>
        </p:txBody>
      </p:sp>
      <p:sp>
        <p:nvSpPr>
          <p:cNvPr id="32785" name="Text Box 17"/>
          <p:cNvSpPr txBox="1">
            <a:spLocks noChangeArrowheads="1"/>
          </p:cNvSpPr>
          <p:nvPr/>
        </p:nvSpPr>
        <p:spPr bwMode="auto">
          <a:xfrm>
            <a:off x="4779963" y="2163763"/>
            <a:ext cx="1773237" cy="336550"/>
          </a:xfrm>
          <a:prstGeom prst="rect">
            <a:avLst/>
          </a:prstGeom>
          <a:noFill/>
          <a:ln w="12700">
            <a:noFill/>
            <a:miter lim="800000"/>
            <a:headEnd type="none" w="sm" len="sm"/>
            <a:tailEnd type="none" w="sm" len="sm"/>
          </a:ln>
        </p:spPr>
        <p:txBody>
          <a:bodyPr wrap="none">
            <a:spAutoFit/>
          </a:bodyPr>
          <a:lstStyle/>
          <a:p>
            <a:r>
              <a:rPr lang="en-US" sz="1600">
                <a:solidFill>
                  <a:srgbClr val="FF0000"/>
                </a:solidFill>
                <a:latin typeface="Courier New" pitchFamily="49" charset="0"/>
              </a:rPr>
              <a:t>CNR 10 FEB 94</a:t>
            </a:r>
          </a:p>
        </p:txBody>
      </p:sp>
      <p:sp>
        <p:nvSpPr>
          <p:cNvPr id="32786" name="Text Box 18"/>
          <p:cNvSpPr txBox="1">
            <a:spLocks noChangeArrowheads="1"/>
          </p:cNvSpPr>
          <p:nvPr/>
        </p:nvSpPr>
        <p:spPr bwMode="auto">
          <a:xfrm>
            <a:off x="342900" y="2489200"/>
            <a:ext cx="1284288" cy="336550"/>
          </a:xfrm>
          <a:prstGeom prst="rect">
            <a:avLst/>
          </a:prstGeom>
          <a:noFill/>
          <a:ln w="12700">
            <a:noFill/>
            <a:miter lim="800000"/>
            <a:headEnd type="none" w="sm" len="sm"/>
            <a:tailEnd type="none" w="sm" len="sm"/>
          </a:ln>
        </p:spPr>
        <p:txBody>
          <a:bodyPr wrap="none">
            <a:spAutoFit/>
          </a:bodyPr>
          <a:lstStyle/>
          <a:p>
            <a:r>
              <a:rPr lang="en-US" sz="1600">
                <a:solidFill>
                  <a:srgbClr val="FF0000"/>
                </a:solidFill>
                <a:latin typeface="Courier New" pitchFamily="49" charset="0"/>
              </a:rPr>
              <a:t>10 FEB 96</a:t>
            </a:r>
          </a:p>
        </p:txBody>
      </p:sp>
      <p:sp>
        <p:nvSpPr>
          <p:cNvPr id="32787" name="Text Box 19"/>
          <p:cNvSpPr txBox="1">
            <a:spLocks noChangeArrowheads="1"/>
          </p:cNvSpPr>
          <p:nvPr/>
        </p:nvSpPr>
        <p:spPr bwMode="auto">
          <a:xfrm>
            <a:off x="2425700" y="2489200"/>
            <a:ext cx="1284288" cy="336550"/>
          </a:xfrm>
          <a:prstGeom prst="rect">
            <a:avLst/>
          </a:prstGeom>
          <a:noFill/>
          <a:ln w="12700">
            <a:noFill/>
            <a:miter lim="800000"/>
            <a:headEnd type="none" w="sm" len="sm"/>
            <a:tailEnd type="none" w="sm" len="sm"/>
          </a:ln>
        </p:spPr>
        <p:txBody>
          <a:bodyPr wrap="none">
            <a:spAutoFit/>
          </a:bodyPr>
          <a:lstStyle/>
          <a:p>
            <a:r>
              <a:rPr lang="en-US" sz="1600">
                <a:solidFill>
                  <a:srgbClr val="FF0000"/>
                </a:solidFill>
                <a:latin typeface="Courier New" pitchFamily="49" charset="0"/>
              </a:rPr>
              <a:t>10 FEB 96</a:t>
            </a:r>
          </a:p>
        </p:txBody>
      </p:sp>
      <p:sp>
        <p:nvSpPr>
          <p:cNvPr id="32788" name="Text Box 20"/>
          <p:cNvSpPr txBox="1">
            <a:spLocks noChangeArrowheads="1"/>
          </p:cNvSpPr>
          <p:nvPr/>
        </p:nvSpPr>
        <p:spPr bwMode="auto">
          <a:xfrm>
            <a:off x="4779963" y="2489200"/>
            <a:ext cx="1773237" cy="336550"/>
          </a:xfrm>
          <a:prstGeom prst="rect">
            <a:avLst/>
          </a:prstGeom>
          <a:noFill/>
          <a:ln w="12700">
            <a:noFill/>
            <a:miter lim="800000"/>
            <a:headEnd type="none" w="sm" len="sm"/>
            <a:tailEnd type="none" w="sm" len="sm"/>
          </a:ln>
        </p:spPr>
        <p:txBody>
          <a:bodyPr wrap="none">
            <a:spAutoFit/>
          </a:bodyPr>
          <a:lstStyle/>
          <a:p>
            <a:r>
              <a:rPr lang="en-US" sz="1600">
                <a:solidFill>
                  <a:srgbClr val="FF0000"/>
                </a:solidFill>
                <a:latin typeface="Courier New" pitchFamily="49" charset="0"/>
              </a:rPr>
              <a:t>CNR 10 FEB 94</a:t>
            </a:r>
          </a:p>
        </p:txBody>
      </p:sp>
      <p:sp>
        <p:nvSpPr>
          <p:cNvPr id="32789" name="Text Box 21"/>
          <p:cNvSpPr txBox="1">
            <a:spLocks noChangeArrowheads="1"/>
          </p:cNvSpPr>
          <p:nvPr/>
        </p:nvSpPr>
        <p:spPr bwMode="auto">
          <a:xfrm>
            <a:off x="342900" y="2801938"/>
            <a:ext cx="1284288" cy="336550"/>
          </a:xfrm>
          <a:prstGeom prst="rect">
            <a:avLst/>
          </a:prstGeom>
          <a:noFill/>
          <a:ln w="12700">
            <a:noFill/>
            <a:miter lim="800000"/>
            <a:headEnd type="none" w="sm" len="sm"/>
            <a:tailEnd type="none" w="sm" len="sm"/>
          </a:ln>
        </p:spPr>
        <p:txBody>
          <a:bodyPr wrap="none">
            <a:spAutoFit/>
          </a:bodyPr>
          <a:lstStyle/>
          <a:p>
            <a:r>
              <a:rPr lang="en-US" sz="1600">
                <a:solidFill>
                  <a:srgbClr val="FF0000"/>
                </a:solidFill>
                <a:latin typeface="Courier New" pitchFamily="49" charset="0"/>
              </a:rPr>
              <a:t>10 FEB 97</a:t>
            </a:r>
          </a:p>
        </p:txBody>
      </p:sp>
      <p:sp>
        <p:nvSpPr>
          <p:cNvPr id="32790" name="Text Box 22"/>
          <p:cNvSpPr txBox="1">
            <a:spLocks noChangeArrowheads="1"/>
          </p:cNvSpPr>
          <p:nvPr/>
        </p:nvSpPr>
        <p:spPr bwMode="auto">
          <a:xfrm>
            <a:off x="2516188" y="2801938"/>
            <a:ext cx="1284287" cy="336550"/>
          </a:xfrm>
          <a:prstGeom prst="rect">
            <a:avLst/>
          </a:prstGeom>
          <a:noFill/>
          <a:ln w="12700">
            <a:noFill/>
            <a:miter lim="800000"/>
            <a:headEnd type="none" w="sm" len="sm"/>
            <a:tailEnd type="none" w="sm" len="sm"/>
          </a:ln>
        </p:spPr>
        <p:txBody>
          <a:bodyPr wrap="none">
            <a:spAutoFit/>
          </a:bodyPr>
          <a:lstStyle/>
          <a:p>
            <a:r>
              <a:rPr lang="en-US" sz="1600">
                <a:solidFill>
                  <a:srgbClr val="FF0000"/>
                </a:solidFill>
                <a:latin typeface="Courier New" pitchFamily="49" charset="0"/>
              </a:rPr>
              <a:t>28 MAY 96</a:t>
            </a:r>
          </a:p>
        </p:txBody>
      </p:sp>
      <p:sp>
        <p:nvSpPr>
          <p:cNvPr id="32791" name="Text Box 23"/>
          <p:cNvSpPr txBox="1">
            <a:spLocks noChangeArrowheads="1"/>
          </p:cNvSpPr>
          <p:nvPr/>
        </p:nvSpPr>
        <p:spPr bwMode="auto">
          <a:xfrm>
            <a:off x="4689475" y="2801938"/>
            <a:ext cx="2776538" cy="338137"/>
          </a:xfrm>
          <a:prstGeom prst="rect">
            <a:avLst/>
          </a:prstGeom>
          <a:noFill/>
          <a:ln w="12700">
            <a:noFill/>
            <a:miter lim="800000"/>
            <a:headEnd type="none" w="sm" len="sm"/>
            <a:tailEnd type="none" w="sm" len="sm"/>
          </a:ln>
        </p:spPr>
        <p:txBody>
          <a:bodyPr wrap="none">
            <a:spAutoFit/>
          </a:bodyPr>
          <a:lstStyle/>
          <a:p>
            <a:r>
              <a:rPr lang="en-US" sz="1600">
                <a:solidFill>
                  <a:srgbClr val="FF0000"/>
                </a:solidFill>
                <a:latin typeface="Courier New" pitchFamily="49" charset="0"/>
              </a:rPr>
              <a:t>ERO# XB200  FULL CAL.</a:t>
            </a:r>
          </a:p>
        </p:txBody>
      </p:sp>
      <p:sp>
        <p:nvSpPr>
          <p:cNvPr id="32792" name="Text Box 24"/>
          <p:cNvSpPr txBox="1">
            <a:spLocks noChangeArrowheads="1"/>
          </p:cNvSpPr>
          <p:nvPr/>
        </p:nvSpPr>
        <p:spPr bwMode="auto">
          <a:xfrm>
            <a:off x="342900" y="3109913"/>
            <a:ext cx="1284288" cy="336550"/>
          </a:xfrm>
          <a:prstGeom prst="rect">
            <a:avLst/>
          </a:prstGeom>
          <a:noFill/>
          <a:ln w="12700">
            <a:noFill/>
            <a:miter lim="800000"/>
            <a:headEnd type="none" w="sm" len="sm"/>
            <a:tailEnd type="none" w="sm" len="sm"/>
          </a:ln>
        </p:spPr>
        <p:txBody>
          <a:bodyPr wrap="none">
            <a:spAutoFit/>
          </a:bodyPr>
          <a:lstStyle/>
          <a:p>
            <a:r>
              <a:rPr lang="en-US" sz="1600">
                <a:solidFill>
                  <a:srgbClr val="FF0000"/>
                </a:solidFill>
                <a:latin typeface="Courier New" pitchFamily="49" charset="0"/>
              </a:rPr>
              <a:t>28 MAY 97</a:t>
            </a:r>
          </a:p>
        </p:txBody>
      </p:sp>
      <p:sp>
        <p:nvSpPr>
          <p:cNvPr id="338967" name="TextBox 24"/>
          <p:cNvSpPr txBox="1">
            <a:spLocks noChangeArrowheads="1"/>
          </p:cNvSpPr>
          <p:nvPr/>
        </p:nvSpPr>
        <p:spPr bwMode="auto">
          <a:xfrm>
            <a:off x="2667000" y="3505200"/>
            <a:ext cx="6248400" cy="1754188"/>
          </a:xfrm>
          <a:prstGeom prst="rect">
            <a:avLst/>
          </a:prstGeom>
          <a:solidFill>
            <a:srgbClr val="FFFF00"/>
          </a:solidFill>
          <a:ln w="25400">
            <a:solidFill>
              <a:srgbClr val="FF0000"/>
            </a:solidFill>
            <a:miter lim="800000"/>
            <a:headEnd/>
            <a:tailEnd/>
          </a:ln>
        </p:spPr>
        <p:txBody>
          <a:bodyPr>
            <a:spAutoFit/>
          </a:bodyPr>
          <a:lstStyle/>
          <a:p>
            <a:r>
              <a:rPr lang="en-US" u="sng">
                <a:solidFill>
                  <a:srgbClr val="FF0000"/>
                </a:solidFill>
              </a:rPr>
              <a:t>“LOCATION/COMPONENT OF” BOX</a:t>
            </a:r>
            <a:r>
              <a:rPr lang="en-US">
                <a:solidFill>
                  <a:srgbClr val="FF0000"/>
                </a:solidFill>
              </a:rPr>
              <a:t>:</a:t>
            </a:r>
          </a:p>
          <a:p>
            <a:endParaRPr lang="en-US">
              <a:solidFill>
                <a:srgbClr val="FF0000"/>
              </a:solidFill>
            </a:endParaRPr>
          </a:p>
          <a:p>
            <a:r>
              <a:rPr lang="en-US" sz="1600" u="sng">
                <a:solidFill>
                  <a:srgbClr val="FF0000"/>
                </a:solidFill>
              </a:rPr>
              <a:t>END ITEM</a:t>
            </a:r>
            <a:r>
              <a:rPr lang="en-US" sz="1600">
                <a:solidFill>
                  <a:srgbClr val="FF0000"/>
                </a:solidFill>
              </a:rPr>
              <a:t>: ACTUAL LOCATION (BLDG/ROOM)</a:t>
            </a:r>
          </a:p>
          <a:p>
            <a:endParaRPr lang="en-US">
              <a:solidFill>
                <a:srgbClr val="FF0000"/>
              </a:solidFill>
            </a:endParaRPr>
          </a:p>
          <a:p>
            <a:r>
              <a:rPr lang="en-US" sz="1600" u="sng">
                <a:solidFill>
                  <a:srgbClr val="FF0000"/>
                </a:solidFill>
              </a:rPr>
              <a:t>COMPONENT</a:t>
            </a:r>
            <a:r>
              <a:rPr lang="en-US" sz="1600">
                <a:solidFill>
                  <a:srgbClr val="FF0000"/>
                </a:solidFill>
              </a:rPr>
              <a:t>: END ITEM NOMENCLATURE, ID#, 		AND SERIAL#</a:t>
            </a:r>
          </a:p>
        </p:txBody>
      </p:sp>
      <p:cxnSp>
        <p:nvCxnSpPr>
          <p:cNvPr id="338968" name="Straight Arrow Connector 26"/>
          <p:cNvCxnSpPr>
            <a:cxnSpLocks noChangeShapeType="1"/>
          </p:cNvCxnSpPr>
          <p:nvPr/>
        </p:nvCxnSpPr>
        <p:spPr bwMode="auto">
          <a:xfrm rot="5400000" flipH="1" flipV="1">
            <a:off x="6438901" y="2324100"/>
            <a:ext cx="2362200" cy="3175"/>
          </a:xfrm>
          <a:prstGeom prst="straightConnector1">
            <a:avLst/>
          </a:prstGeom>
          <a:noFill/>
          <a:ln w="25400" algn="ctr">
            <a:solidFill>
              <a:srgbClr val="FF0000"/>
            </a:solidFill>
            <a:round/>
            <a:headEnd type="none" w="sm" len="sm"/>
            <a:tailEnd type="arrow" w="med" len="med"/>
          </a:ln>
        </p:spPr>
      </p:cxn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771"/>
                                        </p:tgtEl>
                                        <p:attrNameLst>
                                          <p:attrName>style.visibility</p:attrName>
                                        </p:attrNameLst>
                                      </p:cBhvr>
                                      <p:to>
                                        <p:strVal val="visible"/>
                                      </p:to>
                                    </p:set>
                                  </p:childTnLst>
                                  <p:subTnLst>
                                    <p:animClr clrSpc="rgb" dir="cw">
                                      <p:cBhvr override="childStyle">
                                        <p:cTn dur="1" fill="hold" display="0" masterRel="nextClick" afterEffect="1"/>
                                        <p:tgtEl>
                                          <p:spTgt spid="32771"/>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2773"/>
                                        </p:tgtEl>
                                        <p:attrNameLst>
                                          <p:attrName>style.visibility</p:attrName>
                                        </p:attrNameLst>
                                      </p:cBhvr>
                                      <p:to>
                                        <p:strVal val="visible"/>
                                      </p:to>
                                    </p:set>
                                  </p:childTnLst>
                                  <p:subTnLst>
                                    <p:animClr clrSpc="rgb" dir="cw">
                                      <p:cBhvr override="childStyle">
                                        <p:cTn dur="1" fill="hold" display="0" masterRel="nextClick" afterEffect="1"/>
                                        <p:tgtEl>
                                          <p:spTgt spid="32773"/>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2774"/>
                                        </p:tgtEl>
                                        <p:attrNameLst>
                                          <p:attrName>style.visibility</p:attrName>
                                        </p:attrNameLst>
                                      </p:cBhvr>
                                      <p:to>
                                        <p:strVal val="visible"/>
                                      </p:to>
                                    </p:set>
                                  </p:childTnLst>
                                  <p:subTnLst>
                                    <p:animClr clrSpc="rgb" dir="cw">
                                      <p:cBhvr override="childStyle">
                                        <p:cTn dur="1" fill="hold" display="0" masterRel="nextClick" afterEffect="1"/>
                                        <p:tgtEl>
                                          <p:spTgt spid="32774"/>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2775"/>
                                        </p:tgtEl>
                                        <p:attrNameLst>
                                          <p:attrName>style.visibility</p:attrName>
                                        </p:attrNameLst>
                                      </p:cBhvr>
                                      <p:to>
                                        <p:strVal val="visible"/>
                                      </p:to>
                                    </p:set>
                                  </p:childTnLst>
                                  <p:subTnLst>
                                    <p:animClr clrSpc="rgb" dir="cw">
                                      <p:cBhvr override="childStyle">
                                        <p:cTn dur="1" fill="hold" display="0" masterRel="nextClick" afterEffect="1"/>
                                        <p:tgtEl>
                                          <p:spTgt spid="32775"/>
                                        </p:tgtEl>
                                        <p:attrNameLst>
                                          <p:attrName>ppt_c</p:attrName>
                                        </p:attrNameLst>
                                      </p:cBhvr>
                                      <p:to>
                                        <a:srgbClr val="969696"/>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2776"/>
                                        </p:tgtEl>
                                        <p:attrNameLst>
                                          <p:attrName>style.visibility</p:attrName>
                                        </p:attrNameLst>
                                      </p:cBhvr>
                                      <p:to>
                                        <p:strVal val="visible"/>
                                      </p:to>
                                    </p:set>
                                  </p:childTnLst>
                                  <p:subTnLst>
                                    <p:animClr clrSpc="rgb" dir="cw">
                                      <p:cBhvr override="childStyle">
                                        <p:cTn dur="1" fill="hold" display="0" masterRel="nextClick" afterEffect="1"/>
                                        <p:tgtEl>
                                          <p:spTgt spid="32776"/>
                                        </p:tgtEl>
                                        <p:attrNameLst>
                                          <p:attrName>ppt_c</p:attrName>
                                        </p:attrNameLst>
                                      </p:cBhvr>
                                      <p:to>
                                        <a:srgbClr val="969696"/>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2777"/>
                                        </p:tgtEl>
                                        <p:attrNameLst>
                                          <p:attrName>style.visibility</p:attrName>
                                        </p:attrNameLst>
                                      </p:cBhvr>
                                      <p:to>
                                        <p:strVal val="visible"/>
                                      </p:to>
                                    </p:set>
                                  </p:childTnLst>
                                  <p:subTnLst>
                                    <p:animClr clrSpc="rgb" dir="cw">
                                      <p:cBhvr override="childStyle">
                                        <p:cTn dur="1" fill="hold" display="0" masterRel="nextClick" afterEffect="1"/>
                                        <p:tgtEl>
                                          <p:spTgt spid="32777"/>
                                        </p:tgtEl>
                                        <p:attrNameLst>
                                          <p:attrName>ppt_c</p:attrName>
                                        </p:attrNameLst>
                                      </p:cBhvr>
                                      <p:to>
                                        <a:srgbClr val="969696"/>
                                      </p:to>
                                    </p:animClr>
                                  </p:subTnLst>
                                </p:cTn>
                              </p:par>
                              <p:par>
                                <p:cTn id="27" presetID="1" presetClass="entr" presetSubtype="0" fill="hold" grpId="0" nodeType="withEffect">
                                  <p:stCondLst>
                                    <p:cond delay="0"/>
                                  </p:stCondLst>
                                  <p:childTnLst>
                                    <p:set>
                                      <p:cBhvr>
                                        <p:cTn id="28" dur="1" fill="hold">
                                          <p:stCondLst>
                                            <p:cond delay="499"/>
                                          </p:stCondLst>
                                        </p:cTn>
                                        <p:tgtEl>
                                          <p:spTgt spid="32779"/>
                                        </p:tgtEl>
                                        <p:attrNameLst>
                                          <p:attrName>style.visibility</p:attrName>
                                        </p:attrNameLst>
                                      </p:cBhvr>
                                      <p:to>
                                        <p:strVal val="visible"/>
                                      </p:to>
                                    </p:set>
                                  </p:childTnLst>
                                  <p:subTnLst>
                                    <p:animClr clrSpc="rgb" dir="cw">
                                      <p:cBhvr override="childStyle">
                                        <p:cTn dur="1" fill="hold" display="0" masterRel="nextClick" afterEffect="1"/>
                                        <p:tgtEl>
                                          <p:spTgt spid="32779"/>
                                        </p:tgtEl>
                                        <p:attrNameLst>
                                          <p:attrName>ppt_c</p:attrName>
                                        </p:attrNameLst>
                                      </p:cBhvr>
                                      <p:to>
                                        <a:srgbClr val="969696"/>
                                      </p:to>
                                    </p:animClr>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32780"/>
                                        </p:tgtEl>
                                        <p:attrNameLst>
                                          <p:attrName>style.visibility</p:attrName>
                                        </p:attrNameLst>
                                      </p:cBhvr>
                                      <p:to>
                                        <p:strVal val="visible"/>
                                      </p:to>
                                    </p:set>
                                  </p:childTnLst>
                                  <p:subTnLst>
                                    <p:animClr clrSpc="rgb" dir="cw">
                                      <p:cBhvr override="childStyle">
                                        <p:cTn dur="1" fill="hold" display="0" masterRel="nextClick" afterEffect="1"/>
                                        <p:tgtEl>
                                          <p:spTgt spid="32780"/>
                                        </p:tgtEl>
                                        <p:attrNameLst>
                                          <p:attrName>ppt_c</p:attrName>
                                        </p:attrNameLst>
                                      </p:cBhvr>
                                      <p:to>
                                        <a:srgbClr val="969696"/>
                                      </p:to>
                                    </p:animClr>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32781"/>
                                        </p:tgtEl>
                                        <p:attrNameLst>
                                          <p:attrName>style.visibility</p:attrName>
                                        </p:attrNameLst>
                                      </p:cBhvr>
                                      <p:to>
                                        <p:strVal val="visible"/>
                                      </p:to>
                                    </p:set>
                                  </p:childTnLst>
                                  <p:subTnLst>
                                    <p:animClr clrSpc="rgb" dir="cw">
                                      <p:cBhvr override="childStyle">
                                        <p:cTn dur="1" fill="hold" display="0" masterRel="nextClick" afterEffect="1"/>
                                        <p:tgtEl>
                                          <p:spTgt spid="32781"/>
                                        </p:tgtEl>
                                        <p:attrNameLst>
                                          <p:attrName>ppt_c</p:attrName>
                                        </p:attrNameLst>
                                      </p:cBhvr>
                                      <p:to>
                                        <a:srgbClr val="969696"/>
                                      </p:to>
                                    </p:animClr>
                                  </p:subTnLst>
                                </p:cTn>
                              </p:par>
                              <p:par>
                                <p:cTn id="37" presetID="1" presetClass="entr" presetSubtype="0" fill="hold" grpId="0" nodeType="withEffect">
                                  <p:stCondLst>
                                    <p:cond delay="0"/>
                                  </p:stCondLst>
                                  <p:childTnLst>
                                    <p:set>
                                      <p:cBhvr>
                                        <p:cTn id="38" dur="1" fill="hold">
                                          <p:stCondLst>
                                            <p:cond delay="499"/>
                                          </p:stCondLst>
                                        </p:cTn>
                                        <p:tgtEl>
                                          <p:spTgt spid="32782"/>
                                        </p:tgtEl>
                                        <p:attrNameLst>
                                          <p:attrName>style.visibility</p:attrName>
                                        </p:attrNameLst>
                                      </p:cBhvr>
                                      <p:to>
                                        <p:strVal val="visible"/>
                                      </p:to>
                                    </p:set>
                                  </p:childTnLst>
                                  <p:subTnLst>
                                    <p:animClr clrSpc="rgb" dir="cw">
                                      <p:cBhvr override="childStyle">
                                        <p:cTn dur="1" fill="hold" display="0" masterRel="nextClick" afterEffect="1"/>
                                        <p:tgtEl>
                                          <p:spTgt spid="32782"/>
                                        </p:tgtEl>
                                        <p:attrNameLst>
                                          <p:attrName>ppt_c</p:attrName>
                                        </p:attrNameLst>
                                      </p:cBhvr>
                                      <p:to>
                                        <a:srgbClr val="969696"/>
                                      </p:to>
                                    </p:animClr>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32783"/>
                                        </p:tgtEl>
                                        <p:attrNameLst>
                                          <p:attrName>style.visibility</p:attrName>
                                        </p:attrNameLst>
                                      </p:cBhvr>
                                      <p:to>
                                        <p:strVal val="visible"/>
                                      </p:to>
                                    </p:set>
                                  </p:childTnLst>
                                  <p:subTnLst>
                                    <p:animClr clrSpc="rgb" dir="cw">
                                      <p:cBhvr override="childStyle">
                                        <p:cTn dur="1" fill="hold" display="0" masterRel="nextClick" afterEffect="1"/>
                                        <p:tgtEl>
                                          <p:spTgt spid="32783"/>
                                        </p:tgtEl>
                                        <p:attrNameLst>
                                          <p:attrName>ppt_c</p:attrName>
                                        </p:attrNameLst>
                                      </p:cBhvr>
                                      <p:to>
                                        <a:srgbClr val="969696"/>
                                      </p:to>
                                    </p:animClr>
                                  </p:sub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32784"/>
                                        </p:tgtEl>
                                        <p:attrNameLst>
                                          <p:attrName>style.visibility</p:attrName>
                                        </p:attrNameLst>
                                      </p:cBhvr>
                                      <p:to>
                                        <p:strVal val="visible"/>
                                      </p:to>
                                    </p:set>
                                  </p:childTnLst>
                                  <p:subTnLst>
                                    <p:animClr clrSpc="rgb" dir="cw">
                                      <p:cBhvr override="childStyle">
                                        <p:cTn dur="1" fill="hold" display="0" masterRel="nextClick" afterEffect="1"/>
                                        <p:tgtEl>
                                          <p:spTgt spid="32784"/>
                                        </p:tgtEl>
                                        <p:attrNameLst>
                                          <p:attrName>ppt_c</p:attrName>
                                        </p:attrNameLst>
                                      </p:cBhvr>
                                      <p:to>
                                        <a:srgbClr val="969696"/>
                                      </p:to>
                                    </p:animClr>
                                  </p:sub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32785"/>
                                        </p:tgtEl>
                                        <p:attrNameLst>
                                          <p:attrName>style.visibility</p:attrName>
                                        </p:attrNameLst>
                                      </p:cBhvr>
                                      <p:to>
                                        <p:strVal val="visible"/>
                                      </p:to>
                                    </p:set>
                                  </p:childTnLst>
                                  <p:subTnLst>
                                    <p:animClr clrSpc="rgb" dir="cw">
                                      <p:cBhvr override="childStyle">
                                        <p:cTn dur="1" fill="hold" display="0" masterRel="nextClick" afterEffect="1"/>
                                        <p:tgtEl>
                                          <p:spTgt spid="32785"/>
                                        </p:tgtEl>
                                        <p:attrNameLst>
                                          <p:attrName>ppt_c</p:attrName>
                                        </p:attrNameLst>
                                      </p:cBhvr>
                                      <p:to>
                                        <a:srgbClr val="969696"/>
                                      </p:to>
                                    </p:animClr>
                                  </p:subTnLst>
                                </p:cTn>
                              </p:par>
                              <p:par>
                                <p:cTn id="51" presetID="1" presetClass="entr" presetSubtype="0" fill="hold" grpId="0" nodeType="withEffect">
                                  <p:stCondLst>
                                    <p:cond delay="0"/>
                                  </p:stCondLst>
                                  <p:childTnLst>
                                    <p:set>
                                      <p:cBhvr>
                                        <p:cTn id="52" dur="1" fill="hold">
                                          <p:stCondLst>
                                            <p:cond delay="499"/>
                                          </p:stCondLst>
                                        </p:cTn>
                                        <p:tgtEl>
                                          <p:spTgt spid="32786"/>
                                        </p:tgtEl>
                                        <p:attrNameLst>
                                          <p:attrName>style.visibility</p:attrName>
                                        </p:attrNameLst>
                                      </p:cBhvr>
                                      <p:to>
                                        <p:strVal val="visible"/>
                                      </p:to>
                                    </p:set>
                                  </p:childTnLst>
                                  <p:subTnLst>
                                    <p:animClr clrSpc="rgb" dir="cw">
                                      <p:cBhvr override="childStyle">
                                        <p:cTn dur="1" fill="hold" display="0" masterRel="nextClick" afterEffect="1"/>
                                        <p:tgtEl>
                                          <p:spTgt spid="32786"/>
                                        </p:tgtEl>
                                        <p:attrNameLst>
                                          <p:attrName>ppt_c</p:attrName>
                                        </p:attrNameLst>
                                      </p:cBhvr>
                                      <p:to>
                                        <a:srgbClr val="969696"/>
                                      </p:to>
                                    </p:animClr>
                                  </p:subTnLst>
                                </p:cTn>
                              </p:par>
                              <p:par>
                                <p:cTn id="53" presetID="1" presetClass="entr" presetSubtype="0" fill="hold" grpId="0" nodeType="withEffect">
                                  <p:stCondLst>
                                    <p:cond delay="0"/>
                                  </p:stCondLst>
                                  <p:childTnLst>
                                    <p:set>
                                      <p:cBhvr>
                                        <p:cTn id="54" dur="1" fill="hold">
                                          <p:stCondLst>
                                            <p:cond delay="499"/>
                                          </p:stCondLst>
                                        </p:cTn>
                                        <p:tgtEl>
                                          <p:spTgt spid="32787"/>
                                        </p:tgtEl>
                                        <p:attrNameLst>
                                          <p:attrName>style.visibility</p:attrName>
                                        </p:attrNameLst>
                                      </p:cBhvr>
                                      <p:to>
                                        <p:strVal val="visible"/>
                                      </p:to>
                                    </p:set>
                                  </p:childTnLst>
                                  <p:subTnLst>
                                    <p:animClr clrSpc="rgb" dir="cw">
                                      <p:cBhvr override="childStyle">
                                        <p:cTn dur="1" fill="hold" display="0" masterRel="nextClick" afterEffect="1"/>
                                        <p:tgtEl>
                                          <p:spTgt spid="32787"/>
                                        </p:tgtEl>
                                        <p:attrNameLst>
                                          <p:attrName>ppt_c</p:attrName>
                                        </p:attrNameLst>
                                      </p:cBhvr>
                                      <p:to>
                                        <a:srgbClr val="969696"/>
                                      </p:to>
                                    </p:animClr>
                                  </p:subTnLst>
                                </p:cTn>
                              </p:par>
                              <p:par>
                                <p:cTn id="55" presetID="1" presetClass="entr" presetSubtype="0" fill="hold" grpId="0" nodeType="withEffect">
                                  <p:stCondLst>
                                    <p:cond delay="0"/>
                                  </p:stCondLst>
                                  <p:childTnLst>
                                    <p:set>
                                      <p:cBhvr>
                                        <p:cTn id="56" dur="1" fill="hold">
                                          <p:stCondLst>
                                            <p:cond delay="499"/>
                                          </p:stCondLst>
                                        </p:cTn>
                                        <p:tgtEl>
                                          <p:spTgt spid="32788"/>
                                        </p:tgtEl>
                                        <p:attrNameLst>
                                          <p:attrName>style.visibility</p:attrName>
                                        </p:attrNameLst>
                                      </p:cBhvr>
                                      <p:to>
                                        <p:strVal val="visible"/>
                                      </p:to>
                                    </p:set>
                                  </p:childTnLst>
                                  <p:subTnLst>
                                    <p:animClr clrSpc="rgb" dir="cw">
                                      <p:cBhvr override="childStyle">
                                        <p:cTn dur="1" fill="hold" display="0" masterRel="nextClick" afterEffect="1"/>
                                        <p:tgtEl>
                                          <p:spTgt spid="32788"/>
                                        </p:tgtEl>
                                        <p:attrNameLst>
                                          <p:attrName>ppt_c</p:attrName>
                                        </p:attrNameLst>
                                      </p:cBhvr>
                                      <p:to>
                                        <a:srgbClr val="969696"/>
                                      </p:to>
                                    </p:animClr>
                                  </p:subTnLst>
                                </p:cTn>
                              </p:par>
                              <p:par>
                                <p:cTn id="57" presetID="1" presetClass="entr" presetSubtype="0" fill="hold" grpId="0" nodeType="withEffect">
                                  <p:stCondLst>
                                    <p:cond delay="0"/>
                                  </p:stCondLst>
                                  <p:childTnLst>
                                    <p:set>
                                      <p:cBhvr>
                                        <p:cTn id="58" dur="1" fill="hold">
                                          <p:stCondLst>
                                            <p:cond delay="499"/>
                                          </p:stCondLst>
                                        </p:cTn>
                                        <p:tgtEl>
                                          <p:spTgt spid="32789"/>
                                        </p:tgtEl>
                                        <p:attrNameLst>
                                          <p:attrName>style.visibility</p:attrName>
                                        </p:attrNameLst>
                                      </p:cBhvr>
                                      <p:to>
                                        <p:strVal val="visible"/>
                                      </p:to>
                                    </p:set>
                                  </p:childTnLst>
                                  <p:subTnLst>
                                    <p:animClr clrSpc="rgb" dir="cw">
                                      <p:cBhvr override="childStyle">
                                        <p:cTn dur="1" fill="hold" display="0" masterRel="nextClick" afterEffect="1"/>
                                        <p:tgtEl>
                                          <p:spTgt spid="32789"/>
                                        </p:tgtEl>
                                        <p:attrNameLst>
                                          <p:attrName>ppt_c</p:attrName>
                                        </p:attrNameLst>
                                      </p:cBhvr>
                                      <p:to>
                                        <a:srgbClr val="969696"/>
                                      </p:to>
                                    </p:animClr>
                                  </p:sub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499"/>
                                          </p:stCondLst>
                                        </p:cTn>
                                        <p:tgtEl>
                                          <p:spTgt spid="3279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499"/>
                                          </p:stCondLst>
                                        </p:cTn>
                                        <p:tgtEl>
                                          <p:spTgt spid="32791"/>
                                        </p:tgtEl>
                                        <p:attrNameLst>
                                          <p:attrName>style.visibility</p:attrName>
                                        </p:attrNameLst>
                                      </p:cBhvr>
                                      <p:to>
                                        <p:strVal val="visible"/>
                                      </p:to>
                                    </p:set>
                                  </p:childTnLst>
                                  <p:subTnLst>
                                    <p:animClr clrSpc="rgb" dir="cw">
                                      <p:cBhvr override="childStyle">
                                        <p:cTn dur="1" fill="hold" display="0" masterRel="nextClick" afterEffect="1"/>
                                        <p:tgtEl>
                                          <p:spTgt spid="32791"/>
                                        </p:tgtEl>
                                        <p:attrNameLst>
                                          <p:attrName>ppt_c</p:attrName>
                                        </p:attrNameLst>
                                      </p:cBhvr>
                                      <p:to>
                                        <a:srgbClr val="969696"/>
                                      </p:to>
                                    </p:animClr>
                                  </p:sub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499"/>
                                          </p:stCondLst>
                                        </p:cTn>
                                        <p:tgtEl>
                                          <p:spTgt spid="327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autoUpdateAnimBg="0"/>
      <p:bldP spid="32773" grpId="0" autoUpdateAnimBg="0"/>
      <p:bldP spid="32774" grpId="0" autoUpdateAnimBg="0"/>
      <p:bldP spid="32775" grpId="0" autoUpdateAnimBg="0"/>
      <p:bldP spid="32776" grpId="0" autoUpdateAnimBg="0"/>
      <p:bldP spid="32777" grpId="0" autoUpdateAnimBg="0"/>
      <p:bldP spid="32779" grpId="0" autoUpdateAnimBg="0"/>
      <p:bldP spid="32780" grpId="0" autoUpdateAnimBg="0"/>
      <p:bldP spid="32781" grpId="0" autoUpdateAnimBg="0"/>
      <p:bldP spid="32782" grpId="0" autoUpdateAnimBg="0"/>
      <p:bldP spid="32783" grpId="0" autoUpdateAnimBg="0"/>
      <p:bldP spid="32784" grpId="0" autoUpdateAnimBg="0"/>
      <p:bldP spid="32785" grpId="0" autoUpdateAnimBg="0"/>
      <p:bldP spid="32786" grpId="0" autoUpdateAnimBg="0"/>
      <p:bldP spid="32787" grpId="0" autoUpdateAnimBg="0"/>
      <p:bldP spid="32788" grpId="0" autoUpdateAnimBg="0"/>
      <p:bldP spid="32789" grpId="0" autoUpdateAnimBg="0"/>
      <p:bldP spid="32790" grpId="0" autoUpdateAnimBg="0"/>
      <p:bldP spid="32791" grpId="0" autoUpdateAnimBg="0"/>
      <p:bldP spid="32792" grpId="0" autoUpdateAnimBg="0"/>
    </p:bldLst>
  </p:timing>
</p:sld>
</file>

<file path=ppt/slides/slide3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4130" name="Rectangle 2"/>
          <p:cNvSpPr>
            <a:spLocks noGrp="1" noChangeArrowheads="1"/>
          </p:cNvSpPr>
          <p:nvPr>
            <p:ph type="title"/>
          </p:nvPr>
        </p:nvSpPr>
        <p:spPr>
          <a:xfrm>
            <a:off x="0" y="457200"/>
            <a:ext cx="9144000" cy="838200"/>
          </a:xfrm>
        </p:spPr>
        <p:txBody>
          <a:bodyPr>
            <a:normAutofit fontScale="90000"/>
          </a:bodyPr>
          <a:lstStyle/>
          <a:p>
            <a:pPr eaLnBrk="1" fontAlgn="auto" hangingPunct="1">
              <a:spcAft>
                <a:spcPts val="0"/>
              </a:spcAft>
              <a:defRPr/>
            </a:pPr>
            <a:r>
              <a:rPr lang="en-US" sz="4000" u="sng" smtClean="0">
                <a:solidFill>
                  <a:srgbClr val="FF0000"/>
                </a:solidFill>
              </a:rPr>
              <a:t>PREPARATION INSTRUCTIONS CHART  AND AUTO SYSTEM CONT.</a:t>
            </a:r>
          </a:p>
        </p:txBody>
      </p:sp>
      <p:sp>
        <p:nvSpPr>
          <p:cNvPr id="78851" name="Rectangle 3"/>
          <p:cNvSpPr>
            <a:spLocks noGrp="1" noChangeArrowheads="1"/>
          </p:cNvSpPr>
          <p:nvPr>
            <p:ph idx="1"/>
          </p:nvPr>
        </p:nvSpPr>
        <p:spPr>
          <a:xfrm>
            <a:off x="0" y="1905000"/>
            <a:ext cx="9144000" cy="4267200"/>
          </a:xfrm>
        </p:spPr>
        <p:txBody>
          <a:bodyPr/>
          <a:lstStyle/>
          <a:p>
            <a:pPr eaLnBrk="1" hangingPunct="1">
              <a:buClr>
                <a:srgbClr val="FFFF00"/>
              </a:buClr>
              <a:buFont typeface="Wingdings" pitchFamily="2" charset="2"/>
              <a:buChar char="Ø"/>
            </a:pPr>
            <a:r>
              <a:rPr lang="en-US" sz="3200" b="1" u="sng" smtClean="0">
                <a:solidFill>
                  <a:srgbClr val="0033CC"/>
                </a:solidFill>
              </a:rPr>
              <a:t>Chart System</a:t>
            </a:r>
            <a:r>
              <a:rPr lang="en-US" sz="3200" b="1" smtClean="0">
                <a:solidFill>
                  <a:srgbClr val="0033CC"/>
                </a:solidFill>
              </a:rPr>
              <a:t>. </a:t>
            </a:r>
          </a:p>
          <a:p>
            <a:pPr eaLnBrk="1" hangingPunct="1">
              <a:buClr>
                <a:srgbClr val="FFFF00"/>
              </a:buClr>
              <a:buFont typeface="Wingdings" pitchFamily="2" charset="2"/>
              <a:buChar char="Ø"/>
            </a:pPr>
            <a:endParaRPr lang="en-US" sz="900" b="1" smtClean="0"/>
          </a:p>
          <a:p>
            <a:pPr lvl="1" eaLnBrk="1" hangingPunct="1">
              <a:buClr>
                <a:srgbClr val="FFFF00"/>
              </a:buClr>
              <a:buFont typeface="Wingdings" pitchFamily="2" charset="2"/>
              <a:buChar char="ü"/>
            </a:pPr>
            <a:r>
              <a:rPr lang="en-US" sz="2800" b="1" smtClean="0">
                <a:solidFill>
                  <a:srgbClr val="FFFFFF"/>
                </a:solidFill>
              </a:rPr>
              <a:t>Can be made a wall chart or standard size paper.</a:t>
            </a:r>
          </a:p>
          <a:p>
            <a:pPr lvl="1" eaLnBrk="1" hangingPunct="1">
              <a:buClr>
                <a:srgbClr val="FFFF00"/>
              </a:buClr>
              <a:buFont typeface="Wingdings" pitchFamily="2" charset="2"/>
              <a:buChar char="ü"/>
            </a:pPr>
            <a:endParaRPr lang="en-US" sz="900" b="1" smtClean="0">
              <a:solidFill>
                <a:srgbClr val="FFFFFF"/>
              </a:solidFill>
            </a:endParaRPr>
          </a:p>
          <a:p>
            <a:pPr lvl="1" eaLnBrk="1" hangingPunct="1">
              <a:buClr>
                <a:srgbClr val="FFFF00"/>
              </a:buClr>
              <a:buFont typeface="Wingdings" pitchFamily="2" charset="2"/>
              <a:buChar char="ü"/>
            </a:pPr>
            <a:r>
              <a:rPr lang="en-US" sz="2800" b="1" smtClean="0">
                <a:solidFill>
                  <a:srgbClr val="FFFFFF"/>
                </a:solidFill>
              </a:rPr>
              <a:t>Must have all info pertaining to the TMDE.</a:t>
            </a:r>
          </a:p>
          <a:p>
            <a:pPr lvl="1" eaLnBrk="1" hangingPunct="1">
              <a:buClr>
                <a:srgbClr val="FFFF00"/>
              </a:buClr>
              <a:buFont typeface="Wingdings" pitchFamily="2" charset="2"/>
              <a:buChar char="ü"/>
            </a:pPr>
            <a:endParaRPr lang="en-US" sz="2800" b="1" smtClean="0"/>
          </a:p>
          <a:p>
            <a:pPr eaLnBrk="1" hangingPunct="1">
              <a:buClr>
                <a:srgbClr val="FFFF00"/>
              </a:buClr>
              <a:buFont typeface="Wingdings" pitchFamily="2" charset="2"/>
              <a:buChar char="Ø"/>
            </a:pPr>
            <a:r>
              <a:rPr lang="en-US" sz="3200" b="1" u="sng" smtClean="0">
                <a:solidFill>
                  <a:srgbClr val="0033CC"/>
                </a:solidFill>
              </a:rPr>
              <a:t>Automated Calibration System</a:t>
            </a:r>
            <a:r>
              <a:rPr lang="en-US" sz="3200" b="1" smtClean="0">
                <a:solidFill>
                  <a:srgbClr val="0033CC"/>
                </a:solidFill>
              </a:rPr>
              <a:t>. </a:t>
            </a:r>
          </a:p>
          <a:p>
            <a:pPr eaLnBrk="1" hangingPunct="1">
              <a:buClr>
                <a:srgbClr val="FFFF00"/>
              </a:buClr>
              <a:buFont typeface="Wingdings" pitchFamily="2" charset="2"/>
              <a:buChar char="Ø"/>
            </a:pPr>
            <a:endParaRPr lang="en-US" sz="900" b="1" smtClean="0">
              <a:solidFill>
                <a:srgbClr val="00FF00"/>
              </a:solidFill>
            </a:endParaRPr>
          </a:p>
          <a:p>
            <a:pPr lvl="1" eaLnBrk="1" hangingPunct="1">
              <a:buClr>
                <a:srgbClr val="FFFF00"/>
              </a:buClr>
              <a:buFont typeface="Wingdings" pitchFamily="2" charset="2"/>
              <a:buChar char="ü"/>
            </a:pPr>
            <a:r>
              <a:rPr lang="en-US" sz="2800" b="1" smtClean="0">
                <a:solidFill>
                  <a:srgbClr val="FFFFFF"/>
                </a:solidFill>
              </a:rPr>
              <a:t>Units are authorized to use this system as long as all info required for the manual system are incorporated.</a:t>
            </a:r>
            <a:endParaRPr lang="en-US" sz="2800" b="1" u="sng" smtClean="0">
              <a:solidFill>
                <a:srgbClr val="00FF00"/>
              </a:solidFill>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8851">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78851">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8851">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78851">
                                            <p:txEl>
                                              <p:pRg st="2" end="2"/>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8851">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78851">
                                            <p:txEl>
                                              <p:pRg st="4" end="4"/>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8851">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78851">
                                            <p:txEl>
                                              <p:pRg st="6" end="6"/>
                                            </p:txEl>
                                          </p:spTgt>
                                        </p:tgtEl>
                                        <p:attrNameLst>
                                          <p:attrName>ppt_c</p:attrName>
                                        </p:attrNameLst>
                                      </p:cBhvr>
                                      <p:to>
                                        <a:schemeClr val="bg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8851">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78851">
                                            <p:txEl>
                                              <p:pRg st="8" end="8"/>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build="p" bldLvl="2" autoUpdateAnimBg="0"/>
    </p:bldLst>
  </p:timing>
</p:sld>
</file>

<file path=ppt/slides/slide3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a:xfrm>
            <a:off x="0" y="-152400"/>
            <a:ext cx="9144000" cy="1143000"/>
          </a:xfrm>
        </p:spPr>
        <p:txBody>
          <a:bodyPr/>
          <a:lstStyle/>
          <a:p>
            <a:pPr eaLnBrk="1" fontAlgn="auto" hangingPunct="1">
              <a:spcAft>
                <a:spcPts val="0"/>
              </a:spcAft>
              <a:defRPr/>
            </a:pPr>
            <a:r>
              <a:rPr lang="en-US" u="sng" smtClean="0">
                <a:solidFill>
                  <a:srgbClr val="FF0000"/>
                </a:solidFill>
              </a:rPr>
              <a:t>FILING &amp; DISPOSITION</a:t>
            </a:r>
          </a:p>
        </p:txBody>
      </p:sp>
      <p:sp>
        <p:nvSpPr>
          <p:cNvPr id="79875" name="Rectangle 3"/>
          <p:cNvSpPr>
            <a:spLocks noGrp="1" noChangeArrowheads="1"/>
          </p:cNvSpPr>
          <p:nvPr>
            <p:ph idx="1"/>
          </p:nvPr>
        </p:nvSpPr>
        <p:spPr>
          <a:xfrm>
            <a:off x="0" y="2209800"/>
            <a:ext cx="9144000" cy="2667000"/>
          </a:xfrm>
        </p:spPr>
        <p:txBody>
          <a:bodyPr/>
          <a:lstStyle/>
          <a:p>
            <a:pPr eaLnBrk="1" hangingPunct="1">
              <a:buClr>
                <a:srgbClr val="FFFF00"/>
              </a:buClr>
              <a:buFont typeface="Wingdings" pitchFamily="2" charset="2"/>
              <a:buChar char="Ø"/>
            </a:pPr>
            <a:r>
              <a:rPr lang="en-US" sz="3200" b="1" smtClean="0">
                <a:solidFill>
                  <a:srgbClr val="FFFFFF"/>
                </a:solidFill>
              </a:rPr>
              <a:t>Shall be maintained centrally or decentralized to each section. (MMSOP) </a:t>
            </a:r>
          </a:p>
          <a:p>
            <a:pPr eaLnBrk="1" hangingPunct="1">
              <a:buClr>
                <a:srgbClr val="FFFF00"/>
              </a:buClr>
              <a:buFont typeface="Wingdings" pitchFamily="2" charset="2"/>
              <a:buChar char="Ø"/>
            </a:pPr>
            <a:endParaRPr lang="en-US" sz="900" b="1" smtClean="0">
              <a:solidFill>
                <a:srgbClr val="FFFFFF"/>
              </a:solidFill>
            </a:endParaRPr>
          </a:p>
          <a:p>
            <a:pPr lvl="1" eaLnBrk="1" hangingPunct="1">
              <a:buClr>
                <a:srgbClr val="FFFF00"/>
              </a:buClr>
              <a:buFont typeface="Wingdings" pitchFamily="2" charset="2"/>
              <a:buChar char="ü"/>
            </a:pPr>
            <a:r>
              <a:rPr lang="en-US" sz="2800" b="1" smtClean="0">
                <a:solidFill>
                  <a:srgbClr val="FFFFFF"/>
                </a:solidFill>
              </a:rPr>
              <a:t>Retain as long as item is held by the unit.- </a:t>
            </a:r>
          </a:p>
          <a:p>
            <a:pPr lvl="1" eaLnBrk="1" hangingPunct="1">
              <a:buClr>
                <a:srgbClr val="FFFF00"/>
              </a:buClr>
              <a:buFont typeface="Wingdings" pitchFamily="2" charset="2"/>
              <a:buChar char="ü"/>
            </a:pPr>
            <a:endParaRPr lang="en-US" sz="900" b="1" smtClean="0">
              <a:solidFill>
                <a:srgbClr val="FFFFFF"/>
              </a:solidFill>
            </a:endParaRPr>
          </a:p>
          <a:p>
            <a:pPr lvl="1" eaLnBrk="1" hangingPunct="1">
              <a:buClr>
                <a:srgbClr val="FFFF00"/>
              </a:buClr>
              <a:buFont typeface="Wingdings" pitchFamily="2" charset="2"/>
              <a:buChar char="ü"/>
            </a:pPr>
            <a:r>
              <a:rPr lang="en-US" sz="2800" b="1" smtClean="0">
                <a:solidFill>
                  <a:srgbClr val="FFFFFF"/>
                </a:solidFill>
              </a:rPr>
              <a:t>Destroy  or delete, when item is no longer held.</a:t>
            </a:r>
            <a:endParaRPr lang="en-US" b="1" smtClean="0">
              <a:solidFill>
                <a:srgbClr val="FFFFFF"/>
              </a:solidFill>
            </a:endParaRPr>
          </a:p>
          <a:p>
            <a:pPr lvl="1" eaLnBrk="1" hangingPunct="1"/>
            <a:endParaRPr lang="en-US" b="1" smtClean="0">
              <a:solidFill>
                <a:srgbClr val="FFFFFF"/>
              </a:solidFill>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987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79875">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987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79875">
                                            <p:txEl>
                                              <p:pRg st="2" end="2"/>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9875">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79875">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build="p" bldLvl="2" autoUpdateAnimBg="0"/>
    </p:bldLst>
  </p:timing>
</p:sld>
</file>

<file path=ppt/slides/slide3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6178" name="Rectangle 2"/>
          <p:cNvSpPr>
            <a:spLocks noGrp="1" noChangeArrowheads="1"/>
          </p:cNvSpPr>
          <p:nvPr>
            <p:ph type="title"/>
          </p:nvPr>
        </p:nvSpPr>
        <p:spPr/>
        <p:txBody>
          <a:bodyPr/>
          <a:lstStyle/>
          <a:p>
            <a:pPr eaLnBrk="1" fontAlgn="auto" hangingPunct="1">
              <a:spcAft>
                <a:spcPts val="0"/>
              </a:spcAft>
              <a:defRPr/>
            </a:pPr>
            <a:r>
              <a:rPr lang="en-US" sz="6000" u="sng" smtClean="0">
                <a:solidFill>
                  <a:srgbClr val="FF0000"/>
                </a:solidFill>
              </a:rPr>
              <a:t>REMARKS</a:t>
            </a:r>
          </a:p>
        </p:txBody>
      </p:sp>
      <p:sp>
        <p:nvSpPr>
          <p:cNvPr id="80899" name="Rectangle 3"/>
          <p:cNvSpPr>
            <a:spLocks noGrp="1" noChangeArrowheads="1"/>
          </p:cNvSpPr>
          <p:nvPr>
            <p:ph idx="1"/>
          </p:nvPr>
        </p:nvSpPr>
        <p:spPr>
          <a:xfrm>
            <a:off x="0" y="2133600"/>
            <a:ext cx="9144000" cy="3352800"/>
          </a:xfrm>
        </p:spPr>
        <p:txBody>
          <a:bodyPr/>
          <a:lstStyle/>
          <a:p>
            <a:pPr eaLnBrk="1" hangingPunct="1">
              <a:buClr>
                <a:srgbClr val="FFFF00"/>
              </a:buClr>
              <a:buFont typeface="Wingdings" pitchFamily="2" charset="2"/>
              <a:buChar char="Ø"/>
            </a:pPr>
            <a:r>
              <a:rPr lang="en-US" sz="3200" b="1" smtClean="0">
                <a:solidFill>
                  <a:srgbClr val="FFFFFF"/>
                </a:solidFill>
              </a:rPr>
              <a:t>If units have a centralized TMDE center, it is advisable that each section still establish their own control system.</a:t>
            </a:r>
          </a:p>
          <a:p>
            <a:pPr eaLnBrk="1" hangingPunct="1">
              <a:buClr>
                <a:srgbClr val="FFFF00"/>
              </a:buClr>
              <a:buFont typeface="Wingdings" pitchFamily="2" charset="2"/>
              <a:buChar char="Ø"/>
            </a:pPr>
            <a:endParaRPr lang="en-US" sz="3200" b="1" smtClean="0">
              <a:solidFill>
                <a:srgbClr val="FFFFFF"/>
              </a:solidFill>
            </a:endParaRPr>
          </a:p>
          <a:p>
            <a:pPr eaLnBrk="1" hangingPunct="1">
              <a:buClr>
                <a:srgbClr val="FFFF00"/>
              </a:buClr>
              <a:buFont typeface="Wingdings" pitchFamily="2" charset="2"/>
              <a:buChar char="Ø"/>
            </a:pPr>
            <a:r>
              <a:rPr lang="en-US" sz="3200" b="1" smtClean="0">
                <a:solidFill>
                  <a:srgbClr val="FFFFFF"/>
                </a:solidFill>
              </a:rPr>
              <a:t>Card, Chart, or Automated may be used.</a:t>
            </a:r>
          </a:p>
          <a:p>
            <a:pPr lvl="1" eaLnBrk="1" hangingPunct="1">
              <a:buClr>
                <a:srgbClr val="FFFF00"/>
              </a:buClr>
              <a:buFont typeface="Times New Roman" pitchFamily="18" charset="0"/>
              <a:buChar char="*"/>
            </a:pPr>
            <a:r>
              <a:rPr lang="en-US" sz="2800" b="1" smtClean="0">
                <a:solidFill>
                  <a:srgbClr val="FFFFFF"/>
                </a:solidFill>
              </a:rPr>
              <a:t> If they are duplicate they must be accurate.</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animEffect transition="in" filter="dissolve">
                                      <p:cBhvr>
                                        <p:cTn id="7" dur="500"/>
                                        <p:tgtEl>
                                          <p:spTgt spid="80899">
                                            <p:txEl>
                                              <p:pRg st="0" end="0"/>
                                            </p:txEl>
                                          </p:spTgt>
                                        </p:tgtEl>
                                      </p:cBhvr>
                                    </p:animEffect>
                                  </p:childTnLst>
                                  <p:subTnLst>
                                    <p:animClr clrSpc="rgb" dir="cw">
                                      <p:cBhvr override="childStyle">
                                        <p:cTn dur="1" fill="hold" display="0" masterRel="nextClick" afterEffect="1"/>
                                        <p:tgtEl>
                                          <p:spTgt spid="80899">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0899">
                                            <p:txEl>
                                              <p:pRg st="2" end="2"/>
                                            </p:txEl>
                                          </p:spTgt>
                                        </p:tgtEl>
                                        <p:attrNameLst>
                                          <p:attrName>style.visibility</p:attrName>
                                        </p:attrNameLst>
                                      </p:cBhvr>
                                      <p:to>
                                        <p:strVal val="visible"/>
                                      </p:to>
                                    </p:set>
                                    <p:animEffect transition="in" filter="dissolve">
                                      <p:cBhvr>
                                        <p:cTn id="12" dur="500"/>
                                        <p:tgtEl>
                                          <p:spTgt spid="80899">
                                            <p:txEl>
                                              <p:pRg st="2" end="2"/>
                                            </p:txEl>
                                          </p:spTgt>
                                        </p:tgtEl>
                                      </p:cBhvr>
                                    </p:animEffect>
                                  </p:childTnLst>
                                  <p:subTnLst>
                                    <p:animClr clrSpc="rgb" dir="cw">
                                      <p:cBhvr override="childStyle">
                                        <p:cTn dur="1" fill="hold" display="0" masterRel="nextClick" afterEffect="1"/>
                                        <p:tgtEl>
                                          <p:spTgt spid="80899">
                                            <p:txEl>
                                              <p:pRg st="2" end="2"/>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0899">
                                            <p:txEl>
                                              <p:pRg st="3" end="3"/>
                                            </p:txEl>
                                          </p:spTgt>
                                        </p:tgtEl>
                                        <p:attrNameLst>
                                          <p:attrName>style.visibility</p:attrName>
                                        </p:attrNameLst>
                                      </p:cBhvr>
                                      <p:to>
                                        <p:strVal val="visible"/>
                                      </p:to>
                                    </p:set>
                                    <p:animEffect transition="in" filter="dissolve">
                                      <p:cBhvr>
                                        <p:cTn id="17" dur="500"/>
                                        <p:tgtEl>
                                          <p:spTgt spid="80899">
                                            <p:txEl>
                                              <p:pRg st="3" end="3"/>
                                            </p:txEl>
                                          </p:spTgt>
                                        </p:tgtEl>
                                      </p:cBhvr>
                                    </p:animEffect>
                                  </p:childTnLst>
                                  <p:subTnLst>
                                    <p:animClr clrSpc="rgb" dir="cw">
                                      <p:cBhvr override="childStyle">
                                        <p:cTn dur="1" fill="hold" display="0" masterRel="nextClick" afterEffect="1"/>
                                        <p:tgtEl>
                                          <p:spTgt spid="80899">
                                            <p:txEl>
                                              <p:pRg st="3" end="3"/>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build="p" bldLvl="2" autoUpdateAnimBg="0"/>
    </p:bldLst>
  </p:timing>
</p:sld>
</file>

<file path=ppt/slides/slide3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02" name="Rectangle 2"/>
          <p:cNvSpPr>
            <a:spLocks noGrp="1" noChangeArrowheads="1"/>
          </p:cNvSpPr>
          <p:nvPr>
            <p:ph type="title"/>
          </p:nvPr>
        </p:nvSpPr>
        <p:spPr>
          <a:xfrm>
            <a:off x="0" y="228600"/>
            <a:ext cx="9144000" cy="1143000"/>
          </a:xfrm>
        </p:spPr>
        <p:txBody>
          <a:bodyPr/>
          <a:lstStyle/>
          <a:p>
            <a:pPr eaLnBrk="1" fontAlgn="auto" hangingPunct="1">
              <a:spcAft>
                <a:spcPts val="0"/>
              </a:spcAft>
              <a:defRPr/>
            </a:pPr>
            <a:r>
              <a:rPr lang="en-US" u="sng" smtClean="0">
                <a:solidFill>
                  <a:srgbClr val="FF0000"/>
                </a:solidFill>
              </a:rPr>
              <a:t>NEW ITEMS OF EQUIPMENT</a:t>
            </a:r>
          </a:p>
        </p:txBody>
      </p:sp>
      <p:sp>
        <p:nvSpPr>
          <p:cNvPr id="23555" name="Rectangle 3"/>
          <p:cNvSpPr>
            <a:spLocks noGrp="1" noChangeArrowheads="1"/>
          </p:cNvSpPr>
          <p:nvPr>
            <p:ph idx="1"/>
          </p:nvPr>
        </p:nvSpPr>
        <p:spPr>
          <a:xfrm>
            <a:off x="0" y="1676400"/>
            <a:ext cx="9144000" cy="5181600"/>
          </a:xfrm>
        </p:spPr>
        <p:txBody>
          <a:bodyPr/>
          <a:lstStyle/>
          <a:p>
            <a:pPr eaLnBrk="1" hangingPunct="1">
              <a:buClr>
                <a:srgbClr val="FFFF00"/>
              </a:buClr>
              <a:buFont typeface="Wingdings" pitchFamily="2" charset="2"/>
              <a:buChar char="Ø"/>
              <a:defRPr/>
            </a:pPr>
            <a:r>
              <a:rPr lang="en-US" sz="3200" b="1" dirty="0" smtClean="0">
                <a:solidFill>
                  <a:srgbClr val="FFFFFF"/>
                </a:solidFill>
              </a:rPr>
              <a:t>Requirements for new items should be determined upon receipt.</a:t>
            </a:r>
          </a:p>
          <a:p>
            <a:pPr eaLnBrk="1" hangingPunct="1">
              <a:buClr>
                <a:srgbClr val="FFFF00"/>
              </a:buClr>
              <a:buFont typeface="Wingdings" pitchFamily="2" charset="2"/>
              <a:buChar char="Ø"/>
              <a:defRPr/>
            </a:pPr>
            <a:endParaRPr lang="en-US" sz="1050" b="1" dirty="0" smtClean="0"/>
          </a:p>
          <a:p>
            <a:pPr eaLnBrk="1" hangingPunct="1">
              <a:buClr>
                <a:srgbClr val="FFFF00"/>
              </a:buClr>
              <a:buFont typeface="Wingdings" pitchFamily="2" charset="2"/>
              <a:buChar char="Ø"/>
              <a:defRPr/>
            </a:pPr>
            <a:r>
              <a:rPr lang="en-US" sz="3200" b="1" dirty="0" smtClean="0">
                <a:solidFill>
                  <a:srgbClr val="FFFFFF"/>
                </a:solidFill>
              </a:rPr>
              <a:t>If item is totally new, requirements can be obtained from the Cal. Lab.</a:t>
            </a:r>
          </a:p>
          <a:p>
            <a:pPr lvl="1" eaLnBrk="1" hangingPunct="1">
              <a:buClr>
                <a:srgbClr val="FFFF00"/>
              </a:buClr>
              <a:buFont typeface="Wingdings" pitchFamily="2" charset="2"/>
              <a:buChar char="ü"/>
              <a:defRPr/>
            </a:pPr>
            <a:r>
              <a:rPr lang="en-US" sz="2800" b="1" dirty="0" smtClean="0">
                <a:solidFill>
                  <a:srgbClr val="FFFFFF"/>
                </a:solidFill>
              </a:rPr>
              <a:t>In either case they need to be submitted to the Cal. Lab.</a:t>
            </a:r>
          </a:p>
          <a:p>
            <a:pPr lvl="1" eaLnBrk="1" hangingPunct="1">
              <a:buClr>
                <a:srgbClr val="FFFF00"/>
              </a:buClr>
              <a:buFont typeface="Wingdings" pitchFamily="2" charset="2"/>
              <a:buChar char="ü"/>
              <a:defRPr/>
            </a:pPr>
            <a:endParaRPr lang="en-US" sz="1050" b="1" dirty="0" smtClean="0">
              <a:solidFill>
                <a:srgbClr val="FFFFFF"/>
              </a:solidFill>
            </a:endParaRPr>
          </a:p>
          <a:p>
            <a:pPr eaLnBrk="1" hangingPunct="1">
              <a:buClr>
                <a:srgbClr val="FFFF00"/>
              </a:buClr>
              <a:buFont typeface="Wingdings" pitchFamily="2" charset="2"/>
              <a:buChar char="Ø"/>
              <a:defRPr/>
            </a:pPr>
            <a:r>
              <a:rPr lang="en-US" sz="3200" b="1" dirty="0" smtClean="0">
                <a:solidFill>
                  <a:srgbClr val="FFFFFF"/>
                </a:solidFill>
              </a:rPr>
              <a:t>If not required (CNR) or put in a Inactive status, the appropriate labels will come from the Cal. Facility.</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55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3555">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355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23555">
                                            <p:txEl>
                                              <p:pRg st="2" end="2"/>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3555">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23555">
                                            <p:txEl>
                                              <p:pRg st="3" end="3"/>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3555">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23555">
                                            <p:txEl>
                                              <p:pRg st="5" end="5"/>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bldLvl="2"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1747" name="Rectangle 3"/>
          <p:cNvSpPr>
            <a:spLocks noGrp="1" noChangeArrowheads="1"/>
          </p:cNvSpPr>
          <p:nvPr>
            <p:ph type="subTitle" idx="1"/>
          </p:nvPr>
        </p:nvSpPr>
        <p:spPr>
          <a:xfrm>
            <a:off x="0" y="2971800"/>
            <a:ext cx="9144000" cy="3657600"/>
          </a:xfrm>
        </p:spPr>
        <p:txBody>
          <a:bodyPr/>
          <a:lstStyle/>
          <a:p>
            <a:pPr eaLnBrk="1" fontAlgn="auto" hangingPunct="1">
              <a:spcAft>
                <a:spcPts val="0"/>
              </a:spcAft>
              <a:buFont typeface="Wingdings 2"/>
              <a:buNone/>
              <a:defRPr/>
            </a:pPr>
            <a:r>
              <a:rPr lang="en-US" dirty="0" smtClean="0">
                <a:solidFill>
                  <a:srgbClr val="FF0000"/>
                </a:solidFill>
              </a:rPr>
              <a:t>Q.      </a:t>
            </a:r>
            <a:r>
              <a:rPr lang="en-US" sz="3600" b="1" dirty="0" smtClean="0">
                <a:solidFill>
                  <a:schemeClr val="tx1"/>
                </a:solidFill>
              </a:rPr>
              <a:t>How long is the NAVMC 696D maintained?</a:t>
            </a:r>
          </a:p>
          <a:p>
            <a:pPr eaLnBrk="1" fontAlgn="auto" hangingPunct="1">
              <a:spcAft>
                <a:spcPts val="0"/>
              </a:spcAft>
              <a:buFont typeface="Wingdings 2"/>
              <a:buNone/>
              <a:defRPr/>
            </a:pPr>
            <a:endParaRPr lang="en-US" sz="3600" b="1" dirty="0" smtClean="0">
              <a:solidFill>
                <a:schemeClr val="tx1"/>
              </a:solidFill>
            </a:endParaRPr>
          </a:p>
          <a:p>
            <a:pPr eaLnBrk="1" fontAlgn="auto" hangingPunct="1">
              <a:spcAft>
                <a:spcPts val="0"/>
              </a:spcAft>
              <a:buFont typeface="Wingdings 2"/>
              <a:buNone/>
              <a:defRPr/>
            </a:pPr>
            <a:r>
              <a:rPr lang="en-US" sz="3600" dirty="0" smtClean="0">
                <a:solidFill>
                  <a:srgbClr val="FF0000"/>
                </a:solidFill>
              </a:rPr>
              <a:t>A.</a:t>
            </a:r>
            <a:r>
              <a:rPr lang="en-US" sz="3600" dirty="0" smtClean="0">
                <a:solidFill>
                  <a:schemeClr val="tx1"/>
                </a:solidFill>
              </a:rPr>
              <a:t>	</a:t>
            </a:r>
            <a:r>
              <a:rPr lang="en-US" sz="3600" b="1" dirty="0" smtClean="0">
                <a:solidFill>
                  <a:schemeClr val="tx1"/>
                </a:solidFill>
              </a:rPr>
              <a:t>For the life of the item of equipment</a:t>
            </a:r>
            <a:r>
              <a:rPr lang="en-US" sz="2800" b="1" dirty="0" smtClean="0">
                <a:solidFill>
                  <a:schemeClr val="tx1"/>
                </a:solidFill>
              </a:rPr>
              <a:t>.</a:t>
            </a:r>
          </a:p>
        </p:txBody>
      </p:sp>
      <p:sp>
        <p:nvSpPr>
          <p:cNvPr id="33794" name="Rectangle 2"/>
          <p:cNvSpPr>
            <a:spLocks noGrp="1" noChangeArrowheads="1"/>
          </p:cNvSpPr>
          <p:nvPr>
            <p:ph type="ctrTitle"/>
          </p:nvPr>
        </p:nvSpPr>
        <p:spPr>
          <a:xfrm>
            <a:off x="0" y="304800"/>
            <a:ext cx="9144000" cy="1600200"/>
          </a:xfrm>
        </p:spPr>
        <p:txBody>
          <a:bodyPr/>
          <a:lstStyle/>
          <a:p>
            <a:pPr eaLnBrk="1" fontAlgn="auto" hangingPunct="1">
              <a:spcAft>
                <a:spcPts val="0"/>
              </a:spcAft>
              <a:defRPr/>
            </a:pPr>
            <a:r>
              <a:rPr sz="6000" b="1" smtClean="0">
                <a:solidFill>
                  <a:srgbClr val="FF0000"/>
                </a:solidFill>
              </a:rPr>
              <a:t>QUESTIONS TO YOU!</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17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17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autoUpdateAnimBg="0"/>
    </p:bldLst>
  </p:timing>
</p:sld>
</file>

<file path=ppt/slides/slide3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a:xfrm>
            <a:off x="0" y="685800"/>
            <a:ext cx="9144000" cy="762000"/>
          </a:xfrm>
        </p:spPr>
        <p:txBody>
          <a:bodyPr/>
          <a:lstStyle/>
          <a:p>
            <a:pPr eaLnBrk="1" fontAlgn="auto" hangingPunct="1">
              <a:spcAft>
                <a:spcPts val="0"/>
              </a:spcAft>
              <a:defRPr/>
            </a:pPr>
            <a:r>
              <a:rPr lang="en-US" sz="4000" u="sng" dirty="0" smtClean="0">
                <a:solidFill>
                  <a:srgbClr val="FF0000"/>
                </a:solidFill>
              </a:rPr>
              <a:t>UNSERVICEABLE EQUIPMENT</a:t>
            </a:r>
          </a:p>
        </p:txBody>
      </p:sp>
      <p:sp>
        <p:nvSpPr>
          <p:cNvPr id="24579" name="Rectangle 3"/>
          <p:cNvSpPr>
            <a:spLocks noGrp="1" noChangeArrowheads="1"/>
          </p:cNvSpPr>
          <p:nvPr>
            <p:ph idx="1"/>
          </p:nvPr>
        </p:nvSpPr>
        <p:spPr>
          <a:xfrm>
            <a:off x="0" y="1828800"/>
            <a:ext cx="9144000" cy="5029200"/>
          </a:xfrm>
        </p:spPr>
        <p:txBody>
          <a:bodyPr/>
          <a:lstStyle/>
          <a:p>
            <a:pPr eaLnBrk="1" hangingPunct="1">
              <a:buClr>
                <a:srgbClr val="FFFF00"/>
              </a:buClr>
              <a:buFont typeface="Wingdings" pitchFamily="2" charset="2"/>
              <a:buChar char="Ø"/>
            </a:pPr>
            <a:r>
              <a:rPr lang="en-US" sz="3200" b="1" smtClean="0">
                <a:solidFill>
                  <a:srgbClr val="FFFFFF"/>
                </a:solidFill>
              </a:rPr>
              <a:t>If item is declared unserviceable or beyond repair and recoverable item report has been submitted:</a:t>
            </a:r>
          </a:p>
          <a:p>
            <a:pPr eaLnBrk="1" hangingPunct="1">
              <a:buClr>
                <a:srgbClr val="FFFF00"/>
              </a:buClr>
              <a:buFont typeface="Wingdings" pitchFamily="2" charset="2"/>
              <a:buChar char="Ø"/>
            </a:pPr>
            <a:endParaRPr lang="en-US" sz="900" b="1" smtClean="0">
              <a:solidFill>
                <a:srgbClr val="FFFFFF"/>
              </a:solidFill>
            </a:endParaRPr>
          </a:p>
          <a:p>
            <a:pPr lvl="1" eaLnBrk="1" hangingPunct="1">
              <a:buClr>
                <a:srgbClr val="FFFF00"/>
              </a:buClr>
              <a:buFont typeface="Wingdings" pitchFamily="2" charset="2"/>
              <a:buChar char="ü"/>
            </a:pPr>
            <a:r>
              <a:rPr lang="en-US" sz="2800" b="1" smtClean="0">
                <a:solidFill>
                  <a:srgbClr val="FFFFFF"/>
                </a:solidFill>
              </a:rPr>
              <a:t>Delete entry or pull file card.</a:t>
            </a:r>
          </a:p>
          <a:p>
            <a:pPr lvl="1" eaLnBrk="1" hangingPunct="1">
              <a:buClr>
                <a:srgbClr val="FFFF00"/>
              </a:buClr>
              <a:buFont typeface="Wingdings" pitchFamily="2" charset="2"/>
              <a:buChar char="ü"/>
            </a:pPr>
            <a:endParaRPr lang="en-US" sz="900" b="1" smtClean="0">
              <a:solidFill>
                <a:srgbClr val="FFFFFF"/>
              </a:solidFill>
            </a:endParaRPr>
          </a:p>
          <a:p>
            <a:pPr lvl="1" eaLnBrk="1" hangingPunct="1">
              <a:buClr>
                <a:srgbClr val="FFFF00"/>
              </a:buClr>
              <a:buFont typeface="Wingdings" pitchFamily="2" charset="2"/>
              <a:buChar char="ü"/>
            </a:pPr>
            <a:r>
              <a:rPr lang="en-US" sz="2800" b="1" smtClean="0">
                <a:solidFill>
                  <a:srgbClr val="FFFFFF"/>
                </a:solidFill>
              </a:rPr>
              <a:t>Order new item IAW supply procedures.</a:t>
            </a:r>
          </a:p>
          <a:p>
            <a:pPr lvl="1" eaLnBrk="1" hangingPunct="1">
              <a:buClr>
                <a:srgbClr val="FFFF00"/>
              </a:buClr>
              <a:buFont typeface="Wingdings" pitchFamily="2" charset="2"/>
              <a:buChar char="ü"/>
            </a:pPr>
            <a:endParaRPr lang="en-US" sz="900" b="1" smtClean="0">
              <a:solidFill>
                <a:srgbClr val="FFFFFF"/>
              </a:solidFill>
            </a:endParaRPr>
          </a:p>
          <a:p>
            <a:pPr lvl="1" eaLnBrk="1" hangingPunct="1">
              <a:buClr>
                <a:srgbClr val="FFFF00"/>
              </a:buClr>
              <a:buFont typeface="Wingdings" pitchFamily="2" charset="2"/>
              <a:buChar char="ü"/>
            </a:pPr>
            <a:r>
              <a:rPr lang="en-US" sz="2800" b="1" smtClean="0">
                <a:solidFill>
                  <a:srgbClr val="FFFFFF"/>
                </a:solidFill>
              </a:rPr>
              <a:t>If item is a component, indicate in the remarks section of the requisition and identify the end item.</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ssolve">
                                      <p:cBhvr>
                                        <p:cTn id="7" dur="500"/>
                                        <p:tgtEl>
                                          <p:spTgt spid="24579">
                                            <p:txEl>
                                              <p:pRg st="0" end="0"/>
                                            </p:txEl>
                                          </p:spTgt>
                                        </p:tgtEl>
                                      </p:cBhvr>
                                    </p:animEffect>
                                  </p:childTnLst>
                                  <p:subTnLst>
                                    <p:animClr clrSpc="rgb" dir="cw">
                                      <p:cBhvr override="childStyle">
                                        <p:cTn dur="1" fill="hold" display="0" masterRel="nextClick" afterEffect="1"/>
                                        <p:tgtEl>
                                          <p:spTgt spid="24579">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579">
                                            <p:txEl>
                                              <p:pRg st="2" end="2"/>
                                            </p:txEl>
                                          </p:spTgt>
                                        </p:tgtEl>
                                        <p:attrNameLst>
                                          <p:attrName>style.visibility</p:attrName>
                                        </p:attrNameLst>
                                      </p:cBhvr>
                                      <p:to>
                                        <p:strVal val="visible"/>
                                      </p:to>
                                    </p:set>
                                    <p:animEffect transition="in" filter="dissolve">
                                      <p:cBhvr>
                                        <p:cTn id="12" dur="500"/>
                                        <p:tgtEl>
                                          <p:spTgt spid="24579">
                                            <p:txEl>
                                              <p:pRg st="2" end="2"/>
                                            </p:txEl>
                                          </p:spTgt>
                                        </p:tgtEl>
                                      </p:cBhvr>
                                    </p:animEffect>
                                  </p:childTnLst>
                                  <p:subTnLst>
                                    <p:animClr clrSpc="rgb" dir="cw">
                                      <p:cBhvr override="childStyle">
                                        <p:cTn dur="1" fill="hold" display="0" masterRel="nextClick" afterEffect="1"/>
                                        <p:tgtEl>
                                          <p:spTgt spid="24579">
                                            <p:txEl>
                                              <p:pRg st="2" end="2"/>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4579">
                                            <p:txEl>
                                              <p:pRg st="4" end="4"/>
                                            </p:txEl>
                                          </p:spTgt>
                                        </p:tgtEl>
                                        <p:attrNameLst>
                                          <p:attrName>style.visibility</p:attrName>
                                        </p:attrNameLst>
                                      </p:cBhvr>
                                      <p:to>
                                        <p:strVal val="visible"/>
                                      </p:to>
                                    </p:set>
                                    <p:animEffect transition="in" filter="dissolve">
                                      <p:cBhvr>
                                        <p:cTn id="17" dur="500"/>
                                        <p:tgtEl>
                                          <p:spTgt spid="24579">
                                            <p:txEl>
                                              <p:pRg st="4" end="4"/>
                                            </p:txEl>
                                          </p:spTgt>
                                        </p:tgtEl>
                                      </p:cBhvr>
                                    </p:animEffect>
                                  </p:childTnLst>
                                  <p:subTnLst>
                                    <p:animClr clrSpc="rgb" dir="cw">
                                      <p:cBhvr override="childStyle">
                                        <p:cTn dur="1" fill="hold" display="0" masterRel="nextClick" afterEffect="1"/>
                                        <p:tgtEl>
                                          <p:spTgt spid="24579">
                                            <p:txEl>
                                              <p:pRg st="4" end="4"/>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4579">
                                            <p:txEl>
                                              <p:pRg st="6" end="6"/>
                                            </p:txEl>
                                          </p:spTgt>
                                        </p:tgtEl>
                                        <p:attrNameLst>
                                          <p:attrName>style.visibility</p:attrName>
                                        </p:attrNameLst>
                                      </p:cBhvr>
                                      <p:to>
                                        <p:strVal val="visible"/>
                                      </p:to>
                                    </p:set>
                                    <p:animEffect transition="in" filter="dissolve">
                                      <p:cBhvr>
                                        <p:cTn id="22" dur="500"/>
                                        <p:tgtEl>
                                          <p:spTgt spid="24579">
                                            <p:txEl>
                                              <p:pRg st="6" end="6"/>
                                            </p:txEl>
                                          </p:spTgt>
                                        </p:tgtEl>
                                      </p:cBhvr>
                                    </p:animEffect>
                                  </p:childTnLst>
                                  <p:subTnLst>
                                    <p:animClr clrSpc="rgb" dir="cw">
                                      <p:cBhvr override="childStyle">
                                        <p:cTn dur="1" fill="hold" display="0" masterRel="nextClick" afterEffect="1"/>
                                        <p:tgtEl>
                                          <p:spTgt spid="24579">
                                            <p:txEl>
                                              <p:pRg st="6" end="6"/>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bldLvl="3" autoUpdateAnimBg="0"/>
    </p:bld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ChangeArrowheads="1"/>
          </p:cNvSpPr>
          <p:nvPr>
            <p:ph type="ctrTitle"/>
          </p:nvPr>
        </p:nvSpPr>
        <p:spPr/>
        <p:txBody>
          <a:bodyPr/>
          <a:lstStyle/>
          <a:p>
            <a:pPr eaLnBrk="1" fontAlgn="auto" hangingPunct="1">
              <a:spcAft>
                <a:spcPts val="0"/>
              </a:spcAft>
              <a:defRPr/>
            </a:pPr>
            <a:r>
              <a:rPr lang="en-US" sz="6000" u="sng" smtClean="0">
                <a:solidFill>
                  <a:srgbClr val="FF0000"/>
                </a:solidFill>
              </a:rPr>
              <a:t>ENCLOSURE 2</a:t>
            </a:r>
          </a:p>
        </p:txBody>
      </p:sp>
      <p:sp>
        <p:nvSpPr>
          <p:cNvPr id="345091" name="Rectangle 3"/>
          <p:cNvSpPr>
            <a:spLocks noGrp="1" noChangeArrowheads="1"/>
          </p:cNvSpPr>
          <p:nvPr>
            <p:ph type="subTitle" idx="1"/>
          </p:nvPr>
        </p:nvSpPr>
        <p:spPr>
          <a:xfrm>
            <a:off x="1371600" y="3332163"/>
            <a:ext cx="6400800" cy="2001837"/>
          </a:xfrm>
        </p:spPr>
        <p:txBody>
          <a:bodyPr/>
          <a:lstStyle/>
          <a:p>
            <a:pPr eaLnBrk="1" hangingPunct="1"/>
            <a:r>
              <a:rPr lang="en-US" sz="4000" b="1" smtClean="0"/>
              <a:t>Has a list of pertinent references addressing TMDE CAMP</a:t>
            </a:r>
          </a:p>
        </p:txBody>
      </p:sp>
    </p:spTree>
  </p:cSld>
  <p:clrMapOvr>
    <a:masterClrMapping/>
  </p:clrMapOvr>
  <p:transition spd="med">
    <p:random/>
  </p:transition>
  <p:timing>
    <p:tnLst>
      <p:par>
        <p:cTn id="1" dur="indefinite" restart="never" nodeType="tmRoot"/>
      </p:par>
    </p:tn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ChangeArrowheads="1"/>
          </p:cNvSpPr>
          <p:nvPr>
            <p:ph type="title"/>
          </p:nvPr>
        </p:nvSpPr>
        <p:spPr>
          <a:xfrm>
            <a:off x="609600" y="2057400"/>
            <a:ext cx="7772400" cy="2057400"/>
          </a:xfrm>
        </p:spPr>
        <p:txBody>
          <a:bodyPr>
            <a:normAutofit fontScale="90000"/>
          </a:bodyPr>
          <a:lstStyle/>
          <a:p>
            <a:pPr eaLnBrk="1" fontAlgn="auto" hangingPunct="1">
              <a:spcAft>
                <a:spcPts val="0"/>
              </a:spcAft>
              <a:defRPr/>
            </a:pPr>
            <a:r>
              <a:rPr lang="en-US" sz="7200" u="sng" smtClean="0">
                <a:solidFill>
                  <a:srgbClr val="FF0000"/>
                </a:solidFill>
              </a:rPr>
              <a:t>QUESTIONS</a:t>
            </a:r>
            <a:br>
              <a:rPr lang="en-US" sz="7200" u="sng" smtClean="0">
                <a:solidFill>
                  <a:srgbClr val="FF0000"/>
                </a:solidFill>
              </a:rPr>
            </a:br>
            <a:r>
              <a:rPr lang="en-US" sz="7200" smtClean="0">
                <a:solidFill>
                  <a:srgbClr val="FF0000"/>
                </a:solidFill>
              </a:rPr>
              <a:t>?</a:t>
            </a:r>
            <a:endParaRPr lang="en-US" sz="7200" u="sng" smtClean="0">
              <a:solidFill>
                <a:srgbClr val="FF0000"/>
              </a:solidFill>
            </a:endParaRPr>
          </a:p>
        </p:txBody>
      </p:sp>
    </p:spTree>
  </p:cSld>
  <p:clrMapOvr>
    <a:masterClrMapping/>
  </p:clrMapOvr>
  <p:transition spd="med">
    <p:random/>
  </p:transition>
  <p:timing>
    <p:tnLst>
      <p:par>
        <p:cTn id="1" dur="indefinite" restart="never" nodeType="tmRoot"/>
      </p:par>
    </p:tn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ChangeArrowheads="1"/>
          </p:cNvSpPr>
          <p:nvPr>
            <p:ph type="title"/>
          </p:nvPr>
        </p:nvSpPr>
        <p:spPr>
          <a:xfrm>
            <a:off x="762000" y="2590800"/>
            <a:ext cx="7772400" cy="1143000"/>
          </a:xfrm>
        </p:spPr>
        <p:txBody>
          <a:bodyPr>
            <a:normAutofit fontScale="90000"/>
          </a:bodyPr>
          <a:lstStyle/>
          <a:p>
            <a:pPr eaLnBrk="1" fontAlgn="auto" hangingPunct="1">
              <a:spcAft>
                <a:spcPts val="0"/>
              </a:spcAft>
              <a:defRPr/>
            </a:pPr>
            <a:r>
              <a:rPr lang="en-US" sz="6000" smtClean="0">
                <a:solidFill>
                  <a:srgbClr val="FF0000"/>
                </a:solidFill>
              </a:rPr>
              <a:t>PRACTICAL APPLICATION</a:t>
            </a:r>
          </a:p>
        </p:txBody>
      </p:sp>
    </p:spTree>
  </p:cSld>
  <p:clrMapOvr>
    <a:masterClrMapping/>
  </p:clrMapOvr>
  <p:transition spd="med">
    <p:random/>
  </p:transition>
  <p:timing>
    <p:tnLst>
      <p:par>
        <p:cTn id="1" dur="indefinite" restart="never" nodeType="tmRoot"/>
      </p:par>
    </p:tnLst>
  </p:timing>
</p:sld>
</file>

<file path=ppt/slides/slide3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0274" name="Rectangle 1026"/>
          <p:cNvSpPr>
            <a:spLocks noGrp="1" noChangeArrowheads="1"/>
          </p:cNvSpPr>
          <p:nvPr>
            <p:ph type="title"/>
          </p:nvPr>
        </p:nvSpPr>
        <p:spPr>
          <a:xfrm>
            <a:off x="0" y="0"/>
            <a:ext cx="9144000" cy="838200"/>
          </a:xfrm>
        </p:spPr>
        <p:txBody>
          <a:bodyPr>
            <a:normAutofit fontScale="90000"/>
          </a:bodyPr>
          <a:lstStyle/>
          <a:p>
            <a:pPr eaLnBrk="1" fontAlgn="auto" hangingPunct="1">
              <a:spcAft>
                <a:spcPts val="0"/>
              </a:spcAft>
              <a:defRPr/>
            </a:pPr>
            <a:r>
              <a:rPr lang="en-US" sz="6000" u="sng" smtClean="0">
                <a:solidFill>
                  <a:srgbClr val="FF0000"/>
                </a:solidFill>
              </a:rPr>
              <a:t>QUESTIONS TO YOU!</a:t>
            </a:r>
          </a:p>
        </p:txBody>
      </p:sp>
      <p:sp>
        <p:nvSpPr>
          <p:cNvPr id="26627" name="Rectangle 1027"/>
          <p:cNvSpPr>
            <a:spLocks noGrp="1" noChangeArrowheads="1"/>
          </p:cNvSpPr>
          <p:nvPr>
            <p:ph idx="1"/>
          </p:nvPr>
        </p:nvSpPr>
        <p:spPr>
          <a:xfrm>
            <a:off x="0" y="1143000"/>
            <a:ext cx="9144000" cy="5181600"/>
          </a:xfrm>
        </p:spPr>
        <p:txBody>
          <a:bodyPr/>
          <a:lstStyle/>
          <a:p>
            <a:pPr eaLnBrk="1" hangingPunct="1">
              <a:buClr>
                <a:srgbClr val="FF0000"/>
              </a:buClr>
              <a:buFontTx/>
              <a:buNone/>
            </a:pPr>
            <a:r>
              <a:rPr lang="en-US" sz="2400" smtClean="0">
                <a:solidFill>
                  <a:srgbClr val="FF0000"/>
                </a:solidFill>
                <a:cs typeface="Times New Roman" pitchFamily="18" charset="0"/>
              </a:rPr>
              <a:t>Q</a:t>
            </a:r>
            <a:r>
              <a:rPr lang="en-US" sz="2400" smtClean="0">
                <a:solidFill>
                  <a:srgbClr val="FF0000"/>
                </a:solidFill>
                <a:latin typeface="Courier New" pitchFamily="49" charset="0"/>
              </a:rPr>
              <a:t>. </a:t>
            </a:r>
            <a:r>
              <a:rPr lang="en-US" b="1" smtClean="0">
                <a:solidFill>
                  <a:srgbClr val="FFFFFF"/>
                </a:solidFill>
              </a:rPr>
              <a:t>What are the three calibrations control systems that can be used?</a:t>
            </a:r>
            <a:endParaRPr lang="en-US" b="1" smtClean="0">
              <a:solidFill>
                <a:srgbClr val="FF0000"/>
              </a:solidFill>
            </a:endParaRPr>
          </a:p>
          <a:p>
            <a:pPr eaLnBrk="1" hangingPunct="1">
              <a:buClr>
                <a:srgbClr val="00FF00"/>
              </a:buClr>
              <a:buFont typeface="Wingdings 2" pitchFamily="18" charset="2"/>
              <a:buNone/>
            </a:pPr>
            <a:r>
              <a:rPr lang="en-US" b="1" smtClean="0">
                <a:solidFill>
                  <a:srgbClr val="0033CC"/>
                </a:solidFill>
              </a:rPr>
              <a:t>A . </a:t>
            </a:r>
            <a:r>
              <a:rPr lang="en-US" b="1" u="sng" smtClean="0">
                <a:solidFill>
                  <a:srgbClr val="0033CC"/>
                </a:solidFill>
              </a:rPr>
              <a:t>CARD, CHART, OR AUTOMATED</a:t>
            </a:r>
            <a:r>
              <a:rPr lang="en-US" b="1" smtClean="0">
                <a:solidFill>
                  <a:srgbClr val="0033CC"/>
                </a:solidFill>
              </a:rPr>
              <a:t>.</a:t>
            </a:r>
          </a:p>
          <a:p>
            <a:pPr eaLnBrk="1" hangingPunct="1">
              <a:buClr>
                <a:srgbClr val="FF0000"/>
              </a:buClr>
              <a:buFontTx/>
              <a:buChar char="Q"/>
            </a:pPr>
            <a:r>
              <a:rPr lang="en-US" sz="3600" b="1" smtClean="0">
                <a:solidFill>
                  <a:srgbClr val="FF0000"/>
                </a:solidFill>
              </a:rPr>
              <a:t>.</a:t>
            </a:r>
            <a:r>
              <a:rPr lang="en-US" sz="3200" b="1" smtClean="0">
                <a:solidFill>
                  <a:srgbClr val="FF0000"/>
                </a:solidFill>
              </a:rPr>
              <a:t> </a:t>
            </a:r>
            <a:r>
              <a:rPr lang="en-US" sz="3200" b="1" smtClean="0">
                <a:solidFill>
                  <a:srgbClr val="FFFFFF"/>
                </a:solidFill>
              </a:rPr>
              <a:t>How often should units conduct an inventory of all its TMDE?</a:t>
            </a:r>
            <a:endParaRPr lang="en-US" b="1" smtClean="0"/>
          </a:p>
          <a:p>
            <a:pPr eaLnBrk="1" hangingPunct="1">
              <a:buClr>
                <a:srgbClr val="00FF00"/>
              </a:buClr>
              <a:buFont typeface="Wingdings 2" pitchFamily="18" charset="2"/>
              <a:buNone/>
            </a:pPr>
            <a:r>
              <a:rPr lang="en-US" b="1" smtClean="0">
                <a:solidFill>
                  <a:srgbClr val="0033CC"/>
                </a:solidFill>
              </a:rPr>
              <a:t>A. </a:t>
            </a:r>
            <a:r>
              <a:rPr lang="en-US" b="1" smtClean="0">
                <a:solidFill>
                  <a:srgbClr val="00FF00"/>
                </a:solidFill>
              </a:rPr>
              <a:t> </a:t>
            </a:r>
            <a:r>
              <a:rPr lang="en-US" b="1" u="sng" smtClean="0">
                <a:solidFill>
                  <a:srgbClr val="0033CC"/>
                </a:solidFill>
              </a:rPr>
              <a:t>ANNUALLY</a:t>
            </a:r>
            <a:r>
              <a:rPr lang="en-US" b="1" smtClean="0">
                <a:solidFill>
                  <a:srgbClr val="0033CC"/>
                </a:solidFill>
              </a:rPr>
              <a:t>.</a:t>
            </a:r>
          </a:p>
          <a:p>
            <a:pPr eaLnBrk="1" hangingPunct="1">
              <a:buClr>
                <a:srgbClr val="FF0000"/>
              </a:buClr>
              <a:buFontTx/>
              <a:buChar char="Q"/>
            </a:pPr>
            <a:r>
              <a:rPr lang="en-US" sz="3600" b="1" smtClean="0">
                <a:solidFill>
                  <a:srgbClr val="FF0000"/>
                </a:solidFill>
              </a:rPr>
              <a:t>.</a:t>
            </a:r>
            <a:r>
              <a:rPr lang="en-US" b="1" smtClean="0">
                <a:solidFill>
                  <a:srgbClr val="FF0000"/>
                </a:solidFill>
              </a:rPr>
              <a:t> </a:t>
            </a:r>
            <a:r>
              <a:rPr lang="en-US" b="1" smtClean="0">
                <a:solidFill>
                  <a:srgbClr val="FFFFFF"/>
                </a:solidFill>
              </a:rPr>
              <a:t>How often must units review the status of items designated as “INACTIVE”?</a:t>
            </a:r>
            <a:endParaRPr lang="en-US" b="1" smtClean="0"/>
          </a:p>
          <a:p>
            <a:pPr eaLnBrk="1" hangingPunct="1">
              <a:buClr>
                <a:srgbClr val="00FF00"/>
              </a:buClr>
              <a:buFont typeface="Wingdings 2" pitchFamily="18" charset="2"/>
              <a:buNone/>
            </a:pPr>
            <a:r>
              <a:rPr lang="en-US" b="1" smtClean="0">
                <a:solidFill>
                  <a:srgbClr val="0033CC"/>
                </a:solidFill>
              </a:rPr>
              <a:t>A. </a:t>
            </a:r>
            <a:r>
              <a:rPr lang="en-US" b="1" u="sng" smtClean="0">
                <a:solidFill>
                  <a:srgbClr val="0033CC"/>
                </a:solidFill>
              </a:rPr>
              <a:t>EVERY THREE YEARS</a:t>
            </a:r>
            <a:r>
              <a:rPr lang="en-US" b="1" smtClean="0">
                <a:solidFill>
                  <a:srgbClr val="0033CC"/>
                </a:solidFill>
              </a:rPr>
              <a:t>.</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66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66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66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66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662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66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autoUpdateAnimBg="0"/>
    </p:bld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ChangeArrowheads="1"/>
          </p:cNvSpPr>
          <p:nvPr>
            <p:ph type="title"/>
          </p:nvPr>
        </p:nvSpPr>
        <p:spPr>
          <a:xfrm>
            <a:off x="762000" y="2590800"/>
            <a:ext cx="7772400" cy="1143000"/>
          </a:xfrm>
        </p:spPr>
        <p:txBody>
          <a:bodyPr/>
          <a:lstStyle/>
          <a:p>
            <a:pPr eaLnBrk="1" fontAlgn="auto" hangingPunct="1">
              <a:spcAft>
                <a:spcPts val="0"/>
              </a:spcAft>
              <a:defRPr/>
            </a:pPr>
            <a:r>
              <a:rPr lang="en-US" sz="6000" u="sng" smtClean="0">
                <a:solidFill>
                  <a:srgbClr val="FF0000"/>
                </a:solidFill>
              </a:rPr>
              <a:t>BREAK!!!</a:t>
            </a:r>
          </a:p>
        </p:txBody>
      </p:sp>
    </p:spTree>
  </p:cSld>
  <p:clrMapOvr>
    <a:masterClrMapping/>
  </p:clrMapOvr>
  <p:transition spd="med">
    <p:random/>
  </p:transition>
  <p:timing>
    <p:tnLst>
      <p:par>
        <p:cTn id="1" dur="indefinite" restart="never" nodeType="tmRoot"/>
      </p:par>
    </p:tn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1752600"/>
            <a:ext cx="8305800" cy="2895600"/>
          </a:xfrm>
        </p:spPr>
        <p:txBody>
          <a:bodyPr>
            <a:noAutofit/>
          </a:bodyPr>
          <a:lstStyle/>
          <a:p>
            <a:pPr algn="ctr" eaLnBrk="1" fontAlgn="auto" hangingPunct="1">
              <a:spcAft>
                <a:spcPts val="0"/>
              </a:spcAft>
              <a:defRPr/>
            </a:pPr>
            <a:r>
              <a:rPr lang="en-US" sz="7200" dirty="0" smtClean="0">
                <a:solidFill>
                  <a:srgbClr val="FF0000"/>
                </a:solidFill>
                <a:effectLst>
                  <a:outerShdw blurRad="38100" dist="38100" dir="2700000" algn="tl">
                    <a:srgbClr val="FFFFFF"/>
                  </a:outerShdw>
                </a:effectLst>
              </a:rPr>
              <a:t>SUPPORT AND TEST EQUIPMENT</a:t>
            </a:r>
          </a:p>
        </p:txBody>
      </p:sp>
    </p:spTree>
  </p:cSld>
  <p:clrMapOvr>
    <a:masterClrMapping/>
  </p:clrMapOvr>
  <p:transition/>
  <p:timing>
    <p:tnLst>
      <p:par>
        <p:cTn id="1" dur="indefinite" restart="never" nodeType="tmRoot"/>
      </p:par>
    </p:tnLst>
  </p:timing>
</p:sld>
</file>

<file path=ppt/slides/slide3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381000"/>
            <a:ext cx="8229600" cy="1143000"/>
          </a:xfrm>
        </p:spPr>
        <p:txBody>
          <a:bodyPr>
            <a:normAutofit/>
          </a:bodyPr>
          <a:lstStyle/>
          <a:p>
            <a:pPr algn="ctr" eaLnBrk="1" fontAlgn="auto" hangingPunct="1">
              <a:spcAft>
                <a:spcPts val="0"/>
              </a:spcAft>
              <a:defRPr/>
            </a:pPr>
            <a:r>
              <a:rPr lang="en-US" b="1" dirty="0" smtClean="0">
                <a:solidFill>
                  <a:srgbClr val="FF0000"/>
                </a:solidFill>
                <a:effectLst>
                  <a:outerShdw blurRad="38100" dist="38100" dir="2700000" algn="tl">
                    <a:srgbClr val="FFFFFF"/>
                  </a:outerShdw>
                </a:effectLst>
              </a:rPr>
              <a:t>TABLE OF ORGANIZATION</a:t>
            </a:r>
          </a:p>
        </p:txBody>
      </p:sp>
      <p:sp>
        <p:nvSpPr>
          <p:cNvPr id="8195" name="Rectangle 3"/>
          <p:cNvSpPr>
            <a:spLocks noGrp="1" noChangeArrowheads="1"/>
          </p:cNvSpPr>
          <p:nvPr>
            <p:ph idx="1"/>
          </p:nvPr>
        </p:nvSpPr>
        <p:spPr>
          <a:xfrm>
            <a:off x="228600" y="1828800"/>
            <a:ext cx="8686800" cy="4876800"/>
          </a:xfrm>
        </p:spPr>
        <p:txBody>
          <a:bodyPr/>
          <a:lstStyle/>
          <a:p>
            <a:pPr eaLnBrk="1" hangingPunct="1">
              <a:lnSpc>
                <a:spcPct val="90000"/>
              </a:lnSpc>
              <a:buClr>
                <a:srgbClr val="FFFF00"/>
              </a:buClr>
              <a:buFont typeface="Wingdings" pitchFamily="2" charset="2"/>
              <a:buChar char="Ø"/>
            </a:pPr>
            <a:r>
              <a:rPr lang="en-US" sz="3200" smtClean="0">
                <a:solidFill>
                  <a:srgbClr val="FFFFFF"/>
                </a:solidFill>
              </a:rPr>
              <a:t>The T/O serves as the basic source document for all resources for that particular unit.</a:t>
            </a:r>
          </a:p>
          <a:p>
            <a:pPr eaLnBrk="1" hangingPunct="1">
              <a:lnSpc>
                <a:spcPct val="90000"/>
              </a:lnSpc>
              <a:buClr>
                <a:srgbClr val="FFFF00"/>
              </a:buClr>
              <a:buFont typeface="Wingdings" pitchFamily="2" charset="2"/>
              <a:buChar char="Ø"/>
            </a:pPr>
            <a:endParaRPr lang="en-US" sz="1000" smtClean="0">
              <a:solidFill>
                <a:srgbClr val="FFFFFF"/>
              </a:solidFill>
            </a:endParaRPr>
          </a:p>
          <a:p>
            <a:pPr lvl="1" eaLnBrk="1" hangingPunct="1">
              <a:lnSpc>
                <a:spcPct val="90000"/>
              </a:lnSpc>
              <a:buClr>
                <a:srgbClr val="66FF33"/>
              </a:buClr>
              <a:buFont typeface="Wingdings" pitchFamily="2" charset="2"/>
              <a:buChar char="ü"/>
            </a:pPr>
            <a:r>
              <a:rPr lang="en-US" sz="3200" smtClean="0">
                <a:solidFill>
                  <a:srgbClr val="FFFFFF"/>
                </a:solidFill>
              </a:rPr>
              <a:t>Mission statement.</a:t>
            </a:r>
          </a:p>
          <a:p>
            <a:pPr lvl="1" eaLnBrk="1" hangingPunct="1">
              <a:lnSpc>
                <a:spcPct val="90000"/>
              </a:lnSpc>
              <a:buClr>
                <a:srgbClr val="00FF00"/>
              </a:buClr>
              <a:buFont typeface="Wingdings" pitchFamily="2" charset="2"/>
              <a:buChar char="ü"/>
            </a:pPr>
            <a:endParaRPr lang="en-US" sz="1000" smtClean="0">
              <a:solidFill>
                <a:srgbClr val="FFFFFF"/>
              </a:solidFill>
            </a:endParaRPr>
          </a:p>
          <a:p>
            <a:pPr lvl="1" eaLnBrk="1" hangingPunct="1">
              <a:lnSpc>
                <a:spcPct val="90000"/>
              </a:lnSpc>
              <a:buClr>
                <a:srgbClr val="66FF33"/>
              </a:buClr>
              <a:buFont typeface="Wingdings" pitchFamily="2" charset="2"/>
              <a:buChar char="ü"/>
            </a:pPr>
            <a:r>
              <a:rPr lang="en-US" sz="3200" smtClean="0">
                <a:solidFill>
                  <a:srgbClr val="FFFFFF"/>
                </a:solidFill>
              </a:rPr>
              <a:t>Organization.</a:t>
            </a:r>
          </a:p>
          <a:p>
            <a:pPr lvl="1" eaLnBrk="1" hangingPunct="1">
              <a:lnSpc>
                <a:spcPct val="90000"/>
              </a:lnSpc>
              <a:buClr>
                <a:srgbClr val="00FF00"/>
              </a:buClr>
              <a:buFont typeface="Wingdings" pitchFamily="2" charset="2"/>
              <a:buChar char="ü"/>
            </a:pPr>
            <a:endParaRPr lang="en-US" sz="1000" smtClean="0">
              <a:solidFill>
                <a:srgbClr val="FFFFFF"/>
              </a:solidFill>
            </a:endParaRPr>
          </a:p>
          <a:p>
            <a:pPr lvl="1" eaLnBrk="1" hangingPunct="1">
              <a:lnSpc>
                <a:spcPct val="90000"/>
              </a:lnSpc>
              <a:buClr>
                <a:srgbClr val="66FF33"/>
              </a:buClr>
              <a:buFont typeface="Wingdings" pitchFamily="2" charset="2"/>
              <a:buChar char="ü"/>
            </a:pPr>
            <a:r>
              <a:rPr lang="en-US" sz="3200" smtClean="0">
                <a:solidFill>
                  <a:srgbClr val="FFFFFF"/>
                </a:solidFill>
              </a:rPr>
              <a:t>Concept of employment.</a:t>
            </a:r>
          </a:p>
          <a:p>
            <a:pPr lvl="1" eaLnBrk="1" hangingPunct="1">
              <a:lnSpc>
                <a:spcPct val="90000"/>
              </a:lnSpc>
              <a:buClr>
                <a:srgbClr val="00FF00"/>
              </a:buClr>
              <a:buFont typeface="Wingdings" pitchFamily="2" charset="2"/>
              <a:buChar char="ü"/>
            </a:pPr>
            <a:endParaRPr lang="en-US" sz="1000" smtClean="0">
              <a:solidFill>
                <a:srgbClr val="FFFFFF"/>
              </a:solidFill>
            </a:endParaRPr>
          </a:p>
          <a:p>
            <a:pPr lvl="1" eaLnBrk="1" hangingPunct="1">
              <a:lnSpc>
                <a:spcPct val="90000"/>
              </a:lnSpc>
              <a:buClr>
                <a:srgbClr val="66FF33"/>
              </a:buClr>
              <a:buFont typeface="Wingdings" pitchFamily="2" charset="2"/>
              <a:buChar char="ü"/>
            </a:pPr>
            <a:r>
              <a:rPr lang="en-US" sz="3200" smtClean="0">
                <a:solidFill>
                  <a:srgbClr val="FFFFFF"/>
                </a:solidFill>
              </a:rPr>
              <a:t>Administrative capabilities.</a:t>
            </a:r>
          </a:p>
          <a:p>
            <a:pPr lvl="1" eaLnBrk="1" hangingPunct="1">
              <a:lnSpc>
                <a:spcPct val="90000"/>
              </a:lnSpc>
              <a:buClr>
                <a:srgbClr val="00FF00"/>
              </a:buClr>
              <a:buFont typeface="Wingdings" pitchFamily="2" charset="2"/>
              <a:buChar char="ü"/>
            </a:pPr>
            <a:endParaRPr lang="en-US" sz="1000" smtClean="0">
              <a:solidFill>
                <a:srgbClr val="FFFFFF"/>
              </a:solidFill>
            </a:endParaRPr>
          </a:p>
          <a:p>
            <a:pPr lvl="1" eaLnBrk="1" hangingPunct="1">
              <a:lnSpc>
                <a:spcPct val="90000"/>
              </a:lnSpc>
              <a:buClr>
                <a:srgbClr val="66FF33"/>
              </a:buClr>
              <a:buFont typeface="Wingdings" pitchFamily="2" charset="2"/>
              <a:buChar char="ü"/>
            </a:pPr>
            <a:r>
              <a:rPr lang="en-US" sz="3200" smtClean="0">
                <a:solidFill>
                  <a:srgbClr val="FFFFFF"/>
                </a:solidFill>
              </a:rPr>
              <a:t>Logistics capabilities.</a:t>
            </a:r>
            <a:endParaRPr lang="en-US" smtClean="0">
              <a:solidFill>
                <a:srgbClr val="FFFFFF"/>
              </a:solidFill>
            </a:endParaRPr>
          </a:p>
        </p:txBody>
      </p:sp>
      <p:pic>
        <p:nvPicPr>
          <p:cNvPr id="4" name="Picture 3" descr="formation.jpg"/>
          <p:cNvPicPr>
            <a:picLocks noChangeAspect="1"/>
          </p:cNvPicPr>
          <p:nvPr/>
        </p:nvPicPr>
        <p:blipFill>
          <a:blip r:embed="rId2" cstate="print"/>
          <a:srcRect/>
          <a:stretch>
            <a:fillRect/>
          </a:stretch>
        </p:blipFill>
        <p:spPr bwMode="auto">
          <a:xfrm>
            <a:off x="5867400" y="2895600"/>
            <a:ext cx="3048000" cy="2590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dissolve">
                                      <p:cBhvr>
                                        <p:cTn id="7" dur="500"/>
                                        <p:tgtEl>
                                          <p:spTgt spid="8195">
                                            <p:txEl>
                                              <p:pRg st="0" end="0"/>
                                            </p:txEl>
                                          </p:spTgt>
                                        </p:tgtEl>
                                      </p:cBhvr>
                                    </p:animEffect>
                                  </p:childTnLst>
                                  <p:subTnLst>
                                    <p:animClr clrSpc="rgb" dir="cw">
                                      <p:cBhvr override="childStyle">
                                        <p:cTn dur="1" fill="hold" display="0" masterRel="nextClick" afterEffect="1"/>
                                        <p:tgtEl>
                                          <p:spTgt spid="8195">
                                            <p:txEl>
                                              <p:pRg st="0" end="0"/>
                                            </p:txEl>
                                          </p:spTgt>
                                        </p:tgtEl>
                                        <p:attrNameLst>
                                          <p:attrName>ppt_c</p:attrName>
                                        </p:attrNameLst>
                                      </p:cBhvr>
                                      <p:to>
                                        <a:srgbClr val="0066FF"/>
                                      </p:to>
                                    </p:animClr>
                                  </p:sub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8195">
                                            <p:txEl>
                                              <p:pRg st="2" end="2"/>
                                            </p:txEl>
                                          </p:spTgt>
                                        </p:tgtEl>
                                        <p:attrNameLst>
                                          <p:attrName>style.visibility</p:attrName>
                                        </p:attrNameLst>
                                      </p:cBhvr>
                                      <p:to>
                                        <p:strVal val="visible"/>
                                      </p:to>
                                    </p:set>
                                    <p:animEffect transition="in" filter="dissolve">
                                      <p:cBhvr>
                                        <p:cTn id="15" dur="500"/>
                                        <p:tgtEl>
                                          <p:spTgt spid="8195">
                                            <p:txEl>
                                              <p:pRg st="2" end="2"/>
                                            </p:txEl>
                                          </p:spTgt>
                                        </p:tgtEl>
                                      </p:cBhvr>
                                    </p:animEffect>
                                  </p:childTnLst>
                                  <p:subTnLst>
                                    <p:animClr clrSpc="rgb" dir="cw">
                                      <p:cBhvr override="childStyle">
                                        <p:cTn dur="1" fill="hold" display="0" masterRel="nextClick" afterEffect="1"/>
                                        <p:tgtEl>
                                          <p:spTgt spid="8195">
                                            <p:txEl>
                                              <p:pRg st="2" end="2"/>
                                            </p:txEl>
                                          </p:spTgt>
                                        </p:tgtEl>
                                        <p:attrNameLst>
                                          <p:attrName>ppt_c</p:attrName>
                                        </p:attrNameLst>
                                      </p:cBhvr>
                                      <p:to>
                                        <a:srgbClr val="0066FF"/>
                                      </p:to>
                                    </p:animClr>
                                  </p:sub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8195">
                                            <p:txEl>
                                              <p:pRg st="4" end="4"/>
                                            </p:txEl>
                                          </p:spTgt>
                                        </p:tgtEl>
                                        <p:attrNameLst>
                                          <p:attrName>style.visibility</p:attrName>
                                        </p:attrNameLst>
                                      </p:cBhvr>
                                      <p:to>
                                        <p:strVal val="visible"/>
                                      </p:to>
                                    </p:set>
                                    <p:animEffect transition="in" filter="dissolve">
                                      <p:cBhvr>
                                        <p:cTn id="20" dur="500"/>
                                        <p:tgtEl>
                                          <p:spTgt spid="8195">
                                            <p:txEl>
                                              <p:pRg st="4" end="4"/>
                                            </p:txEl>
                                          </p:spTgt>
                                        </p:tgtEl>
                                      </p:cBhvr>
                                    </p:animEffect>
                                  </p:childTnLst>
                                  <p:subTnLst>
                                    <p:animClr clrSpc="rgb" dir="cw">
                                      <p:cBhvr override="childStyle">
                                        <p:cTn dur="1" fill="hold" display="0" masterRel="nextClick" afterEffect="1"/>
                                        <p:tgtEl>
                                          <p:spTgt spid="8195">
                                            <p:txEl>
                                              <p:pRg st="4" end="4"/>
                                            </p:txEl>
                                          </p:spTgt>
                                        </p:tgtEl>
                                        <p:attrNameLst>
                                          <p:attrName>ppt_c</p:attrName>
                                        </p:attrNameLst>
                                      </p:cBhvr>
                                      <p:to>
                                        <a:srgbClr val="0066FF"/>
                                      </p:to>
                                    </p:animClr>
                                  </p:sub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8195">
                                            <p:txEl>
                                              <p:pRg st="6" end="6"/>
                                            </p:txEl>
                                          </p:spTgt>
                                        </p:tgtEl>
                                        <p:attrNameLst>
                                          <p:attrName>style.visibility</p:attrName>
                                        </p:attrNameLst>
                                      </p:cBhvr>
                                      <p:to>
                                        <p:strVal val="visible"/>
                                      </p:to>
                                    </p:set>
                                    <p:animEffect transition="in" filter="dissolve">
                                      <p:cBhvr>
                                        <p:cTn id="25" dur="500"/>
                                        <p:tgtEl>
                                          <p:spTgt spid="8195">
                                            <p:txEl>
                                              <p:pRg st="6" end="6"/>
                                            </p:txEl>
                                          </p:spTgt>
                                        </p:tgtEl>
                                      </p:cBhvr>
                                    </p:animEffect>
                                  </p:childTnLst>
                                  <p:subTnLst>
                                    <p:animClr clrSpc="rgb" dir="cw">
                                      <p:cBhvr override="childStyle">
                                        <p:cTn dur="1" fill="hold" display="0" masterRel="nextClick" afterEffect="1"/>
                                        <p:tgtEl>
                                          <p:spTgt spid="8195">
                                            <p:txEl>
                                              <p:pRg st="6" end="6"/>
                                            </p:txEl>
                                          </p:spTgt>
                                        </p:tgtEl>
                                        <p:attrNameLst>
                                          <p:attrName>ppt_c</p:attrName>
                                        </p:attrNameLst>
                                      </p:cBhvr>
                                      <p:to>
                                        <a:srgbClr val="0066FF"/>
                                      </p:to>
                                    </p:animClr>
                                  </p:sub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8195">
                                            <p:txEl>
                                              <p:pRg st="8" end="8"/>
                                            </p:txEl>
                                          </p:spTgt>
                                        </p:tgtEl>
                                        <p:attrNameLst>
                                          <p:attrName>style.visibility</p:attrName>
                                        </p:attrNameLst>
                                      </p:cBhvr>
                                      <p:to>
                                        <p:strVal val="visible"/>
                                      </p:to>
                                    </p:set>
                                    <p:animEffect transition="in" filter="dissolve">
                                      <p:cBhvr>
                                        <p:cTn id="30" dur="500"/>
                                        <p:tgtEl>
                                          <p:spTgt spid="8195">
                                            <p:txEl>
                                              <p:pRg st="8" end="8"/>
                                            </p:txEl>
                                          </p:spTgt>
                                        </p:tgtEl>
                                      </p:cBhvr>
                                    </p:animEffect>
                                  </p:childTnLst>
                                  <p:subTnLst>
                                    <p:animClr clrSpc="rgb" dir="cw">
                                      <p:cBhvr override="childStyle">
                                        <p:cTn dur="1" fill="hold" display="0" masterRel="nextClick" afterEffect="1"/>
                                        <p:tgtEl>
                                          <p:spTgt spid="8195">
                                            <p:txEl>
                                              <p:pRg st="8" end="8"/>
                                            </p:txEl>
                                          </p:spTgt>
                                        </p:tgtEl>
                                        <p:attrNameLst>
                                          <p:attrName>ppt_c</p:attrName>
                                        </p:attrNameLst>
                                      </p:cBhvr>
                                      <p:to>
                                        <a:srgbClr val="0066FF"/>
                                      </p:to>
                                    </p:animClr>
                                  </p:sub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8195">
                                            <p:txEl>
                                              <p:pRg st="10" end="10"/>
                                            </p:txEl>
                                          </p:spTgt>
                                        </p:tgtEl>
                                        <p:attrNameLst>
                                          <p:attrName>style.visibility</p:attrName>
                                        </p:attrNameLst>
                                      </p:cBhvr>
                                      <p:to>
                                        <p:strVal val="visible"/>
                                      </p:to>
                                    </p:set>
                                    <p:animEffect transition="in" filter="dissolve">
                                      <p:cBhvr>
                                        <p:cTn id="35" dur="500"/>
                                        <p:tgtEl>
                                          <p:spTgt spid="8195">
                                            <p:txEl>
                                              <p:pRg st="10" end="10"/>
                                            </p:txEl>
                                          </p:spTgt>
                                        </p:tgtEl>
                                      </p:cBhvr>
                                    </p:animEffect>
                                  </p:childTnLst>
                                  <p:subTnLst>
                                    <p:animClr clrSpc="rgb" dir="cw">
                                      <p:cBhvr override="childStyle">
                                        <p:cTn dur="1" fill="hold" display="0" masterRel="nextClick" afterEffect="1"/>
                                        <p:tgtEl>
                                          <p:spTgt spid="8195">
                                            <p:txEl>
                                              <p:pRg st="10" end="10"/>
                                            </p:txEl>
                                          </p:spTgt>
                                        </p:tgtEl>
                                        <p:attrNameLst>
                                          <p:attrName>ppt_c</p:attrName>
                                        </p:attrNameLst>
                                      </p:cBhvr>
                                      <p:to>
                                        <a:srgbClr val="0066F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bldLvl="2" autoUpdateAnimBg="0"/>
    </p:bldLst>
  </p:timing>
</p:sld>
</file>

<file path=ppt/slides/slide3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533400" y="304800"/>
            <a:ext cx="8229600" cy="1143000"/>
          </a:xfrm>
        </p:spPr>
        <p:txBody>
          <a:bodyPr>
            <a:normAutofit/>
          </a:bodyPr>
          <a:lstStyle/>
          <a:p>
            <a:pPr algn="ctr" eaLnBrk="1" fontAlgn="auto" hangingPunct="1">
              <a:spcAft>
                <a:spcPts val="0"/>
              </a:spcAft>
              <a:defRPr/>
            </a:pPr>
            <a:r>
              <a:rPr lang="en-US" sz="4000" b="1" dirty="0" smtClean="0">
                <a:solidFill>
                  <a:srgbClr val="FF0000"/>
                </a:solidFill>
                <a:effectLst>
                  <a:outerShdw blurRad="38100" dist="38100" dir="2700000" algn="tl">
                    <a:srgbClr val="FFFFFF"/>
                  </a:outerShdw>
                </a:effectLst>
              </a:rPr>
              <a:t>TABLE OF ORGANIZATION CONT.</a:t>
            </a:r>
          </a:p>
        </p:txBody>
      </p:sp>
      <p:sp>
        <p:nvSpPr>
          <p:cNvPr id="9219" name="Rectangle 3"/>
          <p:cNvSpPr>
            <a:spLocks noGrp="1" noChangeArrowheads="1"/>
          </p:cNvSpPr>
          <p:nvPr>
            <p:ph idx="1"/>
          </p:nvPr>
        </p:nvSpPr>
        <p:spPr>
          <a:xfrm>
            <a:off x="0" y="1752600"/>
            <a:ext cx="9144000" cy="4724400"/>
          </a:xfrm>
        </p:spPr>
        <p:txBody>
          <a:bodyPr/>
          <a:lstStyle/>
          <a:p>
            <a:pPr eaLnBrk="1" hangingPunct="1">
              <a:buClr>
                <a:srgbClr val="FFFF00"/>
              </a:buClr>
              <a:buFont typeface="Wingdings" pitchFamily="2" charset="2"/>
              <a:buChar char="Ø"/>
            </a:pPr>
            <a:r>
              <a:rPr lang="en-US" sz="2800" u="sng" smtClean="0">
                <a:solidFill>
                  <a:srgbClr val="FFFFFF"/>
                </a:solidFill>
              </a:rPr>
              <a:t>Mission statement</a:t>
            </a:r>
            <a:r>
              <a:rPr lang="en-US" sz="2800" smtClean="0">
                <a:solidFill>
                  <a:srgbClr val="FFFFFF"/>
                </a:solidFill>
              </a:rPr>
              <a:t> determines the unit’s required:</a:t>
            </a:r>
          </a:p>
          <a:p>
            <a:pPr lvl="1" eaLnBrk="1" hangingPunct="1">
              <a:buClr>
                <a:srgbClr val="66FF33"/>
              </a:buClr>
              <a:buFont typeface="Wingdings" pitchFamily="2" charset="2"/>
              <a:buChar char="ü"/>
            </a:pPr>
            <a:r>
              <a:rPr lang="en-US" sz="2800" smtClean="0">
                <a:solidFill>
                  <a:srgbClr val="FFFFFF"/>
                </a:solidFill>
              </a:rPr>
              <a:t>Personnel skills.</a:t>
            </a:r>
          </a:p>
          <a:p>
            <a:pPr lvl="1" eaLnBrk="1" hangingPunct="1">
              <a:buClr>
                <a:srgbClr val="66FF33"/>
              </a:buClr>
              <a:buFont typeface="Wingdings" pitchFamily="2" charset="2"/>
              <a:buChar char="ü"/>
            </a:pPr>
            <a:r>
              <a:rPr lang="en-US" sz="2800" smtClean="0">
                <a:solidFill>
                  <a:srgbClr val="FFFFFF"/>
                </a:solidFill>
              </a:rPr>
              <a:t>Equipment.</a:t>
            </a:r>
          </a:p>
          <a:p>
            <a:pPr lvl="1" eaLnBrk="1" hangingPunct="1">
              <a:buClr>
                <a:srgbClr val="66FF33"/>
              </a:buClr>
              <a:buFont typeface="Times New Roman" pitchFamily="18" charset="0"/>
              <a:buChar char="*"/>
            </a:pPr>
            <a:r>
              <a:rPr lang="en-US" sz="2800" smtClean="0">
                <a:solidFill>
                  <a:srgbClr val="FFFFFF"/>
                </a:solidFill>
              </a:rPr>
              <a:t>Start point for resource requirement review.</a:t>
            </a:r>
          </a:p>
          <a:p>
            <a:pPr lvl="1" eaLnBrk="1" hangingPunct="1">
              <a:buClr>
                <a:srgbClr val="66FF33"/>
              </a:buClr>
              <a:buFont typeface="Wingdings" pitchFamily="2" charset="2"/>
              <a:buChar char="ü"/>
            </a:pPr>
            <a:endParaRPr lang="en-US" smtClean="0">
              <a:solidFill>
                <a:srgbClr val="FFFFFF"/>
              </a:solidFill>
            </a:endParaRPr>
          </a:p>
          <a:p>
            <a:pPr eaLnBrk="1" hangingPunct="1">
              <a:buClr>
                <a:srgbClr val="FFFF00"/>
              </a:buClr>
              <a:buFont typeface="Wingdings" pitchFamily="2" charset="2"/>
              <a:buChar char="Ø"/>
            </a:pPr>
            <a:r>
              <a:rPr lang="en-US" sz="2800" u="sng" smtClean="0">
                <a:solidFill>
                  <a:srgbClr val="FFFFFF"/>
                </a:solidFill>
              </a:rPr>
              <a:t>Organization paragraph</a:t>
            </a:r>
            <a:endParaRPr lang="en-US" sz="2800" smtClean="0">
              <a:solidFill>
                <a:srgbClr val="FFFFFF"/>
              </a:solidFill>
            </a:endParaRPr>
          </a:p>
          <a:p>
            <a:pPr lvl="1" eaLnBrk="1" hangingPunct="1">
              <a:buClr>
                <a:srgbClr val="66FF33"/>
              </a:buClr>
              <a:buFont typeface="Wingdings" pitchFamily="2" charset="2"/>
              <a:buChar char="ü"/>
            </a:pPr>
            <a:r>
              <a:rPr lang="en-US" sz="2800" smtClean="0">
                <a:solidFill>
                  <a:srgbClr val="FFFFFF"/>
                </a:solidFill>
              </a:rPr>
              <a:t>Contains a list of Subordinate elements.</a:t>
            </a:r>
          </a:p>
          <a:p>
            <a:pPr lvl="1" eaLnBrk="1" hangingPunct="1">
              <a:buClr>
                <a:srgbClr val="66FF33"/>
              </a:buClr>
              <a:buFont typeface="Wingdings" pitchFamily="2" charset="2"/>
              <a:buChar char="ü"/>
            </a:pPr>
            <a:r>
              <a:rPr lang="en-US" sz="2800" smtClean="0">
                <a:solidFill>
                  <a:srgbClr val="FFFFFF"/>
                </a:solidFill>
              </a:rPr>
              <a:t>Identifies the internal maintenance support and maintenance requirements.</a:t>
            </a:r>
            <a:r>
              <a:rPr lang="en-US" sz="2800" smtClean="0"/>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219">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9219">
                                            <p:txEl>
                                              <p:pRg st="0" end="0"/>
                                            </p:txEl>
                                          </p:spTgt>
                                        </p:tgtEl>
                                        <p:attrNameLst>
                                          <p:attrName>ppt_c</p:attrName>
                                        </p:attrNameLst>
                                      </p:cBhvr>
                                      <p:to>
                                        <a:srgbClr val="0066FF"/>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219">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9219">
                                            <p:txEl>
                                              <p:pRg st="1" end="1"/>
                                            </p:txEl>
                                          </p:spTgt>
                                        </p:tgtEl>
                                        <p:attrNameLst>
                                          <p:attrName>ppt_c</p:attrName>
                                        </p:attrNameLst>
                                      </p:cBhvr>
                                      <p:to>
                                        <a:srgbClr val="0066FF"/>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219">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9219">
                                            <p:txEl>
                                              <p:pRg st="2" end="2"/>
                                            </p:txEl>
                                          </p:spTgt>
                                        </p:tgtEl>
                                        <p:attrNameLst>
                                          <p:attrName>ppt_c</p:attrName>
                                        </p:attrNameLst>
                                      </p:cBhvr>
                                      <p:to>
                                        <a:srgbClr val="0066FF"/>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219">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9219">
                                            <p:txEl>
                                              <p:pRg st="3" end="3"/>
                                            </p:txEl>
                                          </p:spTgt>
                                        </p:tgtEl>
                                        <p:attrNameLst>
                                          <p:attrName>ppt_c</p:attrName>
                                        </p:attrNameLst>
                                      </p:cBhvr>
                                      <p:to>
                                        <a:srgbClr val="0066FF"/>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9219">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9219">
                                            <p:txEl>
                                              <p:pRg st="5" end="5"/>
                                            </p:txEl>
                                          </p:spTgt>
                                        </p:tgtEl>
                                        <p:attrNameLst>
                                          <p:attrName>ppt_c</p:attrName>
                                        </p:attrNameLst>
                                      </p:cBhvr>
                                      <p:to>
                                        <a:srgbClr val="0066FF"/>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9219">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9219">
                                            <p:txEl>
                                              <p:pRg st="6" end="6"/>
                                            </p:txEl>
                                          </p:spTgt>
                                        </p:tgtEl>
                                        <p:attrNameLst>
                                          <p:attrName>ppt_c</p:attrName>
                                        </p:attrNameLst>
                                      </p:cBhvr>
                                      <p:to>
                                        <a:srgbClr val="0066FF"/>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9219">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9219">
                                            <p:txEl>
                                              <p:pRg st="7" end="7"/>
                                            </p:txEl>
                                          </p:spTgt>
                                        </p:tgtEl>
                                        <p:attrNameLst>
                                          <p:attrName>ppt_c</p:attrName>
                                        </p:attrNameLst>
                                      </p:cBhvr>
                                      <p:to>
                                        <a:srgbClr val="0066F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bldLvl="2" autoUpdateAnimBg="0"/>
    </p:bldLst>
  </p:timing>
</p:sld>
</file>

<file path=ppt/slides/slide3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algn="ctr" eaLnBrk="1" fontAlgn="auto" hangingPunct="1">
              <a:spcAft>
                <a:spcPts val="0"/>
              </a:spcAft>
              <a:defRPr/>
            </a:pPr>
            <a:r>
              <a:rPr lang="en-US" sz="4000" b="1" smtClean="0">
                <a:solidFill>
                  <a:srgbClr val="FF0000"/>
                </a:solidFill>
                <a:effectLst>
                  <a:outerShdw blurRad="38100" dist="38100" dir="2700000" algn="tl">
                    <a:srgbClr val="FFFFFF"/>
                  </a:outerShdw>
                </a:effectLst>
              </a:rPr>
              <a:t>TABLE OF ORGANIZATION CONT.</a:t>
            </a:r>
          </a:p>
        </p:txBody>
      </p:sp>
      <p:sp>
        <p:nvSpPr>
          <p:cNvPr id="10243" name="Rectangle 3"/>
          <p:cNvSpPr>
            <a:spLocks noGrp="1" noChangeArrowheads="1"/>
          </p:cNvSpPr>
          <p:nvPr>
            <p:ph idx="1"/>
          </p:nvPr>
        </p:nvSpPr>
        <p:spPr>
          <a:xfrm>
            <a:off x="0" y="2286000"/>
            <a:ext cx="9144000" cy="2514600"/>
          </a:xfrm>
        </p:spPr>
        <p:txBody>
          <a:bodyPr/>
          <a:lstStyle/>
          <a:p>
            <a:pPr eaLnBrk="1" hangingPunct="1">
              <a:buClr>
                <a:srgbClr val="FFFF00"/>
              </a:buClr>
              <a:buFont typeface="Wingdings" pitchFamily="2" charset="2"/>
              <a:buChar char="Ø"/>
            </a:pPr>
            <a:r>
              <a:rPr lang="en-US" sz="2800" u="sng" smtClean="0">
                <a:solidFill>
                  <a:srgbClr val="FFFFFF"/>
                </a:solidFill>
              </a:rPr>
              <a:t>Concept of employment</a:t>
            </a:r>
            <a:r>
              <a:rPr lang="en-US" sz="2800" smtClean="0">
                <a:solidFill>
                  <a:srgbClr val="FFFFFF"/>
                </a:solidFill>
              </a:rPr>
              <a:t> is as vital to the CO as it is to the Operations staff. It determines:</a:t>
            </a:r>
          </a:p>
          <a:p>
            <a:pPr eaLnBrk="1" hangingPunct="1">
              <a:buClr>
                <a:srgbClr val="FFFF00"/>
              </a:buClr>
              <a:buFont typeface="Wingdings" pitchFamily="2" charset="2"/>
              <a:buChar char="Ø"/>
            </a:pPr>
            <a:endParaRPr lang="en-US" sz="900" smtClean="0">
              <a:solidFill>
                <a:srgbClr val="FFFFFF"/>
              </a:solidFill>
            </a:endParaRPr>
          </a:p>
          <a:p>
            <a:pPr lvl="1" eaLnBrk="1" hangingPunct="1">
              <a:buClr>
                <a:srgbClr val="66FF33"/>
              </a:buClr>
              <a:buFont typeface="Wingdings" pitchFamily="2" charset="2"/>
              <a:buChar char="ü"/>
            </a:pPr>
            <a:r>
              <a:rPr lang="en-US" sz="2800" smtClean="0">
                <a:solidFill>
                  <a:srgbClr val="FFFFFF"/>
                </a:solidFill>
              </a:rPr>
              <a:t>Type of support required-</a:t>
            </a:r>
          </a:p>
          <a:p>
            <a:pPr lvl="1" eaLnBrk="1" hangingPunct="1">
              <a:buClr>
                <a:srgbClr val="66FF33"/>
              </a:buClr>
              <a:buFont typeface="Wingdings" pitchFamily="2" charset="2"/>
              <a:buChar char="ü"/>
            </a:pPr>
            <a:endParaRPr lang="en-US" sz="900" smtClean="0">
              <a:solidFill>
                <a:srgbClr val="FFFFFF"/>
              </a:solidFill>
            </a:endParaRPr>
          </a:p>
          <a:p>
            <a:pPr lvl="1" eaLnBrk="1" hangingPunct="1">
              <a:buClr>
                <a:srgbClr val="66FF33"/>
              </a:buClr>
              <a:buFont typeface="Wingdings" pitchFamily="2" charset="2"/>
              <a:buChar char="ü"/>
            </a:pPr>
            <a:r>
              <a:rPr lang="en-US" sz="2800" smtClean="0">
                <a:solidFill>
                  <a:srgbClr val="FFFFFF"/>
                </a:solidFill>
              </a:rPr>
              <a:t>Manner in which that support must be provided.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dissolve">
                                      <p:cBhvr>
                                        <p:cTn id="7" dur="500"/>
                                        <p:tgtEl>
                                          <p:spTgt spid="10243">
                                            <p:txEl>
                                              <p:pRg st="0" end="0"/>
                                            </p:txEl>
                                          </p:spTgt>
                                        </p:tgtEl>
                                      </p:cBhvr>
                                    </p:animEffect>
                                  </p:childTnLst>
                                  <p:subTnLst>
                                    <p:animClr clrSpc="rgb" dir="cw">
                                      <p:cBhvr override="childStyle">
                                        <p:cTn dur="1" fill="hold" display="0" masterRel="nextClick" afterEffect="1"/>
                                        <p:tgtEl>
                                          <p:spTgt spid="10243">
                                            <p:txEl>
                                              <p:pRg st="0" end="0"/>
                                            </p:txEl>
                                          </p:spTgt>
                                        </p:tgtEl>
                                        <p:attrNameLst>
                                          <p:attrName>ppt_c</p:attrName>
                                        </p:attrNameLst>
                                      </p:cBhvr>
                                      <p:to>
                                        <a:srgbClr val="0066FF"/>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243">
                                            <p:txEl>
                                              <p:pRg st="2" end="2"/>
                                            </p:txEl>
                                          </p:spTgt>
                                        </p:tgtEl>
                                        <p:attrNameLst>
                                          <p:attrName>style.visibility</p:attrName>
                                        </p:attrNameLst>
                                      </p:cBhvr>
                                      <p:to>
                                        <p:strVal val="visible"/>
                                      </p:to>
                                    </p:set>
                                    <p:animEffect transition="in" filter="dissolve">
                                      <p:cBhvr>
                                        <p:cTn id="12" dur="500"/>
                                        <p:tgtEl>
                                          <p:spTgt spid="10243">
                                            <p:txEl>
                                              <p:pRg st="2" end="2"/>
                                            </p:txEl>
                                          </p:spTgt>
                                        </p:tgtEl>
                                      </p:cBhvr>
                                    </p:animEffect>
                                  </p:childTnLst>
                                  <p:subTnLst>
                                    <p:animClr clrSpc="rgb" dir="cw">
                                      <p:cBhvr override="childStyle">
                                        <p:cTn dur="1" fill="hold" display="0" masterRel="nextClick" afterEffect="1"/>
                                        <p:tgtEl>
                                          <p:spTgt spid="10243">
                                            <p:txEl>
                                              <p:pRg st="2" end="2"/>
                                            </p:txEl>
                                          </p:spTgt>
                                        </p:tgtEl>
                                        <p:attrNameLst>
                                          <p:attrName>ppt_c</p:attrName>
                                        </p:attrNameLst>
                                      </p:cBhvr>
                                      <p:to>
                                        <a:srgbClr val="0066FF"/>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243">
                                            <p:txEl>
                                              <p:pRg st="4" end="4"/>
                                            </p:txEl>
                                          </p:spTgt>
                                        </p:tgtEl>
                                        <p:attrNameLst>
                                          <p:attrName>style.visibility</p:attrName>
                                        </p:attrNameLst>
                                      </p:cBhvr>
                                      <p:to>
                                        <p:strVal val="visible"/>
                                      </p:to>
                                    </p:set>
                                    <p:animEffect transition="in" filter="dissolve">
                                      <p:cBhvr>
                                        <p:cTn id="17" dur="500"/>
                                        <p:tgtEl>
                                          <p:spTgt spid="10243">
                                            <p:txEl>
                                              <p:pRg st="4" end="4"/>
                                            </p:txEl>
                                          </p:spTgt>
                                        </p:tgtEl>
                                      </p:cBhvr>
                                    </p:animEffect>
                                  </p:childTnLst>
                                  <p:subTnLst>
                                    <p:animClr clrSpc="rgb" dir="cw">
                                      <p:cBhvr override="childStyle">
                                        <p:cTn dur="1" fill="hold" display="0" masterRel="nextClick" afterEffect="1"/>
                                        <p:tgtEl>
                                          <p:spTgt spid="10243">
                                            <p:txEl>
                                              <p:pRg st="4" end="4"/>
                                            </p:txEl>
                                          </p:spTgt>
                                        </p:tgtEl>
                                        <p:attrNameLst>
                                          <p:attrName>ppt_c</p:attrName>
                                        </p:attrNameLst>
                                      </p:cBhvr>
                                      <p:to>
                                        <a:srgbClr val="0066F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bldLvl="2"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3795" name="Rectangle 3"/>
          <p:cNvSpPr>
            <a:spLocks noGrp="1" noChangeArrowheads="1"/>
          </p:cNvSpPr>
          <p:nvPr>
            <p:ph idx="1"/>
          </p:nvPr>
        </p:nvSpPr>
        <p:spPr>
          <a:xfrm>
            <a:off x="0" y="2133600"/>
            <a:ext cx="9144000" cy="4114800"/>
          </a:xfrm>
        </p:spPr>
        <p:txBody>
          <a:bodyPr/>
          <a:lstStyle/>
          <a:p>
            <a:pPr eaLnBrk="1" hangingPunct="1">
              <a:buClr>
                <a:srgbClr val="FF0000"/>
              </a:buClr>
              <a:buFontTx/>
              <a:buChar char="Q"/>
            </a:pPr>
            <a:r>
              <a:rPr lang="en-US" sz="3600" b="1" smtClean="0">
                <a:solidFill>
                  <a:srgbClr val="FF0000"/>
                </a:solidFill>
              </a:rPr>
              <a:t>.</a:t>
            </a:r>
            <a:r>
              <a:rPr lang="en-US" smtClean="0">
                <a:solidFill>
                  <a:srgbClr val="FF0000"/>
                </a:solidFill>
              </a:rPr>
              <a:t>	</a:t>
            </a:r>
            <a:r>
              <a:rPr lang="en-US" sz="3200" b="1" smtClean="0"/>
              <a:t>What information is required in the “REMARKS” section of the 696D?</a:t>
            </a:r>
            <a:endParaRPr lang="en-US" sz="4400" b="1" smtClean="0"/>
          </a:p>
          <a:p>
            <a:pPr eaLnBrk="1" hangingPunct="1">
              <a:buClr>
                <a:srgbClr val="FF0000"/>
              </a:buClr>
              <a:buFontTx/>
              <a:buNone/>
            </a:pPr>
            <a:endParaRPr lang="en-US" sz="4400" b="1" smtClean="0"/>
          </a:p>
          <a:p>
            <a:pPr eaLnBrk="1" hangingPunct="1">
              <a:buClr>
                <a:srgbClr val="00FF00"/>
              </a:buClr>
              <a:buFont typeface="Wingdings 2" pitchFamily="18" charset="2"/>
              <a:buNone/>
            </a:pPr>
            <a:r>
              <a:rPr lang="en-US" sz="4400" b="1" smtClean="0">
                <a:solidFill>
                  <a:srgbClr val="FF0000"/>
                </a:solidFill>
              </a:rPr>
              <a:t>A.</a:t>
            </a:r>
            <a:r>
              <a:rPr lang="en-US" sz="4400" b="1" smtClean="0"/>
              <a:t>	</a:t>
            </a:r>
            <a:r>
              <a:rPr lang="en-US" sz="3200" b="1" smtClean="0"/>
              <a:t>EOT Indicator RPLC old &amp; new readings and date, HTSBD, Dates of LT, NDT, ACI, CARC Paint, Warranty dates, Anti-Freeze and type.</a:t>
            </a:r>
            <a:endParaRPr lang="en-US" sz="3200" smtClean="0"/>
          </a:p>
        </p:txBody>
      </p:sp>
      <p:sp>
        <p:nvSpPr>
          <p:cNvPr id="34818" name="Rectangle 2"/>
          <p:cNvSpPr>
            <a:spLocks noGrp="1" noChangeArrowheads="1"/>
          </p:cNvSpPr>
          <p:nvPr>
            <p:ph type="title"/>
          </p:nvPr>
        </p:nvSpPr>
        <p:spPr>
          <a:xfrm>
            <a:off x="0" y="381000"/>
            <a:ext cx="9144000" cy="1143000"/>
          </a:xfrm>
        </p:spPr>
        <p:txBody>
          <a:bodyPr/>
          <a:lstStyle/>
          <a:p>
            <a:pPr algn="ctr" eaLnBrk="1" fontAlgn="auto" hangingPunct="1">
              <a:spcAft>
                <a:spcPts val="0"/>
              </a:spcAft>
              <a:defRPr/>
            </a:pPr>
            <a:r>
              <a:rPr sz="6000" b="1" smtClean="0">
                <a:solidFill>
                  <a:srgbClr val="FF0000"/>
                </a:solidFill>
              </a:rPr>
              <a:t>QUESTIONS TO YOU!</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dissolve">
                                      <p:cBhvr>
                                        <p:cTn id="7" dur="500"/>
                                        <p:tgtEl>
                                          <p:spTgt spid="337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3795">
                                            <p:txEl>
                                              <p:pRg st="2" end="2"/>
                                            </p:txEl>
                                          </p:spTgt>
                                        </p:tgtEl>
                                        <p:attrNameLst>
                                          <p:attrName>style.visibility</p:attrName>
                                        </p:attrNameLst>
                                      </p:cBhvr>
                                      <p:to>
                                        <p:strVal val="visible"/>
                                      </p:to>
                                    </p:set>
                                    <p:animEffect transition="in" filter="dissolve">
                                      <p:cBhvr>
                                        <p:cTn id="12" dur="500"/>
                                        <p:tgtEl>
                                          <p:spTgt spid="337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autoUpdateAnimBg="0"/>
    </p:bldLst>
  </p:timing>
</p:sld>
</file>

<file path=ppt/slides/slide3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33400" y="457200"/>
            <a:ext cx="8229600" cy="1143000"/>
          </a:xfrm>
        </p:spPr>
        <p:txBody>
          <a:bodyPr>
            <a:normAutofit/>
          </a:bodyPr>
          <a:lstStyle/>
          <a:p>
            <a:pPr algn="ctr" eaLnBrk="1" fontAlgn="auto" hangingPunct="1">
              <a:spcAft>
                <a:spcPts val="0"/>
              </a:spcAft>
              <a:defRPr/>
            </a:pPr>
            <a:r>
              <a:rPr lang="en-US" sz="4000" b="1" dirty="0" smtClean="0">
                <a:solidFill>
                  <a:srgbClr val="FF0000"/>
                </a:solidFill>
                <a:effectLst>
                  <a:outerShdw blurRad="38100" dist="38100" dir="2700000" algn="tl">
                    <a:srgbClr val="FFFFFF"/>
                  </a:outerShdw>
                </a:effectLst>
              </a:rPr>
              <a:t>TABLE OF ORGANIZATION CONT.</a:t>
            </a:r>
          </a:p>
        </p:txBody>
      </p:sp>
      <p:sp>
        <p:nvSpPr>
          <p:cNvPr id="11267" name="Rectangle 3"/>
          <p:cNvSpPr>
            <a:spLocks noGrp="1" noChangeArrowheads="1"/>
          </p:cNvSpPr>
          <p:nvPr>
            <p:ph idx="1"/>
          </p:nvPr>
        </p:nvSpPr>
        <p:spPr>
          <a:xfrm>
            <a:off x="0" y="2057400"/>
            <a:ext cx="9144000" cy="4800600"/>
          </a:xfrm>
        </p:spPr>
        <p:txBody>
          <a:bodyPr/>
          <a:lstStyle/>
          <a:p>
            <a:pPr eaLnBrk="1" hangingPunct="1">
              <a:buClr>
                <a:srgbClr val="FFFF00"/>
              </a:buClr>
              <a:buFont typeface="Wingdings" pitchFamily="2" charset="2"/>
              <a:buChar char="Ø"/>
            </a:pPr>
            <a:r>
              <a:rPr lang="en-US" sz="3200" u="sng" smtClean="0">
                <a:solidFill>
                  <a:srgbClr val="FFFFFF"/>
                </a:solidFill>
              </a:rPr>
              <a:t>Administration and logistics capabilities</a:t>
            </a:r>
            <a:r>
              <a:rPr lang="en-US" sz="3200" smtClean="0">
                <a:solidFill>
                  <a:srgbClr val="FFFFFF"/>
                </a:solidFill>
              </a:rPr>
              <a:t> specify exact functions authorized to the command WRT:</a:t>
            </a:r>
          </a:p>
          <a:p>
            <a:pPr eaLnBrk="1" hangingPunct="1">
              <a:buClr>
                <a:srgbClr val="FFFF00"/>
              </a:buClr>
              <a:buFont typeface="Wingdings" pitchFamily="2" charset="2"/>
              <a:buChar char="Ø"/>
            </a:pPr>
            <a:endParaRPr lang="en-US" sz="1000" smtClean="0">
              <a:solidFill>
                <a:srgbClr val="FFFFFF"/>
              </a:solidFill>
            </a:endParaRPr>
          </a:p>
          <a:p>
            <a:pPr lvl="1" eaLnBrk="1" hangingPunct="1">
              <a:buClr>
                <a:srgbClr val="66FF33"/>
              </a:buClr>
              <a:buFont typeface="Wingdings" pitchFamily="2" charset="2"/>
              <a:buChar char="ü"/>
            </a:pPr>
            <a:r>
              <a:rPr lang="en-US" sz="3200" smtClean="0">
                <a:solidFill>
                  <a:srgbClr val="FFFFFF"/>
                </a:solidFill>
              </a:rPr>
              <a:t>Administration.</a:t>
            </a:r>
          </a:p>
          <a:p>
            <a:pPr lvl="1" eaLnBrk="1" hangingPunct="1">
              <a:buClr>
                <a:srgbClr val="66FF33"/>
              </a:buClr>
              <a:buFont typeface="Wingdings" pitchFamily="2" charset="2"/>
              <a:buChar char="ü"/>
            </a:pPr>
            <a:endParaRPr lang="en-US" sz="1000" smtClean="0">
              <a:solidFill>
                <a:srgbClr val="FFFFFF"/>
              </a:solidFill>
            </a:endParaRPr>
          </a:p>
          <a:p>
            <a:pPr lvl="1" eaLnBrk="1" hangingPunct="1">
              <a:buClr>
                <a:srgbClr val="66FF33"/>
              </a:buClr>
              <a:buFont typeface="Wingdings" pitchFamily="2" charset="2"/>
              <a:buChar char="ü"/>
            </a:pPr>
            <a:r>
              <a:rPr lang="en-US" sz="3200" smtClean="0">
                <a:solidFill>
                  <a:srgbClr val="FFFFFF"/>
                </a:solidFill>
              </a:rPr>
              <a:t>Supply-</a:t>
            </a:r>
          </a:p>
          <a:p>
            <a:pPr lvl="1" eaLnBrk="1" hangingPunct="1">
              <a:buClr>
                <a:srgbClr val="66FF33"/>
              </a:buClr>
              <a:buFont typeface="Wingdings" pitchFamily="2" charset="2"/>
              <a:buChar char="ü"/>
            </a:pPr>
            <a:endParaRPr lang="en-US" sz="1000" smtClean="0">
              <a:solidFill>
                <a:srgbClr val="FFFFFF"/>
              </a:solidFill>
            </a:endParaRPr>
          </a:p>
          <a:p>
            <a:pPr lvl="1" eaLnBrk="1" hangingPunct="1">
              <a:buClr>
                <a:srgbClr val="66FF33"/>
              </a:buClr>
              <a:buFont typeface="Wingdings" pitchFamily="2" charset="2"/>
              <a:buChar char="ü"/>
            </a:pPr>
            <a:r>
              <a:rPr lang="en-US" sz="3200" smtClean="0">
                <a:solidFill>
                  <a:srgbClr val="FFFFFF"/>
                </a:solidFill>
              </a:rPr>
              <a:t>Maintenance.</a:t>
            </a:r>
            <a:endParaRPr lang="en-US" smtClean="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checkerboard(across)">
                                      <p:cBhvr>
                                        <p:cTn id="7" dur="500"/>
                                        <p:tgtEl>
                                          <p:spTgt spid="11267">
                                            <p:txEl>
                                              <p:pRg st="0" end="0"/>
                                            </p:txEl>
                                          </p:spTgt>
                                        </p:tgtEl>
                                      </p:cBhvr>
                                    </p:animEffect>
                                  </p:childTnLst>
                                  <p:subTnLst>
                                    <p:animClr clrSpc="rgb" dir="cw">
                                      <p:cBhvr override="childStyle">
                                        <p:cTn dur="1" fill="hold" display="0" masterRel="nextClick" afterEffect="1"/>
                                        <p:tgtEl>
                                          <p:spTgt spid="11267">
                                            <p:txEl>
                                              <p:pRg st="0" end="0"/>
                                            </p:txEl>
                                          </p:spTgt>
                                        </p:tgtEl>
                                        <p:attrNameLst>
                                          <p:attrName>ppt_c</p:attrName>
                                        </p:attrNameLst>
                                      </p:cBhvr>
                                      <p:to>
                                        <a:srgbClr val="0066FF"/>
                                      </p:to>
                                    </p:animClr>
                                  </p:sub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267">
                                            <p:txEl>
                                              <p:pRg st="2" end="2"/>
                                            </p:txEl>
                                          </p:spTgt>
                                        </p:tgtEl>
                                        <p:attrNameLst>
                                          <p:attrName>style.visibility</p:attrName>
                                        </p:attrNameLst>
                                      </p:cBhvr>
                                      <p:to>
                                        <p:strVal val="visible"/>
                                      </p:to>
                                    </p:set>
                                    <p:animEffect transition="in" filter="checkerboard(across)">
                                      <p:cBhvr>
                                        <p:cTn id="12" dur="500"/>
                                        <p:tgtEl>
                                          <p:spTgt spid="11267">
                                            <p:txEl>
                                              <p:pRg st="2" end="2"/>
                                            </p:txEl>
                                          </p:spTgt>
                                        </p:tgtEl>
                                      </p:cBhvr>
                                    </p:animEffect>
                                  </p:childTnLst>
                                  <p:subTnLst>
                                    <p:animClr clrSpc="rgb" dir="cw">
                                      <p:cBhvr override="childStyle">
                                        <p:cTn dur="1" fill="hold" display="0" masterRel="nextClick" afterEffect="1"/>
                                        <p:tgtEl>
                                          <p:spTgt spid="11267">
                                            <p:txEl>
                                              <p:pRg st="2" end="2"/>
                                            </p:txEl>
                                          </p:spTgt>
                                        </p:tgtEl>
                                        <p:attrNameLst>
                                          <p:attrName>ppt_c</p:attrName>
                                        </p:attrNameLst>
                                      </p:cBhvr>
                                      <p:to>
                                        <a:srgbClr val="0066FF"/>
                                      </p:to>
                                    </p:animClr>
                                  </p:sub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1267">
                                            <p:txEl>
                                              <p:pRg st="4" end="4"/>
                                            </p:txEl>
                                          </p:spTgt>
                                        </p:tgtEl>
                                        <p:attrNameLst>
                                          <p:attrName>style.visibility</p:attrName>
                                        </p:attrNameLst>
                                      </p:cBhvr>
                                      <p:to>
                                        <p:strVal val="visible"/>
                                      </p:to>
                                    </p:set>
                                    <p:animEffect transition="in" filter="checkerboard(across)">
                                      <p:cBhvr>
                                        <p:cTn id="17" dur="500"/>
                                        <p:tgtEl>
                                          <p:spTgt spid="11267">
                                            <p:txEl>
                                              <p:pRg st="4" end="4"/>
                                            </p:txEl>
                                          </p:spTgt>
                                        </p:tgtEl>
                                      </p:cBhvr>
                                    </p:animEffect>
                                  </p:childTnLst>
                                  <p:subTnLst>
                                    <p:animClr clrSpc="rgb" dir="cw">
                                      <p:cBhvr override="childStyle">
                                        <p:cTn dur="1" fill="hold" display="0" masterRel="nextClick" afterEffect="1"/>
                                        <p:tgtEl>
                                          <p:spTgt spid="11267">
                                            <p:txEl>
                                              <p:pRg st="4" end="4"/>
                                            </p:txEl>
                                          </p:spTgt>
                                        </p:tgtEl>
                                        <p:attrNameLst>
                                          <p:attrName>ppt_c</p:attrName>
                                        </p:attrNameLst>
                                      </p:cBhvr>
                                      <p:to>
                                        <a:srgbClr val="0066FF"/>
                                      </p:to>
                                    </p:animClr>
                                  </p:sub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1267">
                                            <p:txEl>
                                              <p:pRg st="6" end="6"/>
                                            </p:txEl>
                                          </p:spTgt>
                                        </p:tgtEl>
                                        <p:attrNameLst>
                                          <p:attrName>style.visibility</p:attrName>
                                        </p:attrNameLst>
                                      </p:cBhvr>
                                      <p:to>
                                        <p:strVal val="visible"/>
                                      </p:to>
                                    </p:set>
                                    <p:animEffect transition="in" filter="checkerboard(across)">
                                      <p:cBhvr>
                                        <p:cTn id="22" dur="500"/>
                                        <p:tgtEl>
                                          <p:spTgt spid="11267">
                                            <p:txEl>
                                              <p:pRg st="6" end="6"/>
                                            </p:txEl>
                                          </p:spTgt>
                                        </p:tgtEl>
                                      </p:cBhvr>
                                    </p:animEffect>
                                  </p:childTnLst>
                                  <p:subTnLst>
                                    <p:animClr clrSpc="rgb" dir="cw">
                                      <p:cBhvr override="childStyle">
                                        <p:cTn dur="1" fill="hold" display="0" masterRel="nextClick" afterEffect="1"/>
                                        <p:tgtEl>
                                          <p:spTgt spid="11267">
                                            <p:txEl>
                                              <p:pRg st="6" end="6"/>
                                            </p:txEl>
                                          </p:spTgt>
                                        </p:tgtEl>
                                        <p:attrNameLst>
                                          <p:attrName>ppt_c</p:attrName>
                                        </p:attrNameLst>
                                      </p:cBhvr>
                                      <p:to>
                                        <a:srgbClr val="0066F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bldLvl="2" autoUpdateAnimBg="0"/>
    </p:bldLst>
  </p:timing>
</p:sld>
</file>

<file path=ppt/slides/slide3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33400" y="-228600"/>
            <a:ext cx="8229600" cy="1143000"/>
          </a:xfrm>
        </p:spPr>
        <p:txBody>
          <a:bodyPr>
            <a:normAutofit/>
          </a:bodyPr>
          <a:lstStyle/>
          <a:p>
            <a:pPr algn="ctr" eaLnBrk="1" fontAlgn="auto" hangingPunct="1">
              <a:spcAft>
                <a:spcPts val="0"/>
              </a:spcAft>
              <a:defRPr/>
            </a:pPr>
            <a:r>
              <a:rPr lang="en-US" b="1" dirty="0" smtClean="0">
                <a:solidFill>
                  <a:srgbClr val="FF0000"/>
                </a:solidFill>
                <a:effectLst>
                  <a:outerShdw blurRad="38100" dist="38100" dir="2700000" algn="tl">
                    <a:srgbClr val="FFFFFF"/>
                  </a:outerShdw>
                </a:effectLst>
              </a:rPr>
              <a:t>TABLE OF EQUIPMENT</a:t>
            </a:r>
          </a:p>
        </p:txBody>
      </p:sp>
      <p:sp>
        <p:nvSpPr>
          <p:cNvPr id="12291" name="Rectangle 3"/>
          <p:cNvSpPr>
            <a:spLocks noGrp="1" noChangeArrowheads="1"/>
          </p:cNvSpPr>
          <p:nvPr>
            <p:ph idx="1"/>
          </p:nvPr>
        </p:nvSpPr>
        <p:spPr>
          <a:xfrm>
            <a:off x="0" y="914400"/>
            <a:ext cx="9144000" cy="5715000"/>
          </a:xfrm>
        </p:spPr>
        <p:txBody>
          <a:bodyPr/>
          <a:lstStyle/>
          <a:p>
            <a:pPr eaLnBrk="1" hangingPunct="1">
              <a:buClr>
                <a:srgbClr val="FFFF00"/>
              </a:buClr>
              <a:buFont typeface="Wingdings" pitchFamily="2" charset="2"/>
              <a:buChar char="Ø"/>
            </a:pPr>
            <a:r>
              <a:rPr lang="en-US" sz="3200" smtClean="0">
                <a:solidFill>
                  <a:srgbClr val="FFFFFF"/>
                </a:solidFill>
              </a:rPr>
              <a:t>Is a list of equipment that the unit is required to possess and maintain, to accomplish their mission.</a:t>
            </a:r>
          </a:p>
          <a:p>
            <a:pPr eaLnBrk="1" hangingPunct="1">
              <a:buClr>
                <a:srgbClr val="FFFF00"/>
              </a:buClr>
              <a:buFont typeface="Wingdings" pitchFamily="2" charset="2"/>
              <a:buChar char="Ø"/>
            </a:pPr>
            <a:endParaRPr lang="en-US" sz="2800" smtClean="0">
              <a:solidFill>
                <a:srgbClr val="FFFFFF"/>
              </a:solidFill>
            </a:endParaRPr>
          </a:p>
          <a:p>
            <a:pPr eaLnBrk="1" hangingPunct="1">
              <a:buClr>
                <a:srgbClr val="FFFF00"/>
              </a:buClr>
              <a:buFont typeface="Wingdings" pitchFamily="2" charset="2"/>
              <a:buChar char="Ø"/>
            </a:pPr>
            <a:endParaRPr lang="en-US" sz="3200" smtClean="0">
              <a:solidFill>
                <a:srgbClr val="FFFFFF"/>
              </a:solidFill>
            </a:endParaRPr>
          </a:p>
          <a:p>
            <a:pPr eaLnBrk="1" hangingPunct="1">
              <a:buClr>
                <a:srgbClr val="FFFF00"/>
              </a:buClr>
              <a:buFont typeface="Wingdings" pitchFamily="2" charset="2"/>
              <a:buChar char="Ø"/>
            </a:pPr>
            <a:r>
              <a:rPr lang="en-US" sz="3200" smtClean="0">
                <a:solidFill>
                  <a:srgbClr val="FFFFFF"/>
                </a:solidFill>
              </a:rPr>
              <a:t>When used with the T/O, serves as basis for requirements such as:</a:t>
            </a:r>
          </a:p>
          <a:p>
            <a:pPr eaLnBrk="1" hangingPunct="1">
              <a:buClr>
                <a:srgbClr val="FFFF00"/>
              </a:buClr>
              <a:buFont typeface="Wingdings" pitchFamily="2" charset="2"/>
              <a:buChar char="Ø"/>
            </a:pPr>
            <a:endParaRPr lang="en-US" sz="1000" smtClean="0">
              <a:solidFill>
                <a:srgbClr val="FFFFFF"/>
              </a:solidFill>
            </a:endParaRPr>
          </a:p>
          <a:p>
            <a:pPr lvl="1" eaLnBrk="1" hangingPunct="1">
              <a:buClr>
                <a:srgbClr val="66FF33"/>
              </a:buClr>
              <a:buFont typeface="Wingdings" pitchFamily="2" charset="2"/>
              <a:buChar char="ü"/>
            </a:pPr>
            <a:r>
              <a:rPr lang="en-US" sz="3200" smtClean="0">
                <a:solidFill>
                  <a:srgbClr val="FFFFFF"/>
                </a:solidFill>
              </a:rPr>
              <a:t>Publications </a:t>
            </a:r>
          </a:p>
          <a:p>
            <a:pPr lvl="1" eaLnBrk="1" hangingPunct="1">
              <a:buClr>
                <a:srgbClr val="66FF33"/>
              </a:buClr>
              <a:buFont typeface="Wingdings" pitchFamily="2" charset="2"/>
              <a:buChar char="ü"/>
            </a:pPr>
            <a:endParaRPr lang="en-US" sz="1000" smtClean="0">
              <a:solidFill>
                <a:srgbClr val="FFFFFF"/>
              </a:solidFill>
            </a:endParaRPr>
          </a:p>
          <a:p>
            <a:pPr lvl="1" eaLnBrk="1" hangingPunct="1">
              <a:buClr>
                <a:srgbClr val="66FF33"/>
              </a:buClr>
              <a:buFont typeface="Wingdings" pitchFamily="2" charset="2"/>
              <a:buChar char="ü"/>
            </a:pPr>
            <a:r>
              <a:rPr lang="en-US" sz="3200" smtClean="0">
                <a:solidFill>
                  <a:srgbClr val="FFFFFF"/>
                </a:solidFill>
              </a:rPr>
              <a:t>Additional equipment</a:t>
            </a:r>
          </a:p>
        </p:txBody>
      </p:sp>
      <p:pic>
        <p:nvPicPr>
          <p:cNvPr id="4" name="Picture 3" descr="Tram.jpg"/>
          <p:cNvPicPr>
            <a:picLocks noChangeAspect="1"/>
          </p:cNvPicPr>
          <p:nvPr/>
        </p:nvPicPr>
        <p:blipFill>
          <a:blip r:embed="rId2" cstate="print"/>
          <a:srcRect/>
          <a:stretch>
            <a:fillRect/>
          </a:stretch>
        </p:blipFill>
        <p:spPr bwMode="auto">
          <a:xfrm>
            <a:off x="3200400" y="2133600"/>
            <a:ext cx="2286000" cy="13716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291">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2291">
                                            <p:txEl>
                                              <p:pRg st="0" end="0"/>
                                            </p:txEl>
                                          </p:spTgt>
                                        </p:tgtEl>
                                        <p:attrNameLst>
                                          <p:attrName>ppt_c</p:attrName>
                                        </p:attrNameLst>
                                      </p:cBhvr>
                                      <p:to>
                                        <a:srgbClr val="0066FF"/>
                                      </p:to>
                                    </p:animClr>
                                  </p:subTnLst>
                                </p:cTn>
                              </p:par>
                              <p:par>
                                <p:cTn id="7" presetID="10"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2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12291">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2291">
                                            <p:txEl>
                                              <p:pRg st="3" end="3"/>
                                            </p:txEl>
                                          </p:spTgt>
                                        </p:tgtEl>
                                        <p:attrNameLst>
                                          <p:attrName>ppt_c</p:attrName>
                                        </p:attrNameLst>
                                      </p:cBhvr>
                                      <p:to>
                                        <a:srgbClr val="0066FF"/>
                                      </p:to>
                                    </p:animClr>
                                  </p:sub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12291">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12291">
                                            <p:txEl>
                                              <p:pRg st="5" end="5"/>
                                            </p:txEl>
                                          </p:spTgt>
                                        </p:tgtEl>
                                        <p:attrNameLst>
                                          <p:attrName>ppt_c</p:attrName>
                                        </p:attrNameLst>
                                      </p:cBhvr>
                                      <p:to>
                                        <a:srgbClr val="0066FF"/>
                                      </p:to>
                                    </p:animClr>
                                  </p:sub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12291">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12291">
                                            <p:txEl>
                                              <p:pRg st="7" end="7"/>
                                            </p:txEl>
                                          </p:spTgt>
                                        </p:tgtEl>
                                        <p:attrNameLst>
                                          <p:attrName>ppt_c</p:attrName>
                                        </p:attrNameLst>
                                      </p:cBhvr>
                                      <p:to>
                                        <a:srgbClr val="0066F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bldLvl="2" autoUpdateAnimBg="0"/>
    </p:bldLst>
  </p:timing>
</p:sld>
</file>

<file path=ppt/slides/slide3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381000"/>
            <a:ext cx="9144000" cy="1143000"/>
          </a:xfrm>
        </p:spPr>
        <p:txBody>
          <a:bodyPr>
            <a:normAutofit fontScale="90000"/>
          </a:bodyPr>
          <a:lstStyle/>
          <a:p>
            <a:pPr algn="ctr" eaLnBrk="1" fontAlgn="auto" hangingPunct="1">
              <a:spcAft>
                <a:spcPts val="0"/>
              </a:spcAft>
              <a:defRPr/>
            </a:pPr>
            <a:r>
              <a:rPr lang="en-US" b="1" dirty="0" smtClean="0">
                <a:solidFill>
                  <a:srgbClr val="FF0000"/>
                </a:solidFill>
                <a:effectLst>
                  <a:outerShdw blurRad="38100" dist="38100" dir="2700000" algn="tl">
                    <a:srgbClr val="FFFFFF"/>
                  </a:outerShdw>
                </a:effectLst>
              </a:rPr>
              <a:t>CONTROL OF SUPPORT/TEST EQUIPMENT</a:t>
            </a:r>
          </a:p>
        </p:txBody>
      </p:sp>
      <p:sp>
        <p:nvSpPr>
          <p:cNvPr id="14339" name="Rectangle 3"/>
          <p:cNvSpPr>
            <a:spLocks noGrp="1" noChangeArrowheads="1"/>
          </p:cNvSpPr>
          <p:nvPr>
            <p:ph sz="half" idx="1"/>
          </p:nvPr>
        </p:nvSpPr>
        <p:spPr>
          <a:xfrm>
            <a:off x="0" y="2057400"/>
            <a:ext cx="9144000" cy="3581400"/>
          </a:xfrm>
        </p:spPr>
        <p:txBody>
          <a:bodyPr/>
          <a:lstStyle/>
          <a:p>
            <a:pPr eaLnBrk="1" hangingPunct="1">
              <a:buClr>
                <a:srgbClr val="FFFF00"/>
              </a:buClr>
              <a:buFont typeface="Wingdings" pitchFamily="2" charset="2"/>
              <a:buChar char="Ø"/>
            </a:pPr>
            <a:r>
              <a:rPr lang="en-US" sz="2800" u="sng" smtClean="0">
                <a:solidFill>
                  <a:srgbClr val="66FF33"/>
                </a:solidFill>
              </a:rPr>
              <a:t>Identify and locate:</a:t>
            </a:r>
            <a:r>
              <a:rPr lang="en-US" sz="2800" smtClean="0">
                <a:solidFill>
                  <a:srgbClr val="FFFFFF"/>
                </a:solidFill>
              </a:rPr>
              <a:t> </a:t>
            </a:r>
          </a:p>
          <a:p>
            <a:pPr eaLnBrk="1" hangingPunct="1">
              <a:buClr>
                <a:srgbClr val="FFFF00"/>
              </a:buClr>
              <a:buFont typeface="Wingdings" pitchFamily="2" charset="2"/>
              <a:buChar char="Ø"/>
            </a:pPr>
            <a:r>
              <a:rPr lang="en-US" sz="2800" smtClean="0">
                <a:solidFill>
                  <a:srgbClr val="FFFFFF"/>
                </a:solidFill>
              </a:rPr>
              <a:t>By using the unit’s T/E , allowance list, and special allowance the MMO, Supply and Maint. officers can identify all Support and Test Equipment.</a:t>
            </a:r>
          </a:p>
          <a:p>
            <a:pPr lvl="1" eaLnBrk="1" hangingPunct="1">
              <a:buClr>
                <a:srgbClr val="66FF33"/>
              </a:buClr>
              <a:buFontTx/>
              <a:buNone/>
            </a:pPr>
            <a:endParaRPr lang="en-US" smtClean="0">
              <a:solidFill>
                <a:srgbClr val="FFFFFF"/>
              </a:solidFill>
            </a:endParaRPr>
          </a:p>
          <a:p>
            <a:pPr eaLnBrk="1" hangingPunct="1">
              <a:buClr>
                <a:srgbClr val="FFFF00"/>
              </a:buClr>
              <a:buFont typeface="Wingdings" pitchFamily="2" charset="2"/>
              <a:buChar char="Ø"/>
            </a:pPr>
            <a:r>
              <a:rPr lang="en-US" sz="2800" smtClean="0">
                <a:solidFill>
                  <a:srgbClr val="FFFFFF"/>
                </a:solidFill>
              </a:rPr>
              <a:t>Each item within the unit needs to be located</a:t>
            </a:r>
          </a:p>
          <a:p>
            <a:pPr eaLnBrk="1" hangingPunct="1">
              <a:buClr>
                <a:srgbClr val="FFFF00"/>
              </a:buClr>
              <a:buFont typeface="Wingdings" pitchFamily="2" charset="2"/>
              <a:buChar char="Ø"/>
            </a:pPr>
            <a:endParaRPr lang="en-US" sz="900" smtClean="0">
              <a:solidFill>
                <a:srgbClr val="FFFFFF"/>
              </a:solidFill>
            </a:endParaRPr>
          </a:p>
          <a:p>
            <a:pPr lvl="1" eaLnBrk="1" hangingPunct="1">
              <a:buClr>
                <a:srgbClr val="66FF33"/>
              </a:buClr>
              <a:buFont typeface="Wingdings" pitchFamily="2" charset="2"/>
              <a:buChar char="ü"/>
            </a:pPr>
            <a:r>
              <a:rPr lang="en-US" sz="2800" smtClean="0">
                <a:solidFill>
                  <a:srgbClr val="FFFFFF"/>
                </a:solidFill>
              </a:rPr>
              <a:t>RO or designee</a:t>
            </a:r>
            <a:endParaRPr lang="en-US" smtClean="0">
              <a:solidFill>
                <a:srgbClr val="FFFFFF"/>
              </a:solidFill>
            </a:endParaRPr>
          </a:p>
          <a:p>
            <a:pPr lvl="1" eaLnBrk="1" hangingPunct="1">
              <a:buClr>
                <a:srgbClr val="66FF33"/>
              </a:buClr>
              <a:buFont typeface="Wingdings" pitchFamily="2" charset="2"/>
              <a:buChar char="ü"/>
            </a:pPr>
            <a:endParaRPr lang="en-US" sz="800" smtClean="0">
              <a:solidFill>
                <a:srgbClr val="FFFFFF"/>
              </a:solidFill>
            </a:endParaRPr>
          </a:p>
          <a:p>
            <a:pPr lvl="1" eaLnBrk="1" hangingPunct="1">
              <a:buClr>
                <a:srgbClr val="66FF33"/>
              </a:buClr>
              <a:buFont typeface="Wingdings" pitchFamily="2" charset="2"/>
              <a:buChar char="ü"/>
            </a:pPr>
            <a:endParaRPr lang="en-US" smtClean="0">
              <a:solidFill>
                <a:srgbClr val="FFFFFF"/>
              </a:solidFill>
            </a:endParaRPr>
          </a:p>
        </p:txBody>
      </p:sp>
      <p:pic>
        <p:nvPicPr>
          <p:cNvPr id="4" name="Picture 3" descr="YOu.jpg"/>
          <p:cNvPicPr>
            <a:picLocks noChangeAspect="1"/>
          </p:cNvPicPr>
          <p:nvPr/>
        </p:nvPicPr>
        <p:blipFill>
          <a:blip r:embed="rId2" cstate="print"/>
          <a:srcRect/>
          <a:stretch>
            <a:fillRect/>
          </a:stretch>
        </p:blipFill>
        <p:spPr bwMode="auto">
          <a:xfrm>
            <a:off x="4572000" y="4953000"/>
            <a:ext cx="1371600" cy="1752600"/>
          </a:xfrm>
          <a:prstGeom prst="rect">
            <a:avLst/>
          </a:prstGeom>
          <a:noFill/>
          <a:ln w="9525">
            <a:noFill/>
            <a:miter lim="800000"/>
            <a:headEnd/>
            <a:tailEnd/>
          </a:ln>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dissolve">
                                      <p:cBhvr>
                                        <p:cTn id="7" dur="500"/>
                                        <p:tgtEl>
                                          <p:spTgt spid="14339">
                                            <p:txEl>
                                              <p:pRg st="0" end="0"/>
                                            </p:txEl>
                                          </p:spTgt>
                                        </p:tgtEl>
                                      </p:cBhvr>
                                    </p:animEffect>
                                  </p:childTnLst>
                                  <p:subTnLst>
                                    <p:animClr clrSpc="rgb" dir="cw">
                                      <p:cBhvr override="childStyle">
                                        <p:cTn dur="1" fill="hold" display="0" masterRel="nextClick" afterEffect="1"/>
                                        <p:tgtEl>
                                          <p:spTgt spid="14339">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Effect transition="in" filter="dissolve">
                                      <p:cBhvr>
                                        <p:cTn id="12" dur="500"/>
                                        <p:tgtEl>
                                          <p:spTgt spid="14339">
                                            <p:txEl>
                                              <p:pRg st="1" end="1"/>
                                            </p:txEl>
                                          </p:spTgt>
                                        </p:tgtEl>
                                      </p:cBhvr>
                                    </p:animEffect>
                                  </p:childTnLst>
                                  <p:subTnLst>
                                    <p:animClr clrSpc="rgb" dir="cw">
                                      <p:cBhvr override="childStyle">
                                        <p:cTn dur="1" fill="hold" display="0" masterRel="nextClick" afterEffect="1"/>
                                        <p:tgtEl>
                                          <p:spTgt spid="14339">
                                            <p:txEl>
                                              <p:pRg st="1" end="1"/>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339">
                                            <p:txEl>
                                              <p:pRg st="3" end="3"/>
                                            </p:txEl>
                                          </p:spTgt>
                                        </p:tgtEl>
                                        <p:attrNameLst>
                                          <p:attrName>style.visibility</p:attrName>
                                        </p:attrNameLst>
                                      </p:cBhvr>
                                      <p:to>
                                        <p:strVal val="visible"/>
                                      </p:to>
                                    </p:set>
                                    <p:animEffect transition="in" filter="dissolve">
                                      <p:cBhvr>
                                        <p:cTn id="17" dur="500"/>
                                        <p:tgtEl>
                                          <p:spTgt spid="14339">
                                            <p:txEl>
                                              <p:pRg st="3" end="3"/>
                                            </p:txEl>
                                          </p:spTgt>
                                        </p:tgtEl>
                                      </p:cBhvr>
                                    </p:animEffect>
                                  </p:childTnLst>
                                  <p:subTnLst>
                                    <p:animClr clrSpc="rgb" dir="cw">
                                      <p:cBhvr override="childStyle">
                                        <p:cTn dur="1" fill="hold" display="0" masterRel="nextClick" afterEffect="1"/>
                                        <p:tgtEl>
                                          <p:spTgt spid="14339">
                                            <p:txEl>
                                              <p:pRg st="3" end="3"/>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4339">
                                            <p:txEl>
                                              <p:pRg st="5" end="5"/>
                                            </p:txEl>
                                          </p:spTgt>
                                        </p:tgtEl>
                                        <p:attrNameLst>
                                          <p:attrName>style.visibility</p:attrName>
                                        </p:attrNameLst>
                                      </p:cBhvr>
                                      <p:to>
                                        <p:strVal val="visible"/>
                                      </p:to>
                                    </p:set>
                                    <p:animEffect transition="in" filter="dissolve">
                                      <p:cBhvr>
                                        <p:cTn id="22" dur="500"/>
                                        <p:tgtEl>
                                          <p:spTgt spid="14339">
                                            <p:txEl>
                                              <p:pRg st="5" end="5"/>
                                            </p:txEl>
                                          </p:spTgt>
                                        </p:tgtEl>
                                      </p:cBhvr>
                                    </p:animEffect>
                                  </p:childTnLst>
                                  <p:subTnLst>
                                    <p:animClr clrSpc="rgb" dir="cw">
                                      <p:cBhvr override="childStyle">
                                        <p:cTn dur="1" fill="hold" display="0" masterRel="nextClick" afterEffect="1"/>
                                        <p:tgtEl>
                                          <p:spTgt spid="14339">
                                            <p:txEl>
                                              <p:pRg st="5" end="5"/>
                                            </p:txEl>
                                          </p:spTgt>
                                        </p:tgtEl>
                                        <p:attrNameLst>
                                          <p:attrName>ppt_c</p:attrName>
                                        </p:attrNameLst>
                                      </p:cBhvr>
                                      <p:to>
                                        <a:schemeClr val="bg2"/>
                                      </p:to>
                                    </p:animClr>
                                  </p:subTnLst>
                                </p:cTn>
                              </p:par>
                              <p:par>
                                <p:cTn id="23" presetID="10" presetClass="entr" presetSubtype="0" fill="hold" nodeType="withEffect">
                                  <p:stCondLst>
                                    <p:cond delay="300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bldLvl="2" autoUpdateAnimBg="0"/>
    </p:bldLst>
  </p:timing>
</p:sld>
</file>

<file path=ppt/slides/slide3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704850"/>
            <a:ext cx="8229600" cy="1143000"/>
          </a:xfrm>
        </p:spPr>
        <p:txBody>
          <a:bodyPr>
            <a:normAutofit fontScale="90000"/>
          </a:bodyPr>
          <a:lstStyle/>
          <a:p>
            <a:pPr algn="ctr" eaLnBrk="1" fontAlgn="auto" hangingPunct="1">
              <a:spcAft>
                <a:spcPts val="0"/>
              </a:spcAft>
              <a:defRPr/>
            </a:pPr>
            <a:r>
              <a:rPr lang="en-US" sz="4000" b="1" smtClean="0">
                <a:solidFill>
                  <a:srgbClr val="FF0000"/>
                </a:solidFill>
                <a:effectLst>
                  <a:outerShdw blurRad="38100" dist="38100" dir="2700000" algn="tl">
                    <a:srgbClr val="FFFFFF"/>
                  </a:outerShdw>
                </a:effectLst>
              </a:rPr>
              <a:t>CONTROL OF SUPPORT/TEST EQUIPMENT CONT.</a:t>
            </a:r>
          </a:p>
        </p:txBody>
      </p:sp>
      <p:sp>
        <p:nvSpPr>
          <p:cNvPr id="15363" name="Rectangle 3"/>
          <p:cNvSpPr>
            <a:spLocks noGrp="1" noChangeArrowheads="1"/>
          </p:cNvSpPr>
          <p:nvPr>
            <p:ph sz="half" idx="1"/>
          </p:nvPr>
        </p:nvSpPr>
        <p:spPr>
          <a:xfrm>
            <a:off x="0" y="1828800"/>
            <a:ext cx="9144000" cy="3962400"/>
          </a:xfrm>
        </p:spPr>
        <p:txBody>
          <a:bodyPr/>
          <a:lstStyle/>
          <a:p>
            <a:pPr eaLnBrk="1" hangingPunct="1">
              <a:buClr>
                <a:srgbClr val="FFFF00"/>
              </a:buClr>
              <a:buFont typeface="Wingdings" pitchFamily="2" charset="2"/>
              <a:buChar char="Ø"/>
            </a:pPr>
            <a:r>
              <a:rPr lang="en-US" u="sng" smtClean="0">
                <a:solidFill>
                  <a:srgbClr val="66FF33"/>
                </a:solidFill>
              </a:rPr>
              <a:t>Inventory:</a:t>
            </a:r>
            <a:r>
              <a:rPr lang="en-US" smtClean="0">
                <a:solidFill>
                  <a:srgbClr val="66FF33"/>
                </a:solidFill>
              </a:rPr>
              <a:t>  </a:t>
            </a:r>
            <a:r>
              <a:rPr lang="en-US" smtClean="0">
                <a:solidFill>
                  <a:srgbClr val="FFFFFF"/>
                </a:solidFill>
              </a:rPr>
              <a:t>MMO, SupO, RO, Maint. Officer need to match items with the T/E for accountability.</a:t>
            </a:r>
          </a:p>
          <a:p>
            <a:pPr eaLnBrk="1" hangingPunct="1">
              <a:buClr>
                <a:srgbClr val="FFFF00"/>
              </a:buClr>
              <a:buFont typeface="Wingdings" pitchFamily="2" charset="2"/>
              <a:buChar char="Ø"/>
            </a:pPr>
            <a:endParaRPr lang="en-US" sz="800" smtClean="0">
              <a:solidFill>
                <a:srgbClr val="FFFFFF"/>
              </a:solidFill>
            </a:endParaRPr>
          </a:p>
          <a:p>
            <a:pPr lvl="1" eaLnBrk="1" hangingPunct="1">
              <a:buClr>
                <a:srgbClr val="66FF33"/>
              </a:buClr>
              <a:buFont typeface="Times New Roman" pitchFamily="18" charset="0"/>
              <a:buChar char="√"/>
            </a:pPr>
            <a:r>
              <a:rPr lang="en-US" smtClean="0">
                <a:solidFill>
                  <a:srgbClr val="FFFFFF"/>
                </a:solidFill>
              </a:rPr>
              <a:t>It then needs to be inventoried using the appropriate   SL-3/Extract or US Army Supply Catalog</a:t>
            </a:r>
          </a:p>
          <a:p>
            <a:pPr lvl="1" eaLnBrk="1" hangingPunct="1">
              <a:buClr>
                <a:srgbClr val="66FF33"/>
              </a:buClr>
              <a:buFont typeface="Times New Roman" pitchFamily="18" charset="0"/>
              <a:buChar char="√"/>
            </a:pPr>
            <a:endParaRPr lang="en-US" sz="800" smtClean="0">
              <a:solidFill>
                <a:srgbClr val="FFFFFF"/>
              </a:solidFill>
            </a:endParaRPr>
          </a:p>
          <a:p>
            <a:pPr lvl="1" eaLnBrk="1" hangingPunct="1">
              <a:buClr>
                <a:srgbClr val="66FF33"/>
              </a:buClr>
              <a:buFont typeface="Times New Roman" pitchFamily="18" charset="0"/>
              <a:buChar char="√"/>
            </a:pPr>
            <a:r>
              <a:rPr lang="en-US" smtClean="0">
                <a:solidFill>
                  <a:srgbClr val="FFFFFF"/>
                </a:solidFill>
              </a:rPr>
              <a:t>Common/Special tools not on T/E needs inventoried as well</a:t>
            </a:r>
          </a:p>
          <a:p>
            <a:pPr lvl="1" eaLnBrk="1" hangingPunct="1">
              <a:buClr>
                <a:srgbClr val="66FF33"/>
              </a:buClr>
              <a:buFont typeface="Times New Roman" pitchFamily="18" charset="0"/>
              <a:buChar char="√"/>
            </a:pPr>
            <a:endParaRPr lang="en-US" sz="800" smtClean="0">
              <a:solidFill>
                <a:srgbClr val="FFFFFF"/>
              </a:solidFill>
            </a:endParaRPr>
          </a:p>
          <a:p>
            <a:pPr lvl="1" eaLnBrk="1" hangingPunct="1">
              <a:buClr>
                <a:srgbClr val="66FF33"/>
              </a:buClr>
              <a:buFont typeface="Times New Roman" pitchFamily="18" charset="0"/>
              <a:buChar char="√"/>
            </a:pPr>
            <a:r>
              <a:rPr lang="en-US" smtClean="0">
                <a:solidFill>
                  <a:srgbClr val="FFFFFF"/>
                </a:solidFill>
              </a:rPr>
              <a:t>A copy of all inventories must be maintained per the TM-4700-15/1_, 2-6-1, and local MMSOP.</a:t>
            </a:r>
          </a:p>
          <a:p>
            <a:pPr eaLnBrk="1" hangingPunct="1">
              <a:buClr>
                <a:srgbClr val="FF0000"/>
              </a:buClr>
            </a:pPr>
            <a:endParaRPr lang="en-US" smtClean="0">
              <a:solidFill>
                <a:srgbClr val="FFFFFF"/>
              </a:solidFill>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checkerboard(across)">
                                      <p:cBhvr>
                                        <p:cTn id="7" dur="500"/>
                                        <p:tgtEl>
                                          <p:spTgt spid="15363">
                                            <p:txEl>
                                              <p:pRg st="0" end="0"/>
                                            </p:txEl>
                                          </p:spTgt>
                                        </p:tgtEl>
                                      </p:cBhvr>
                                    </p:animEffect>
                                  </p:childTnLst>
                                  <p:subTnLst>
                                    <p:animClr clrSpc="rgb" dir="cw">
                                      <p:cBhvr override="childStyle">
                                        <p:cTn dur="1" fill="hold" display="0" masterRel="nextClick" afterEffect="1"/>
                                        <p:tgtEl>
                                          <p:spTgt spid="15363">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5363">
                                            <p:txEl>
                                              <p:pRg st="2" end="2"/>
                                            </p:txEl>
                                          </p:spTgt>
                                        </p:tgtEl>
                                        <p:attrNameLst>
                                          <p:attrName>style.visibility</p:attrName>
                                        </p:attrNameLst>
                                      </p:cBhvr>
                                      <p:to>
                                        <p:strVal val="visible"/>
                                      </p:to>
                                    </p:set>
                                    <p:animEffect transition="in" filter="checkerboard(across)">
                                      <p:cBhvr>
                                        <p:cTn id="12" dur="500"/>
                                        <p:tgtEl>
                                          <p:spTgt spid="15363">
                                            <p:txEl>
                                              <p:pRg st="2" end="2"/>
                                            </p:txEl>
                                          </p:spTgt>
                                        </p:tgtEl>
                                      </p:cBhvr>
                                    </p:animEffect>
                                  </p:childTnLst>
                                  <p:subTnLst>
                                    <p:animClr clrSpc="rgb" dir="cw">
                                      <p:cBhvr override="childStyle">
                                        <p:cTn dur="1" fill="hold" display="0" masterRel="nextClick" afterEffect="1"/>
                                        <p:tgtEl>
                                          <p:spTgt spid="15363">
                                            <p:txEl>
                                              <p:pRg st="2" end="2"/>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5363">
                                            <p:txEl>
                                              <p:pRg st="4" end="4"/>
                                            </p:txEl>
                                          </p:spTgt>
                                        </p:tgtEl>
                                        <p:attrNameLst>
                                          <p:attrName>style.visibility</p:attrName>
                                        </p:attrNameLst>
                                      </p:cBhvr>
                                      <p:to>
                                        <p:strVal val="visible"/>
                                      </p:to>
                                    </p:set>
                                    <p:animEffect transition="in" filter="checkerboard(across)">
                                      <p:cBhvr>
                                        <p:cTn id="17" dur="500"/>
                                        <p:tgtEl>
                                          <p:spTgt spid="15363">
                                            <p:txEl>
                                              <p:pRg st="4" end="4"/>
                                            </p:txEl>
                                          </p:spTgt>
                                        </p:tgtEl>
                                      </p:cBhvr>
                                    </p:animEffect>
                                  </p:childTnLst>
                                  <p:subTnLst>
                                    <p:animClr clrSpc="rgb" dir="cw">
                                      <p:cBhvr override="childStyle">
                                        <p:cTn dur="1" fill="hold" display="0" masterRel="nextClick" afterEffect="1"/>
                                        <p:tgtEl>
                                          <p:spTgt spid="15363">
                                            <p:txEl>
                                              <p:pRg st="4" end="4"/>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5363">
                                            <p:txEl>
                                              <p:pRg st="6" end="6"/>
                                            </p:txEl>
                                          </p:spTgt>
                                        </p:tgtEl>
                                        <p:attrNameLst>
                                          <p:attrName>style.visibility</p:attrName>
                                        </p:attrNameLst>
                                      </p:cBhvr>
                                      <p:to>
                                        <p:strVal val="visible"/>
                                      </p:to>
                                    </p:set>
                                    <p:animEffect transition="in" filter="checkerboard(across)">
                                      <p:cBhvr>
                                        <p:cTn id="22" dur="500"/>
                                        <p:tgtEl>
                                          <p:spTgt spid="15363">
                                            <p:txEl>
                                              <p:pRg st="6" end="6"/>
                                            </p:txEl>
                                          </p:spTgt>
                                        </p:tgtEl>
                                      </p:cBhvr>
                                    </p:animEffect>
                                  </p:childTnLst>
                                  <p:subTnLst>
                                    <p:animClr clrSpc="rgb" dir="cw">
                                      <p:cBhvr override="childStyle">
                                        <p:cTn dur="1" fill="hold" display="0" masterRel="nextClick" afterEffect="1"/>
                                        <p:tgtEl>
                                          <p:spTgt spid="15363">
                                            <p:txEl>
                                              <p:pRg st="6" end="6"/>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utoUpdateAnimBg="0"/>
    </p:bldLst>
  </p:timing>
</p:sld>
</file>

<file path=ppt/slides/slide3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228600"/>
            <a:ext cx="7772400" cy="1143000"/>
          </a:xfrm>
        </p:spPr>
        <p:txBody>
          <a:bodyPr>
            <a:normAutofit/>
          </a:bodyPr>
          <a:lstStyle/>
          <a:p>
            <a:pPr algn="ctr" eaLnBrk="1" fontAlgn="auto" hangingPunct="1">
              <a:spcAft>
                <a:spcPts val="0"/>
              </a:spcAft>
              <a:defRPr/>
            </a:pPr>
            <a:r>
              <a:rPr lang="en-US" b="1" dirty="0" smtClean="0">
                <a:solidFill>
                  <a:srgbClr val="FF0000"/>
                </a:solidFill>
                <a:effectLst>
                  <a:outerShdw blurRad="38100" dist="38100" dir="2700000" algn="tl">
                    <a:srgbClr val="FFFFFF"/>
                  </a:outerShdw>
                </a:effectLst>
              </a:rPr>
              <a:t>TYPES OF INVENTORY LISTS</a:t>
            </a:r>
          </a:p>
        </p:txBody>
      </p:sp>
      <p:sp>
        <p:nvSpPr>
          <p:cNvPr id="28675" name="Rectangle 3"/>
          <p:cNvSpPr>
            <a:spLocks noGrp="1" noChangeArrowheads="1"/>
          </p:cNvSpPr>
          <p:nvPr>
            <p:ph idx="1"/>
          </p:nvPr>
        </p:nvSpPr>
        <p:spPr>
          <a:xfrm>
            <a:off x="0" y="1447800"/>
            <a:ext cx="9144000" cy="5410200"/>
          </a:xfrm>
        </p:spPr>
        <p:txBody>
          <a:bodyPr/>
          <a:lstStyle/>
          <a:p>
            <a:pPr eaLnBrk="1" hangingPunct="1">
              <a:buClr>
                <a:srgbClr val="FFFF00"/>
              </a:buClr>
              <a:buFont typeface="Wingdings" pitchFamily="2" charset="2"/>
              <a:buChar char="Ø"/>
            </a:pPr>
            <a:r>
              <a:rPr lang="en-US" u="sng" smtClean="0">
                <a:solidFill>
                  <a:srgbClr val="FFFFFF"/>
                </a:solidFill>
              </a:rPr>
              <a:t>SL-3  MARINE CORPS STOCK LISTS</a:t>
            </a:r>
            <a:r>
              <a:rPr lang="en-US" smtClean="0">
                <a:solidFill>
                  <a:srgbClr val="FFFFFF"/>
                </a:solidFill>
              </a:rPr>
              <a:t>:</a:t>
            </a:r>
          </a:p>
          <a:p>
            <a:pPr eaLnBrk="1" hangingPunct="1">
              <a:buClr>
                <a:srgbClr val="FFFF00"/>
              </a:buClr>
              <a:buFont typeface="Wingdings" pitchFamily="2" charset="2"/>
              <a:buChar char="Ø"/>
            </a:pPr>
            <a:endParaRPr lang="en-US" sz="1000" smtClean="0">
              <a:solidFill>
                <a:srgbClr val="FFFFFF"/>
              </a:solidFill>
            </a:endParaRPr>
          </a:p>
          <a:p>
            <a:pPr lvl="1" eaLnBrk="1" hangingPunct="1">
              <a:buClr>
                <a:srgbClr val="66FF33"/>
              </a:buClr>
              <a:buFont typeface="Wingdings" pitchFamily="2" charset="2"/>
              <a:buChar char="ü"/>
            </a:pPr>
            <a:r>
              <a:rPr lang="en-US" smtClean="0">
                <a:solidFill>
                  <a:srgbClr val="FFFFFF"/>
                </a:solidFill>
              </a:rPr>
              <a:t>List all components of collective type items.</a:t>
            </a:r>
          </a:p>
          <a:p>
            <a:pPr lvl="2" eaLnBrk="1" hangingPunct="1">
              <a:buClr>
                <a:srgbClr val="66FF33"/>
              </a:buClr>
              <a:buFont typeface="Wingdings" pitchFamily="2" charset="2"/>
              <a:buChar char="§"/>
            </a:pPr>
            <a:r>
              <a:rPr lang="en-US" smtClean="0">
                <a:solidFill>
                  <a:srgbClr val="FFFFFF"/>
                </a:solidFill>
              </a:rPr>
              <a:t>Chests, Kits, TMDE</a:t>
            </a:r>
          </a:p>
          <a:p>
            <a:pPr lvl="2" eaLnBrk="1" hangingPunct="1">
              <a:buClr>
                <a:srgbClr val="0066FF"/>
              </a:buClr>
              <a:buFont typeface="Wingdings" pitchFamily="2" charset="2"/>
              <a:buChar char="§"/>
            </a:pPr>
            <a:endParaRPr lang="en-US" sz="1000" smtClean="0">
              <a:solidFill>
                <a:srgbClr val="FFFFFF"/>
              </a:solidFill>
            </a:endParaRPr>
          </a:p>
          <a:p>
            <a:pPr lvl="1" eaLnBrk="1" hangingPunct="1">
              <a:buClr>
                <a:srgbClr val="66FF33"/>
              </a:buClr>
              <a:buFont typeface="Wingdings" pitchFamily="2" charset="2"/>
              <a:buChar char="ü"/>
            </a:pPr>
            <a:r>
              <a:rPr lang="en-US" smtClean="0">
                <a:solidFill>
                  <a:srgbClr val="FFFFFF"/>
                </a:solidFill>
              </a:rPr>
              <a:t>Components for Principal End Items (PEI).</a:t>
            </a:r>
          </a:p>
          <a:p>
            <a:pPr lvl="2" eaLnBrk="1" hangingPunct="1">
              <a:buClr>
                <a:srgbClr val="66FF33"/>
              </a:buClr>
              <a:buFont typeface="Wingdings" pitchFamily="2" charset="2"/>
              <a:buChar char="§"/>
            </a:pPr>
            <a:r>
              <a:rPr lang="en-US" smtClean="0">
                <a:solidFill>
                  <a:srgbClr val="FFFFFF"/>
                </a:solidFill>
              </a:rPr>
              <a:t>Vehicles</a:t>
            </a:r>
          </a:p>
          <a:p>
            <a:pPr lvl="2" eaLnBrk="1" hangingPunct="1">
              <a:buClr>
                <a:srgbClr val="66FF33"/>
              </a:buClr>
              <a:buFont typeface="Wingdings" pitchFamily="2" charset="2"/>
              <a:buChar char="§"/>
            </a:pPr>
            <a:r>
              <a:rPr lang="en-US" smtClean="0">
                <a:solidFill>
                  <a:srgbClr val="FFFFFF"/>
                </a:solidFill>
              </a:rPr>
              <a:t>TMDE Kits (Air Conditioning)</a:t>
            </a:r>
          </a:p>
          <a:p>
            <a:pPr lvl="2" eaLnBrk="1" hangingPunct="1">
              <a:buClr>
                <a:srgbClr val="0066FF"/>
              </a:buClr>
              <a:buFont typeface="Wingdings" pitchFamily="2" charset="2"/>
              <a:buChar char="§"/>
            </a:pPr>
            <a:endParaRPr lang="en-US" sz="1000" smtClean="0">
              <a:solidFill>
                <a:srgbClr val="FFFFFF"/>
              </a:solidFill>
            </a:endParaRPr>
          </a:p>
          <a:p>
            <a:pPr lvl="1" eaLnBrk="1" hangingPunct="1">
              <a:buClr>
                <a:srgbClr val="66FF33"/>
              </a:buClr>
              <a:buFont typeface="Wingdings" pitchFamily="2" charset="2"/>
              <a:buChar char="ü"/>
            </a:pPr>
            <a:r>
              <a:rPr lang="en-US" smtClean="0">
                <a:solidFill>
                  <a:srgbClr val="FFFFFF"/>
                </a:solidFill>
              </a:rPr>
              <a:t>Arranged in column form and provides information to:</a:t>
            </a:r>
          </a:p>
          <a:p>
            <a:pPr lvl="2" eaLnBrk="1" hangingPunct="1">
              <a:buClr>
                <a:srgbClr val="66FF33"/>
              </a:buClr>
              <a:buFont typeface="Wingdings" pitchFamily="2" charset="2"/>
              <a:buChar char="§"/>
            </a:pPr>
            <a:r>
              <a:rPr lang="en-US" smtClean="0">
                <a:solidFill>
                  <a:srgbClr val="FFFFFF"/>
                </a:solidFill>
              </a:rPr>
              <a:t>Identify items</a:t>
            </a:r>
          </a:p>
          <a:p>
            <a:pPr lvl="2" eaLnBrk="1" hangingPunct="1">
              <a:buClr>
                <a:srgbClr val="66FF33"/>
              </a:buClr>
              <a:buFont typeface="Wingdings" pitchFamily="2" charset="2"/>
              <a:buChar char="§"/>
            </a:pPr>
            <a:r>
              <a:rPr lang="en-US" smtClean="0">
                <a:solidFill>
                  <a:srgbClr val="FFFFFF"/>
                </a:solidFill>
              </a:rPr>
              <a:t>Determine the Type of Issue</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dissolve">
                                      <p:cBhvr>
                                        <p:cTn id="7" dur="500"/>
                                        <p:tgtEl>
                                          <p:spTgt spid="28675">
                                            <p:txEl>
                                              <p:pRg st="0" end="0"/>
                                            </p:txEl>
                                          </p:spTgt>
                                        </p:tgtEl>
                                      </p:cBhvr>
                                    </p:animEffect>
                                  </p:childTnLst>
                                  <p:subTnLst>
                                    <p:animClr clrSpc="rgb" dir="cw">
                                      <p:cBhvr override="childStyle">
                                        <p:cTn dur="1" fill="hold" display="0" masterRel="nextClick" afterEffect="1"/>
                                        <p:tgtEl>
                                          <p:spTgt spid="28675">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8675">
                                            <p:txEl>
                                              <p:pRg st="2" end="2"/>
                                            </p:txEl>
                                          </p:spTgt>
                                        </p:tgtEl>
                                        <p:attrNameLst>
                                          <p:attrName>style.visibility</p:attrName>
                                        </p:attrNameLst>
                                      </p:cBhvr>
                                      <p:to>
                                        <p:strVal val="visible"/>
                                      </p:to>
                                    </p:set>
                                    <p:animEffect transition="in" filter="dissolve">
                                      <p:cBhvr>
                                        <p:cTn id="12" dur="500"/>
                                        <p:tgtEl>
                                          <p:spTgt spid="28675">
                                            <p:txEl>
                                              <p:pRg st="2" end="2"/>
                                            </p:txEl>
                                          </p:spTgt>
                                        </p:tgtEl>
                                      </p:cBhvr>
                                    </p:animEffect>
                                  </p:childTnLst>
                                  <p:subTnLst>
                                    <p:animClr clrSpc="rgb" dir="cw">
                                      <p:cBhvr override="childStyle">
                                        <p:cTn dur="1" fill="hold" display="0" masterRel="nextClick" afterEffect="1"/>
                                        <p:tgtEl>
                                          <p:spTgt spid="28675">
                                            <p:txEl>
                                              <p:pRg st="2" end="2"/>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8675">
                                            <p:txEl>
                                              <p:pRg st="3" end="3"/>
                                            </p:txEl>
                                          </p:spTgt>
                                        </p:tgtEl>
                                        <p:attrNameLst>
                                          <p:attrName>style.visibility</p:attrName>
                                        </p:attrNameLst>
                                      </p:cBhvr>
                                      <p:to>
                                        <p:strVal val="visible"/>
                                      </p:to>
                                    </p:set>
                                    <p:animEffect transition="in" filter="dissolve">
                                      <p:cBhvr>
                                        <p:cTn id="17" dur="500"/>
                                        <p:tgtEl>
                                          <p:spTgt spid="28675">
                                            <p:txEl>
                                              <p:pRg st="3" end="3"/>
                                            </p:txEl>
                                          </p:spTgt>
                                        </p:tgtEl>
                                      </p:cBhvr>
                                    </p:animEffect>
                                  </p:childTnLst>
                                  <p:subTnLst>
                                    <p:animClr clrSpc="rgb" dir="cw">
                                      <p:cBhvr override="childStyle">
                                        <p:cTn dur="1" fill="hold" display="0" masterRel="nextClick" afterEffect="1"/>
                                        <p:tgtEl>
                                          <p:spTgt spid="28675">
                                            <p:txEl>
                                              <p:pRg st="3" end="3"/>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8675">
                                            <p:txEl>
                                              <p:pRg st="5" end="5"/>
                                            </p:txEl>
                                          </p:spTgt>
                                        </p:tgtEl>
                                        <p:attrNameLst>
                                          <p:attrName>style.visibility</p:attrName>
                                        </p:attrNameLst>
                                      </p:cBhvr>
                                      <p:to>
                                        <p:strVal val="visible"/>
                                      </p:to>
                                    </p:set>
                                    <p:animEffect transition="in" filter="dissolve">
                                      <p:cBhvr>
                                        <p:cTn id="22" dur="500"/>
                                        <p:tgtEl>
                                          <p:spTgt spid="28675">
                                            <p:txEl>
                                              <p:pRg st="5" end="5"/>
                                            </p:txEl>
                                          </p:spTgt>
                                        </p:tgtEl>
                                      </p:cBhvr>
                                    </p:animEffect>
                                  </p:childTnLst>
                                  <p:subTnLst>
                                    <p:animClr clrSpc="rgb" dir="cw">
                                      <p:cBhvr override="childStyle">
                                        <p:cTn dur="1" fill="hold" display="0" masterRel="nextClick" afterEffect="1"/>
                                        <p:tgtEl>
                                          <p:spTgt spid="28675">
                                            <p:txEl>
                                              <p:pRg st="5" end="5"/>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8675">
                                            <p:txEl>
                                              <p:pRg st="6" end="6"/>
                                            </p:txEl>
                                          </p:spTgt>
                                        </p:tgtEl>
                                        <p:attrNameLst>
                                          <p:attrName>style.visibility</p:attrName>
                                        </p:attrNameLst>
                                      </p:cBhvr>
                                      <p:to>
                                        <p:strVal val="visible"/>
                                      </p:to>
                                    </p:set>
                                    <p:animEffect transition="in" filter="dissolve">
                                      <p:cBhvr>
                                        <p:cTn id="27" dur="500"/>
                                        <p:tgtEl>
                                          <p:spTgt spid="28675">
                                            <p:txEl>
                                              <p:pRg st="6" end="6"/>
                                            </p:txEl>
                                          </p:spTgt>
                                        </p:tgtEl>
                                      </p:cBhvr>
                                    </p:animEffect>
                                  </p:childTnLst>
                                  <p:subTnLst>
                                    <p:animClr clrSpc="rgb" dir="cw">
                                      <p:cBhvr override="childStyle">
                                        <p:cTn dur="1" fill="hold" display="0" masterRel="nextClick" afterEffect="1"/>
                                        <p:tgtEl>
                                          <p:spTgt spid="28675">
                                            <p:txEl>
                                              <p:pRg st="6" end="6"/>
                                            </p:txEl>
                                          </p:spTgt>
                                        </p:tgtEl>
                                        <p:attrNameLst>
                                          <p:attrName>ppt_c</p:attrName>
                                        </p:attrNameLst>
                                      </p:cBhvr>
                                      <p:to>
                                        <a:schemeClr val="bg2"/>
                                      </p:to>
                                    </p:animClr>
                                  </p:sub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8675">
                                            <p:txEl>
                                              <p:pRg st="7" end="7"/>
                                            </p:txEl>
                                          </p:spTgt>
                                        </p:tgtEl>
                                        <p:attrNameLst>
                                          <p:attrName>style.visibility</p:attrName>
                                        </p:attrNameLst>
                                      </p:cBhvr>
                                      <p:to>
                                        <p:strVal val="visible"/>
                                      </p:to>
                                    </p:set>
                                    <p:animEffect transition="in" filter="dissolve">
                                      <p:cBhvr>
                                        <p:cTn id="32" dur="500"/>
                                        <p:tgtEl>
                                          <p:spTgt spid="28675">
                                            <p:txEl>
                                              <p:pRg st="7" end="7"/>
                                            </p:txEl>
                                          </p:spTgt>
                                        </p:tgtEl>
                                      </p:cBhvr>
                                    </p:animEffect>
                                  </p:childTnLst>
                                  <p:subTnLst>
                                    <p:animClr clrSpc="rgb" dir="cw">
                                      <p:cBhvr override="childStyle">
                                        <p:cTn dur="1" fill="hold" display="0" masterRel="nextClick" afterEffect="1"/>
                                        <p:tgtEl>
                                          <p:spTgt spid="28675">
                                            <p:txEl>
                                              <p:pRg st="7" end="7"/>
                                            </p:txEl>
                                          </p:spTgt>
                                        </p:tgtEl>
                                        <p:attrNameLst>
                                          <p:attrName>ppt_c</p:attrName>
                                        </p:attrNameLst>
                                      </p:cBhvr>
                                      <p:to>
                                        <a:schemeClr val="bg2"/>
                                      </p:to>
                                    </p:animClr>
                                  </p:sub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8675">
                                            <p:txEl>
                                              <p:pRg st="9" end="9"/>
                                            </p:txEl>
                                          </p:spTgt>
                                        </p:tgtEl>
                                        <p:attrNameLst>
                                          <p:attrName>style.visibility</p:attrName>
                                        </p:attrNameLst>
                                      </p:cBhvr>
                                      <p:to>
                                        <p:strVal val="visible"/>
                                      </p:to>
                                    </p:set>
                                    <p:animEffect transition="in" filter="dissolve">
                                      <p:cBhvr>
                                        <p:cTn id="37" dur="500"/>
                                        <p:tgtEl>
                                          <p:spTgt spid="28675">
                                            <p:txEl>
                                              <p:pRg st="9" end="9"/>
                                            </p:txEl>
                                          </p:spTgt>
                                        </p:tgtEl>
                                      </p:cBhvr>
                                    </p:animEffect>
                                  </p:childTnLst>
                                  <p:subTnLst>
                                    <p:animClr clrSpc="rgb" dir="cw">
                                      <p:cBhvr override="childStyle">
                                        <p:cTn dur="1" fill="hold" display="0" masterRel="nextClick" afterEffect="1"/>
                                        <p:tgtEl>
                                          <p:spTgt spid="28675">
                                            <p:txEl>
                                              <p:pRg st="9" end="9"/>
                                            </p:txEl>
                                          </p:spTgt>
                                        </p:tgtEl>
                                        <p:attrNameLst>
                                          <p:attrName>ppt_c</p:attrName>
                                        </p:attrNameLst>
                                      </p:cBhvr>
                                      <p:to>
                                        <a:schemeClr val="bg2"/>
                                      </p:to>
                                    </p:animClr>
                                  </p:sub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8675">
                                            <p:txEl>
                                              <p:pRg st="10" end="10"/>
                                            </p:txEl>
                                          </p:spTgt>
                                        </p:tgtEl>
                                        <p:attrNameLst>
                                          <p:attrName>style.visibility</p:attrName>
                                        </p:attrNameLst>
                                      </p:cBhvr>
                                      <p:to>
                                        <p:strVal val="visible"/>
                                      </p:to>
                                    </p:set>
                                    <p:animEffect transition="in" filter="dissolve">
                                      <p:cBhvr>
                                        <p:cTn id="42" dur="500"/>
                                        <p:tgtEl>
                                          <p:spTgt spid="28675">
                                            <p:txEl>
                                              <p:pRg st="10" end="10"/>
                                            </p:txEl>
                                          </p:spTgt>
                                        </p:tgtEl>
                                      </p:cBhvr>
                                    </p:animEffect>
                                  </p:childTnLst>
                                  <p:subTnLst>
                                    <p:animClr clrSpc="rgb" dir="cw">
                                      <p:cBhvr override="childStyle">
                                        <p:cTn dur="1" fill="hold" display="0" masterRel="nextClick" afterEffect="1"/>
                                        <p:tgtEl>
                                          <p:spTgt spid="28675">
                                            <p:txEl>
                                              <p:pRg st="10" end="10"/>
                                            </p:txEl>
                                          </p:spTgt>
                                        </p:tgtEl>
                                        <p:attrNameLst>
                                          <p:attrName>ppt_c</p:attrName>
                                        </p:attrNameLst>
                                      </p:cBhvr>
                                      <p:to>
                                        <a:schemeClr val="bg2"/>
                                      </p:to>
                                    </p:animClr>
                                  </p:sub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8675">
                                            <p:txEl>
                                              <p:pRg st="11" end="11"/>
                                            </p:txEl>
                                          </p:spTgt>
                                        </p:tgtEl>
                                        <p:attrNameLst>
                                          <p:attrName>style.visibility</p:attrName>
                                        </p:attrNameLst>
                                      </p:cBhvr>
                                      <p:to>
                                        <p:strVal val="visible"/>
                                      </p:to>
                                    </p:set>
                                    <p:animEffect transition="in" filter="dissolve">
                                      <p:cBhvr>
                                        <p:cTn id="47" dur="500"/>
                                        <p:tgtEl>
                                          <p:spTgt spid="28675">
                                            <p:txEl>
                                              <p:pRg st="11" end="11"/>
                                            </p:txEl>
                                          </p:spTgt>
                                        </p:tgtEl>
                                      </p:cBhvr>
                                    </p:animEffect>
                                  </p:childTnLst>
                                  <p:subTnLst>
                                    <p:animClr clrSpc="rgb" dir="cw">
                                      <p:cBhvr override="childStyle">
                                        <p:cTn dur="1" fill="hold" display="0" masterRel="nextClick" afterEffect="1"/>
                                        <p:tgtEl>
                                          <p:spTgt spid="28675">
                                            <p:txEl>
                                              <p:pRg st="11" end="11"/>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bldLvl="3" autoUpdateAnimBg="0"/>
    </p:bldLst>
  </p:timing>
</p:sld>
</file>

<file path=ppt/slides/slide3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228600"/>
            <a:ext cx="8229600" cy="1143000"/>
          </a:xfrm>
        </p:spPr>
        <p:txBody>
          <a:bodyPr>
            <a:normAutofit fontScale="90000"/>
          </a:bodyPr>
          <a:lstStyle/>
          <a:p>
            <a:pPr algn="ctr" eaLnBrk="1" fontAlgn="auto" hangingPunct="1">
              <a:spcAft>
                <a:spcPts val="0"/>
              </a:spcAft>
              <a:defRPr/>
            </a:pPr>
            <a:r>
              <a:rPr lang="en-US" b="1" dirty="0" smtClean="0">
                <a:solidFill>
                  <a:srgbClr val="FF0000"/>
                </a:solidFill>
                <a:effectLst>
                  <a:outerShdw blurRad="38100" dist="38100" dir="2700000" algn="tl">
                    <a:srgbClr val="FFFFFF"/>
                  </a:outerShdw>
                </a:effectLst>
              </a:rPr>
              <a:t>TYPES OF INVENTORY LISTS CONT.</a:t>
            </a:r>
          </a:p>
        </p:txBody>
      </p:sp>
      <p:sp>
        <p:nvSpPr>
          <p:cNvPr id="29699" name="Rectangle 3"/>
          <p:cNvSpPr>
            <a:spLocks noGrp="1" noChangeArrowheads="1"/>
          </p:cNvSpPr>
          <p:nvPr>
            <p:ph idx="1"/>
          </p:nvPr>
        </p:nvSpPr>
        <p:spPr>
          <a:xfrm>
            <a:off x="0" y="1676400"/>
            <a:ext cx="9144000" cy="4876800"/>
          </a:xfrm>
        </p:spPr>
        <p:txBody>
          <a:bodyPr/>
          <a:lstStyle/>
          <a:p>
            <a:pPr eaLnBrk="1" hangingPunct="1">
              <a:buClr>
                <a:srgbClr val="FFFF00"/>
              </a:buClr>
              <a:buFont typeface="Wingdings" pitchFamily="2" charset="2"/>
              <a:buChar char="Ø"/>
            </a:pPr>
            <a:r>
              <a:rPr lang="en-US" sz="2800" u="sng" smtClean="0">
                <a:solidFill>
                  <a:srgbClr val="FFFFFF"/>
                </a:solidFill>
              </a:rPr>
              <a:t>SL-3 EXTRACTS</a:t>
            </a:r>
            <a:r>
              <a:rPr lang="en-US" sz="2800" smtClean="0">
                <a:solidFill>
                  <a:srgbClr val="FFFFFF"/>
                </a:solidFill>
              </a:rPr>
              <a:t>:</a:t>
            </a:r>
          </a:p>
          <a:p>
            <a:pPr eaLnBrk="1" hangingPunct="1">
              <a:buClr>
                <a:srgbClr val="FFFF00"/>
              </a:buClr>
              <a:buFont typeface="Wingdings" pitchFamily="2" charset="2"/>
              <a:buChar char="Ø"/>
            </a:pPr>
            <a:endParaRPr lang="en-US" sz="900" smtClean="0">
              <a:solidFill>
                <a:srgbClr val="FFFFFF"/>
              </a:solidFill>
            </a:endParaRPr>
          </a:p>
          <a:p>
            <a:pPr lvl="1" eaLnBrk="1" hangingPunct="1">
              <a:buClr>
                <a:srgbClr val="66FF33"/>
              </a:buClr>
              <a:buFont typeface="Wingdings" pitchFamily="2" charset="2"/>
              <a:buChar char="ü"/>
            </a:pPr>
            <a:r>
              <a:rPr lang="en-US" sz="2800" smtClean="0">
                <a:solidFill>
                  <a:srgbClr val="FFFFFF"/>
                </a:solidFill>
              </a:rPr>
              <a:t>From the SL-3</a:t>
            </a:r>
          </a:p>
          <a:p>
            <a:pPr lvl="1" eaLnBrk="1" hangingPunct="1">
              <a:buClr>
                <a:srgbClr val="66FF33"/>
              </a:buClr>
              <a:buFont typeface="Wingdings" pitchFamily="2" charset="2"/>
              <a:buChar char="ü"/>
            </a:pPr>
            <a:endParaRPr lang="en-US" sz="900" smtClean="0">
              <a:solidFill>
                <a:srgbClr val="FFFFFF"/>
              </a:solidFill>
            </a:endParaRPr>
          </a:p>
          <a:p>
            <a:pPr lvl="1" eaLnBrk="1" hangingPunct="1">
              <a:buClr>
                <a:srgbClr val="66FF33"/>
              </a:buClr>
              <a:buFont typeface="Wingdings" pitchFamily="2" charset="2"/>
              <a:buChar char="ü"/>
            </a:pPr>
            <a:r>
              <a:rPr lang="en-US" sz="2800" smtClean="0">
                <a:solidFill>
                  <a:srgbClr val="FFFFFF"/>
                </a:solidFill>
              </a:rPr>
              <a:t>Locally produced (TM 4700-15/1_, 2-6-2/3)</a:t>
            </a:r>
          </a:p>
          <a:p>
            <a:pPr lvl="1" eaLnBrk="1" hangingPunct="1">
              <a:buClr>
                <a:srgbClr val="66FF33"/>
              </a:buClr>
              <a:buFont typeface="Wingdings" pitchFamily="2" charset="2"/>
              <a:buChar char="ü"/>
            </a:pPr>
            <a:endParaRPr lang="en-US" sz="900" smtClean="0">
              <a:solidFill>
                <a:srgbClr val="FFFFFF"/>
              </a:solidFill>
            </a:endParaRPr>
          </a:p>
          <a:p>
            <a:pPr lvl="1" eaLnBrk="1" hangingPunct="1">
              <a:buClr>
                <a:srgbClr val="66FF33"/>
              </a:buClr>
              <a:buFont typeface="Wingdings" pitchFamily="2" charset="2"/>
              <a:buChar char="ü"/>
            </a:pPr>
            <a:r>
              <a:rPr lang="en-US" sz="2800" smtClean="0">
                <a:solidFill>
                  <a:srgbClr val="FFFFFF"/>
                </a:solidFill>
              </a:rPr>
              <a:t>Last page (Signature page)</a:t>
            </a:r>
          </a:p>
          <a:p>
            <a:pPr lvl="2" eaLnBrk="1" hangingPunct="1">
              <a:buClr>
                <a:srgbClr val="66FF33"/>
              </a:buClr>
              <a:buFont typeface="Wingdings" pitchFamily="2" charset="2"/>
              <a:buChar char="§"/>
            </a:pPr>
            <a:r>
              <a:rPr lang="en-US" sz="2400" smtClean="0">
                <a:solidFill>
                  <a:srgbClr val="FFFFFF"/>
                </a:solidFill>
              </a:rPr>
              <a:t>2 Types</a:t>
            </a:r>
          </a:p>
          <a:p>
            <a:pPr lvl="2" eaLnBrk="1" hangingPunct="1">
              <a:buClr>
                <a:srgbClr val="66FF33"/>
              </a:buClr>
              <a:buFont typeface="Wingdings" pitchFamily="2" charset="2"/>
              <a:buChar char="§"/>
            </a:pPr>
            <a:r>
              <a:rPr lang="en-US" sz="2400" smtClean="0">
                <a:solidFill>
                  <a:srgbClr val="FFFFFF"/>
                </a:solidFill>
              </a:rPr>
              <a:t>Supervisor enters date the inventory was conducted.</a:t>
            </a:r>
          </a:p>
          <a:p>
            <a:pPr lvl="2" eaLnBrk="1" hangingPunct="1">
              <a:buClr>
                <a:srgbClr val="66FF33"/>
              </a:buClr>
              <a:buFont typeface="Wingdings" pitchFamily="2" charset="2"/>
              <a:buChar char="§"/>
            </a:pPr>
            <a:endParaRPr lang="en-US" sz="2400" smtClean="0">
              <a:solidFill>
                <a:srgbClr val="FFFFFF"/>
              </a:solidFill>
            </a:endParaRPr>
          </a:p>
          <a:p>
            <a:pPr eaLnBrk="1" hangingPunct="1">
              <a:buClr>
                <a:srgbClr val="FFFF00"/>
              </a:buClr>
              <a:buFont typeface="Wingdings" pitchFamily="2" charset="2"/>
              <a:buChar char="Ø"/>
            </a:pPr>
            <a:r>
              <a:rPr lang="en-US" sz="2800" u="sng" smtClean="0">
                <a:solidFill>
                  <a:srgbClr val="FFFFFF"/>
                </a:solidFill>
              </a:rPr>
              <a:t>AUTOMATED INVENTORY LIST</a:t>
            </a:r>
            <a:r>
              <a:rPr lang="en-US" sz="2800" smtClean="0">
                <a:solidFill>
                  <a:srgbClr val="FFFFFF"/>
                </a:solidFill>
              </a:rPr>
              <a:t>: </a:t>
            </a:r>
            <a:r>
              <a:rPr lang="en-US" sz="3200" smtClean="0">
                <a:solidFill>
                  <a:srgbClr val="FFFFFF"/>
                </a:solidFill>
              </a:rPr>
              <a:t>Is authorized</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checkerboard(across)">
                                      <p:cBhvr>
                                        <p:cTn id="7" dur="500"/>
                                        <p:tgtEl>
                                          <p:spTgt spid="29699">
                                            <p:txEl>
                                              <p:pRg st="0" end="0"/>
                                            </p:txEl>
                                          </p:spTgt>
                                        </p:tgtEl>
                                      </p:cBhvr>
                                    </p:animEffect>
                                  </p:childTnLst>
                                  <p:subTnLst>
                                    <p:animClr clrSpc="rgb" dir="cw">
                                      <p:cBhvr override="childStyle">
                                        <p:cTn dur="1" fill="hold" display="0" masterRel="nextClick" afterEffect="1"/>
                                        <p:tgtEl>
                                          <p:spTgt spid="29699">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9699">
                                            <p:txEl>
                                              <p:pRg st="2" end="2"/>
                                            </p:txEl>
                                          </p:spTgt>
                                        </p:tgtEl>
                                        <p:attrNameLst>
                                          <p:attrName>style.visibility</p:attrName>
                                        </p:attrNameLst>
                                      </p:cBhvr>
                                      <p:to>
                                        <p:strVal val="visible"/>
                                      </p:to>
                                    </p:set>
                                    <p:animEffect transition="in" filter="checkerboard(across)">
                                      <p:cBhvr>
                                        <p:cTn id="12" dur="500"/>
                                        <p:tgtEl>
                                          <p:spTgt spid="29699">
                                            <p:txEl>
                                              <p:pRg st="2" end="2"/>
                                            </p:txEl>
                                          </p:spTgt>
                                        </p:tgtEl>
                                      </p:cBhvr>
                                    </p:animEffect>
                                  </p:childTnLst>
                                  <p:subTnLst>
                                    <p:animClr clrSpc="rgb" dir="cw">
                                      <p:cBhvr override="childStyle">
                                        <p:cTn dur="1" fill="hold" display="0" masterRel="nextClick" afterEffect="1"/>
                                        <p:tgtEl>
                                          <p:spTgt spid="29699">
                                            <p:txEl>
                                              <p:pRg st="2" end="2"/>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9699">
                                            <p:txEl>
                                              <p:pRg st="4" end="4"/>
                                            </p:txEl>
                                          </p:spTgt>
                                        </p:tgtEl>
                                        <p:attrNameLst>
                                          <p:attrName>style.visibility</p:attrName>
                                        </p:attrNameLst>
                                      </p:cBhvr>
                                      <p:to>
                                        <p:strVal val="visible"/>
                                      </p:to>
                                    </p:set>
                                    <p:animEffect transition="in" filter="checkerboard(across)">
                                      <p:cBhvr>
                                        <p:cTn id="17" dur="500"/>
                                        <p:tgtEl>
                                          <p:spTgt spid="29699">
                                            <p:txEl>
                                              <p:pRg st="4" end="4"/>
                                            </p:txEl>
                                          </p:spTgt>
                                        </p:tgtEl>
                                      </p:cBhvr>
                                    </p:animEffect>
                                  </p:childTnLst>
                                  <p:subTnLst>
                                    <p:animClr clrSpc="rgb" dir="cw">
                                      <p:cBhvr override="childStyle">
                                        <p:cTn dur="1" fill="hold" display="0" masterRel="nextClick" afterEffect="1"/>
                                        <p:tgtEl>
                                          <p:spTgt spid="29699">
                                            <p:txEl>
                                              <p:pRg st="4" end="4"/>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9699">
                                            <p:txEl>
                                              <p:pRg st="6" end="6"/>
                                            </p:txEl>
                                          </p:spTgt>
                                        </p:tgtEl>
                                        <p:attrNameLst>
                                          <p:attrName>style.visibility</p:attrName>
                                        </p:attrNameLst>
                                      </p:cBhvr>
                                      <p:to>
                                        <p:strVal val="visible"/>
                                      </p:to>
                                    </p:set>
                                    <p:animEffect transition="in" filter="checkerboard(across)">
                                      <p:cBhvr>
                                        <p:cTn id="22" dur="500"/>
                                        <p:tgtEl>
                                          <p:spTgt spid="29699">
                                            <p:txEl>
                                              <p:pRg st="6" end="6"/>
                                            </p:txEl>
                                          </p:spTgt>
                                        </p:tgtEl>
                                      </p:cBhvr>
                                    </p:animEffect>
                                  </p:childTnLst>
                                  <p:subTnLst>
                                    <p:animClr clrSpc="rgb" dir="cw">
                                      <p:cBhvr override="childStyle">
                                        <p:cTn dur="1" fill="hold" display="0" masterRel="nextClick" afterEffect="1"/>
                                        <p:tgtEl>
                                          <p:spTgt spid="29699">
                                            <p:txEl>
                                              <p:pRg st="6" end="6"/>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9699">
                                            <p:txEl>
                                              <p:pRg st="7" end="7"/>
                                            </p:txEl>
                                          </p:spTgt>
                                        </p:tgtEl>
                                        <p:attrNameLst>
                                          <p:attrName>style.visibility</p:attrName>
                                        </p:attrNameLst>
                                      </p:cBhvr>
                                      <p:to>
                                        <p:strVal val="visible"/>
                                      </p:to>
                                    </p:set>
                                    <p:animEffect transition="in" filter="checkerboard(across)">
                                      <p:cBhvr>
                                        <p:cTn id="27" dur="500"/>
                                        <p:tgtEl>
                                          <p:spTgt spid="29699">
                                            <p:txEl>
                                              <p:pRg st="7" end="7"/>
                                            </p:txEl>
                                          </p:spTgt>
                                        </p:tgtEl>
                                      </p:cBhvr>
                                    </p:animEffect>
                                  </p:childTnLst>
                                  <p:subTnLst>
                                    <p:animClr clrSpc="rgb" dir="cw">
                                      <p:cBhvr override="childStyle">
                                        <p:cTn dur="1" fill="hold" display="0" masterRel="nextClick" afterEffect="1"/>
                                        <p:tgtEl>
                                          <p:spTgt spid="29699">
                                            <p:txEl>
                                              <p:pRg st="7" end="7"/>
                                            </p:txEl>
                                          </p:spTgt>
                                        </p:tgtEl>
                                        <p:attrNameLst>
                                          <p:attrName>ppt_c</p:attrName>
                                        </p:attrNameLst>
                                      </p:cBhvr>
                                      <p:to>
                                        <a:schemeClr val="bg2"/>
                                      </p:to>
                                    </p:animClr>
                                  </p:sub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29699">
                                            <p:txEl>
                                              <p:pRg st="8" end="8"/>
                                            </p:txEl>
                                          </p:spTgt>
                                        </p:tgtEl>
                                        <p:attrNameLst>
                                          <p:attrName>style.visibility</p:attrName>
                                        </p:attrNameLst>
                                      </p:cBhvr>
                                      <p:to>
                                        <p:strVal val="visible"/>
                                      </p:to>
                                    </p:set>
                                    <p:animEffect transition="in" filter="checkerboard(across)">
                                      <p:cBhvr>
                                        <p:cTn id="32" dur="500"/>
                                        <p:tgtEl>
                                          <p:spTgt spid="29699">
                                            <p:txEl>
                                              <p:pRg st="8" end="8"/>
                                            </p:txEl>
                                          </p:spTgt>
                                        </p:tgtEl>
                                      </p:cBhvr>
                                    </p:animEffect>
                                  </p:childTnLst>
                                  <p:subTnLst>
                                    <p:animClr clrSpc="rgb" dir="cw">
                                      <p:cBhvr override="childStyle">
                                        <p:cTn dur="1" fill="hold" display="0" masterRel="nextClick" afterEffect="1"/>
                                        <p:tgtEl>
                                          <p:spTgt spid="29699">
                                            <p:txEl>
                                              <p:pRg st="8" end="8"/>
                                            </p:txEl>
                                          </p:spTgt>
                                        </p:tgtEl>
                                        <p:attrNameLst>
                                          <p:attrName>ppt_c</p:attrName>
                                        </p:attrNameLst>
                                      </p:cBhvr>
                                      <p:to>
                                        <a:schemeClr val="bg2"/>
                                      </p:to>
                                    </p:animClr>
                                  </p:sub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29699">
                                            <p:txEl>
                                              <p:pRg st="10" end="10"/>
                                            </p:txEl>
                                          </p:spTgt>
                                        </p:tgtEl>
                                        <p:attrNameLst>
                                          <p:attrName>style.visibility</p:attrName>
                                        </p:attrNameLst>
                                      </p:cBhvr>
                                      <p:to>
                                        <p:strVal val="visible"/>
                                      </p:to>
                                    </p:set>
                                    <p:animEffect transition="in" filter="checkerboard(across)">
                                      <p:cBhvr>
                                        <p:cTn id="37" dur="500"/>
                                        <p:tgtEl>
                                          <p:spTgt spid="29699">
                                            <p:txEl>
                                              <p:pRg st="10" end="10"/>
                                            </p:txEl>
                                          </p:spTgt>
                                        </p:tgtEl>
                                      </p:cBhvr>
                                    </p:animEffect>
                                  </p:childTnLst>
                                  <p:subTnLst>
                                    <p:animClr clrSpc="rgb" dir="cw">
                                      <p:cBhvr override="childStyle">
                                        <p:cTn dur="1" fill="hold" display="0" masterRel="nextClick" afterEffect="1"/>
                                        <p:tgtEl>
                                          <p:spTgt spid="29699">
                                            <p:txEl>
                                              <p:pRg st="10" end="10"/>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bldLvl="3" autoUpdateAnimBg="0"/>
    </p:bldLst>
  </p:timing>
</p:sld>
</file>

<file path=ppt/slides/slide3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28600"/>
            <a:ext cx="8229600" cy="1143000"/>
          </a:xfrm>
        </p:spPr>
        <p:txBody>
          <a:bodyPr>
            <a:normAutofit/>
          </a:bodyPr>
          <a:lstStyle/>
          <a:p>
            <a:pPr algn="ctr" eaLnBrk="1" fontAlgn="auto" hangingPunct="1">
              <a:spcAft>
                <a:spcPts val="0"/>
              </a:spcAft>
              <a:defRPr/>
            </a:pPr>
            <a:r>
              <a:rPr lang="en-US" b="1" dirty="0" smtClean="0">
                <a:solidFill>
                  <a:srgbClr val="FF0000"/>
                </a:solidFill>
                <a:effectLst>
                  <a:outerShdw blurRad="38100" dist="38100" dir="2700000" algn="tl">
                    <a:srgbClr val="FFFFFF"/>
                  </a:outerShdw>
                </a:effectLst>
              </a:rPr>
              <a:t>PREP  INSTRUCTIONS </a:t>
            </a:r>
          </a:p>
        </p:txBody>
      </p:sp>
      <p:sp>
        <p:nvSpPr>
          <p:cNvPr id="30723" name="Rectangle 3"/>
          <p:cNvSpPr>
            <a:spLocks noGrp="1" noChangeArrowheads="1"/>
          </p:cNvSpPr>
          <p:nvPr>
            <p:ph idx="1"/>
          </p:nvPr>
        </p:nvSpPr>
        <p:spPr>
          <a:xfrm>
            <a:off x="0" y="1752600"/>
            <a:ext cx="9144000" cy="4114800"/>
          </a:xfrm>
        </p:spPr>
        <p:txBody>
          <a:bodyPr/>
          <a:lstStyle/>
          <a:p>
            <a:pPr eaLnBrk="1" hangingPunct="1">
              <a:buClr>
                <a:srgbClr val="FF0000"/>
              </a:buClr>
              <a:buFontTx/>
              <a:buNone/>
            </a:pPr>
            <a:r>
              <a:rPr lang="en-US" sz="2800" u="sng" smtClean="0">
                <a:solidFill>
                  <a:srgbClr val="FFFFFF"/>
                </a:solidFill>
              </a:rPr>
              <a:t>SL-3 Inventory/SL-3/SL-3 Extract must contain</a:t>
            </a:r>
            <a:r>
              <a:rPr lang="en-US" sz="2800" smtClean="0">
                <a:solidFill>
                  <a:srgbClr val="FFFFFF"/>
                </a:solidFill>
              </a:rPr>
              <a:t>:</a:t>
            </a:r>
          </a:p>
          <a:p>
            <a:pPr eaLnBrk="1" hangingPunct="1">
              <a:buClr>
                <a:srgbClr val="FF0000"/>
              </a:buClr>
              <a:buFontTx/>
              <a:buNone/>
            </a:pPr>
            <a:endParaRPr lang="en-US" sz="2400" u="sng" smtClean="0">
              <a:solidFill>
                <a:srgbClr val="66FF33"/>
              </a:solidFill>
            </a:endParaRPr>
          </a:p>
          <a:p>
            <a:pPr eaLnBrk="1" hangingPunct="1">
              <a:buClr>
                <a:srgbClr val="FFFF00"/>
              </a:buClr>
              <a:buFont typeface="Wingdings" pitchFamily="2" charset="2"/>
              <a:buChar char="Ø"/>
            </a:pPr>
            <a:r>
              <a:rPr lang="en-US" sz="2800" u="sng" smtClean="0">
                <a:solidFill>
                  <a:srgbClr val="66FF33"/>
                </a:solidFill>
              </a:rPr>
              <a:t>INVENTORY FOR</a:t>
            </a:r>
            <a:r>
              <a:rPr lang="en-US" sz="2800" smtClean="0">
                <a:solidFill>
                  <a:srgbClr val="66FF33"/>
                </a:solidFill>
              </a:rPr>
              <a:t>:</a:t>
            </a:r>
            <a:r>
              <a:rPr lang="en-US" sz="2800" smtClean="0">
                <a:solidFill>
                  <a:srgbClr val="FFFFFF"/>
                </a:solidFill>
              </a:rPr>
              <a:t> Enter noun name.</a:t>
            </a:r>
          </a:p>
          <a:p>
            <a:pPr eaLnBrk="1" hangingPunct="1">
              <a:buClr>
                <a:srgbClr val="FFFF00"/>
              </a:buClr>
              <a:buFont typeface="Wingdings" pitchFamily="2" charset="2"/>
              <a:buChar char="Ø"/>
            </a:pPr>
            <a:endParaRPr lang="en-US" sz="2400" smtClean="0">
              <a:solidFill>
                <a:srgbClr val="FFFFFF"/>
              </a:solidFill>
            </a:endParaRPr>
          </a:p>
          <a:p>
            <a:pPr eaLnBrk="1" hangingPunct="1">
              <a:buClr>
                <a:srgbClr val="FFFF00"/>
              </a:buClr>
              <a:buFont typeface="Wingdings" pitchFamily="2" charset="2"/>
              <a:buChar char="Ø"/>
            </a:pPr>
            <a:r>
              <a:rPr lang="en-US" sz="2800" u="sng" smtClean="0">
                <a:solidFill>
                  <a:srgbClr val="66FF33"/>
                </a:solidFill>
              </a:rPr>
              <a:t>EXTRACT OF</a:t>
            </a:r>
            <a:r>
              <a:rPr lang="en-US" sz="2800" smtClean="0">
                <a:solidFill>
                  <a:srgbClr val="66FF33"/>
                </a:solidFill>
              </a:rPr>
              <a:t>:</a:t>
            </a:r>
            <a:r>
              <a:rPr lang="en-US" sz="2800" smtClean="0">
                <a:solidFill>
                  <a:srgbClr val="FFFFFF"/>
                </a:solidFill>
              </a:rPr>
              <a:t> </a:t>
            </a:r>
            <a:r>
              <a:rPr lang="en-US" sz="3200" smtClean="0">
                <a:solidFill>
                  <a:srgbClr val="FFFFFF"/>
                </a:solidFill>
              </a:rPr>
              <a:t>Enter publication number and date.</a:t>
            </a:r>
          </a:p>
          <a:p>
            <a:pPr eaLnBrk="1" hangingPunct="1">
              <a:buClr>
                <a:srgbClr val="FFFF00"/>
              </a:buClr>
              <a:buFont typeface="Wingdings" pitchFamily="2" charset="2"/>
              <a:buChar char="Ø"/>
            </a:pPr>
            <a:endParaRPr lang="en-US" sz="900" smtClean="0">
              <a:solidFill>
                <a:srgbClr val="FFFFFF"/>
              </a:solidFill>
            </a:endParaRPr>
          </a:p>
          <a:p>
            <a:pPr lvl="1" eaLnBrk="1" hangingPunct="1">
              <a:buClr>
                <a:srgbClr val="66FF33"/>
              </a:buClr>
              <a:buFont typeface="Times New Roman" pitchFamily="18" charset="0"/>
              <a:buChar char="*"/>
            </a:pPr>
            <a:r>
              <a:rPr lang="en-US" sz="2800" smtClean="0">
                <a:solidFill>
                  <a:srgbClr val="FFFFFF"/>
                </a:solidFill>
              </a:rPr>
              <a:t>Local kits, enter authorizing letter and date.</a:t>
            </a:r>
          </a:p>
          <a:p>
            <a:pPr lvl="1" eaLnBrk="1" hangingPunct="1">
              <a:buClr>
                <a:srgbClr val="66FF33"/>
              </a:buClr>
              <a:buFont typeface="Wingdings" pitchFamily="2" charset="2"/>
              <a:buChar char="ü"/>
            </a:pPr>
            <a:endParaRPr lang="en-US" smtClean="0">
              <a:solidFill>
                <a:srgbClr val="FFFFFF"/>
              </a:solidFill>
            </a:endParaRPr>
          </a:p>
          <a:p>
            <a:pPr eaLnBrk="1" hangingPunct="1">
              <a:buClr>
                <a:srgbClr val="FFFF00"/>
              </a:buClr>
              <a:buFont typeface="Wingdings" pitchFamily="2" charset="2"/>
              <a:buChar char="Ø"/>
            </a:pPr>
            <a:r>
              <a:rPr lang="en-US" sz="2800" u="sng" smtClean="0">
                <a:solidFill>
                  <a:srgbClr val="66FF33"/>
                </a:solidFill>
              </a:rPr>
              <a:t>TOOL BOX#</a:t>
            </a:r>
            <a:r>
              <a:rPr lang="en-US" sz="2800" smtClean="0">
                <a:solidFill>
                  <a:srgbClr val="66FF33"/>
                </a:solidFill>
              </a:rPr>
              <a:t>:</a:t>
            </a:r>
            <a:r>
              <a:rPr lang="en-US" sz="2800" smtClean="0">
                <a:solidFill>
                  <a:srgbClr val="FFFFFF"/>
                </a:solidFill>
              </a:rPr>
              <a:t> Enter number assigned to kit or PEI.</a:t>
            </a:r>
            <a:endParaRPr lang="en-US" sz="2800" u="sng" smtClean="0">
              <a:solidFill>
                <a:srgbClr val="FFFFFF"/>
              </a:solidFill>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checkerboard(across)">
                                      <p:cBhvr>
                                        <p:cTn id="7" dur="500"/>
                                        <p:tgtEl>
                                          <p:spTgt spid="30723">
                                            <p:txEl>
                                              <p:pRg st="0" end="0"/>
                                            </p:txEl>
                                          </p:spTgt>
                                        </p:tgtEl>
                                      </p:cBhvr>
                                    </p:animEffect>
                                  </p:childTnLst>
                                  <p:subTnLst>
                                    <p:animClr clrSpc="rgb" dir="cw">
                                      <p:cBhvr override="childStyle">
                                        <p:cTn dur="1" fill="hold" display="0" masterRel="nextClick" afterEffect="1"/>
                                        <p:tgtEl>
                                          <p:spTgt spid="30723">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0723">
                                            <p:txEl>
                                              <p:pRg st="2" end="2"/>
                                            </p:txEl>
                                          </p:spTgt>
                                        </p:tgtEl>
                                        <p:attrNameLst>
                                          <p:attrName>style.visibility</p:attrName>
                                        </p:attrNameLst>
                                      </p:cBhvr>
                                      <p:to>
                                        <p:strVal val="visible"/>
                                      </p:to>
                                    </p:set>
                                    <p:animEffect transition="in" filter="checkerboard(across)">
                                      <p:cBhvr>
                                        <p:cTn id="12" dur="500"/>
                                        <p:tgtEl>
                                          <p:spTgt spid="30723">
                                            <p:txEl>
                                              <p:pRg st="2" end="2"/>
                                            </p:txEl>
                                          </p:spTgt>
                                        </p:tgtEl>
                                      </p:cBhvr>
                                    </p:animEffect>
                                  </p:childTnLst>
                                  <p:subTnLst>
                                    <p:animClr clrSpc="rgb" dir="cw">
                                      <p:cBhvr override="childStyle">
                                        <p:cTn dur="1" fill="hold" display="0" masterRel="nextClick" afterEffect="1"/>
                                        <p:tgtEl>
                                          <p:spTgt spid="30723">
                                            <p:txEl>
                                              <p:pRg st="2" end="2"/>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0723">
                                            <p:txEl>
                                              <p:pRg st="4" end="4"/>
                                            </p:txEl>
                                          </p:spTgt>
                                        </p:tgtEl>
                                        <p:attrNameLst>
                                          <p:attrName>style.visibility</p:attrName>
                                        </p:attrNameLst>
                                      </p:cBhvr>
                                      <p:to>
                                        <p:strVal val="visible"/>
                                      </p:to>
                                    </p:set>
                                    <p:animEffect transition="in" filter="checkerboard(across)">
                                      <p:cBhvr>
                                        <p:cTn id="17" dur="500"/>
                                        <p:tgtEl>
                                          <p:spTgt spid="30723">
                                            <p:txEl>
                                              <p:pRg st="4" end="4"/>
                                            </p:txEl>
                                          </p:spTgt>
                                        </p:tgtEl>
                                      </p:cBhvr>
                                    </p:animEffect>
                                  </p:childTnLst>
                                  <p:subTnLst>
                                    <p:animClr clrSpc="rgb" dir="cw">
                                      <p:cBhvr override="childStyle">
                                        <p:cTn dur="1" fill="hold" display="0" masterRel="nextClick" afterEffect="1"/>
                                        <p:tgtEl>
                                          <p:spTgt spid="30723">
                                            <p:txEl>
                                              <p:pRg st="4" end="4"/>
                                            </p:txEl>
                                          </p:spTgt>
                                        </p:tgtEl>
                                        <p:attrNameLst>
                                          <p:attrName>ppt_c</p:attrName>
                                        </p:attrNameLst>
                                      </p:cBhvr>
                                      <p:to>
                                        <a:schemeClr val="bg2"/>
                                      </p:to>
                                    </p:animClr>
                                  </p:subTnLst>
                                </p:cTn>
                              </p:par>
                              <p:par>
                                <p:cTn id="18" presetID="5" presetClass="entr" presetSubtype="10" fill="hold" grpId="0" nodeType="withEffect">
                                  <p:stCondLst>
                                    <p:cond delay="0"/>
                                  </p:stCondLst>
                                  <p:childTnLst>
                                    <p:set>
                                      <p:cBhvr>
                                        <p:cTn id="19" dur="1" fill="hold">
                                          <p:stCondLst>
                                            <p:cond delay="0"/>
                                          </p:stCondLst>
                                        </p:cTn>
                                        <p:tgtEl>
                                          <p:spTgt spid="30723">
                                            <p:txEl>
                                              <p:pRg st="6" end="6"/>
                                            </p:txEl>
                                          </p:spTgt>
                                        </p:tgtEl>
                                        <p:attrNameLst>
                                          <p:attrName>style.visibility</p:attrName>
                                        </p:attrNameLst>
                                      </p:cBhvr>
                                      <p:to>
                                        <p:strVal val="visible"/>
                                      </p:to>
                                    </p:set>
                                    <p:animEffect transition="in" filter="checkerboard(across)">
                                      <p:cBhvr>
                                        <p:cTn id="20" dur="500"/>
                                        <p:tgtEl>
                                          <p:spTgt spid="30723">
                                            <p:txEl>
                                              <p:pRg st="6" end="6"/>
                                            </p:txEl>
                                          </p:spTgt>
                                        </p:tgtEl>
                                      </p:cBhvr>
                                    </p:animEffect>
                                  </p:childTnLst>
                                  <p:subTnLst>
                                    <p:animClr clrSpc="rgb" dir="cw">
                                      <p:cBhvr override="childStyle">
                                        <p:cTn dur="1" fill="hold" display="0" masterRel="nextClick" afterEffect="1"/>
                                        <p:tgtEl>
                                          <p:spTgt spid="30723">
                                            <p:txEl>
                                              <p:pRg st="6" end="6"/>
                                            </p:txEl>
                                          </p:spTgt>
                                        </p:tgtEl>
                                        <p:attrNameLst>
                                          <p:attrName>ppt_c</p:attrName>
                                        </p:attrNameLst>
                                      </p:cBhvr>
                                      <p:to>
                                        <a:schemeClr val="bg2"/>
                                      </p:to>
                                    </p:animClr>
                                  </p:sub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30723">
                                            <p:txEl>
                                              <p:pRg st="8" end="8"/>
                                            </p:txEl>
                                          </p:spTgt>
                                        </p:tgtEl>
                                        <p:attrNameLst>
                                          <p:attrName>style.visibility</p:attrName>
                                        </p:attrNameLst>
                                      </p:cBhvr>
                                      <p:to>
                                        <p:strVal val="visible"/>
                                      </p:to>
                                    </p:set>
                                    <p:animEffect transition="in" filter="checkerboard(across)">
                                      <p:cBhvr>
                                        <p:cTn id="25" dur="500"/>
                                        <p:tgtEl>
                                          <p:spTgt spid="30723">
                                            <p:txEl>
                                              <p:pRg st="8" end="8"/>
                                            </p:txEl>
                                          </p:spTgt>
                                        </p:tgtEl>
                                      </p:cBhvr>
                                    </p:animEffect>
                                  </p:childTnLst>
                                  <p:subTnLst>
                                    <p:animClr clrSpc="rgb" dir="cw">
                                      <p:cBhvr override="childStyle">
                                        <p:cTn dur="1" fill="hold" display="0" masterRel="nextClick" afterEffect="1"/>
                                        <p:tgtEl>
                                          <p:spTgt spid="30723">
                                            <p:txEl>
                                              <p:pRg st="8" end="8"/>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utoUpdateAnimBg="0"/>
    </p:bldLst>
  </p:timing>
</p:sld>
</file>

<file path=ppt/slides/slide3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304800"/>
            <a:ext cx="8229600" cy="1143000"/>
          </a:xfrm>
        </p:spPr>
        <p:txBody>
          <a:bodyPr>
            <a:normAutofit/>
          </a:bodyPr>
          <a:lstStyle/>
          <a:p>
            <a:pPr algn="ctr" eaLnBrk="1" fontAlgn="auto" hangingPunct="1">
              <a:spcAft>
                <a:spcPts val="0"/>
              </a:spcAft>
              <a:defRPr/>
            </a:pPr>
            <a:r>
              <a:rPr lang="en-US" b="1" dirty="0" smtClean="0">
                <a:solidFill>
                  <a:srgbClr val="FF0000"/>
                </a:solidFill>
                <a:effectLst>
                  <a:outerShdw blurRad="38100" dist="38100" dir="2700000" algn="tl">
                    <a:srgbClr val="FFFFFF"/>
                  </a:outerShdw>
                </a:effectLst>
              </a:rPr>
              <a:t>INFO ON INVENTORY</a:t>
            </a:r>
          </a:p>
        </p:txBody>
      </p:sp>
      <p:sp>
        <p:nvSpPr>
          <p:cNvPr id="31747" name="Rectangle 3"/>
          <p:cNvSpPr>
            <a:spLocks noGrp="1" noChangeArrowheads="1"/>
          </p:cNvSpPr>
          <p:nvPr>
            <p:ph idx="1"/>
          </p:nvPr>
        </p:nvSpPr>
        <p:spPr>
          <a:xfrm>
            <a:off x="0" y="1752600"/>
            <a:ext cx="9144000" cy="4038600"/>
          </a:xfrm>
        </p:spPr>
        <p:txBody>
          <a:bodyPr/>
          <a:lstStyle/>
          <a:p>
            <a:pPr eaLnBrk="1" hangingPunct="1">
              <a:buClr>
                <a:srgbClr val="FFFF00"/>
              </a:buClr>
              <a:buFont typeface="Wingdings" pitchFamily="2" charset="2"/>
              <a:buChar char="Ø"/>
            </a:pPr>
            <a:r>
              <a:rPr lang="en-US" sz="2800" u="sng" smtClean="0">
                <a:solidFill>
                  <a:srgbClr val="66FF33"/>
                </a:solidFill>
              </a:rPr>
              <a:t>ITEM NO.</a:t>
            </a:r>
            <a:r>
              <a:rPr lang="en-US" sz="2800" smtClean="0">
                <a:solidFill>
                  <a:srgbClr val="66FF33"/>
                </a:solidFill>
              </a:rPr>
              <a:t>:</a:t>
            </a:r>
            <a:r>
              <a:rPr lang="en-US" sz="2800" smtClean="0">
                <a:solidFill>
                  <a:srgbClr val="FFFFFF"/>
                </a:solidFill>
              </a:rPr>
              <a:t> Enter the item number for each item as listed in publication.</a:t>
            </a:r>
          </a:p>
          <a:p>
            <a:pPr lvl="1" eaLnBrk="1" hangingPunct="1">
              <a:buClr>
                <a:srgbClr val="66FF33"/>
              </a:buClr>
              <a:buFont typeface="Wingdings" pitchFamily="2" charset="2"/>
              <a:buChar char="ü"/>
            </a:pPr>
            <a:r>
              <a:rPr lang="en-US" sz="2800" smtClean="0">
                <a:solidFill>
                  <a:srgbClr val="FFFFFF"/>
                </a:solidFill>
              </a:rPr>
              <a:t>Components of kits/sets will be listed one of two ways:</a:t>
            </a:r>
          </a:p>
          <a:p>
            <a:pPr lvl="2" eaLnBrk="1" hangingPunct="1">
              <a:buClr>
                <a:srgbClr val="66FF33"/>
              </a:buClr>
              <a:buFont typeface="Wingdings" pitchFamily="2" charset="2"/>
              <a:buChar char="§"/>
            </a:pPr>
            <a:r>
              <a:rPr lang="en-US" sz="2400" smtClean="0">
                <a:solidFill>
                  <a:srgbClr val="FFFFFF"/>
                </a:solidFill>
              </a:rPr>
              <a:t>Individually, under their parent kit </a:t>
            </a:r>
          </a:p>
          <a:p>
            <a:pPr lvl="2" eaLnBrk="1" hangingPunct="1">
              <a:buClr>
                <a:srgbClr val="66FF33"/>
              </a:buClr>
              <a:buFont typeface="Wingdings" pitchFamily="2" charset="2"/>
              <a:buChar char="§"/>
            </a:pPr>
            <a:r>
              <a:rPr lang="en-US" sz="2400" smtClean="0">
                <a:solidFill>
                  <a:srgbClr val="FFFFFF"/>
                </a:solidFill>
              </a:rPr>
              <a:t>Locally produced SL-3 extract for the kit or set.</a:t>
            </a:r>
          </a:p>
          <a:p>
            <a:pPr lvl="2" eaLnBrk="1" hangingPunct="1">
              <a:buClr>
                <a:srgbClr val="66FF33"/>
              </a:buClr>
              <a:buFont typeface="Wingdings" pitchFamily="2" charset="2"/>
              <a:buChar char="§"/>
            </a:pPr>
            <a:endParaRPr lang="en-US" sz="2400" smtClean="0">
              <a:solidFill>
                <a:srgbClr val="FFFFFF"/>
              </a:solidFill>
            </a:endParaRPr>
          </a:p>
          <a:p>
            <a:pPr eaLnBrk="1" hangingPunct="1">
              <a:buClr>
                <a:srgbClr val="FFFF00"/>
              </a:buClr>
              <a:buFont typeface="Wingdings" pitchFamily="2" charset="2"/>
              <a:buChar char="Ø"/>
            </a:pPr>
            <a:r>
              <a:rPr lang="en-US" sz="2800" u="sng" smtClean="0">
                <a:solidFill>
                  <a:srgbClr val="66FF33"/>
                </a:solidFill>
              </a:rPr>
              <a:t>NOMENCLATURE</a:t>
            </a:r>
            <a:r>
              <a:rPr lang="en-US" sz="2800" smtClean="0">
                <a:solidFill>
                  <a:srgbClr val="66FF33"/>
                </a:solidFill>
              </a:rPr>
              <a:t>:</a:t>
            </a:r>
            <a:r>
              <a:rPr lang="en-US" sz="2800" smtClean="0">
                <a:solidFill>
                  <a:srgbClr val="FFFFFF"/>
                </a:solidFill>
              </a:rPr>
              <a:t> Enter nomenclature of item:</a:t>
            </a:r>
          </a:p>
          <a:p>
            <a:pPr lvl="1" eaLnBrk="1" hangingPunct="1">
              <a:buClr>
                <a:srgbClr val="66FF33"/>
              </a:buClr>
              <a:buFont typeface="Wingdings" pitchFamily="2" charset="2"/>
              <a:buChar char="ü"/>
            </a:pPr>
            <a:r>
              <a:rPr lang="en-US" sz="2800" smtClean="0">
                <a:solidFill>
                  <a:srgbClr val="FFFFFF"/>
                </a:solidFill>
              </a:rPr>
              <a:t>Entry of  NSN will aid in ordering (Optional).</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dissolve">
                                      <p:cBhvr>
                                        <p:cTn id="7" dur="500"/>
                                        <p:tgtEl>
                                          <p:spTgt spid="31747">
                                            <p:txEl>
                                              <p:pRg st="0" end="0"/>
                                            </p:txEl>
                                          </p:spTgt>
                                        </p:tgtEl>
                                      </p:cBhvr>
                                    </p:animEffect>
                                  </p:childTnLst>
                                  <p:subTnLst>
                                    <p:animClr clrSpc="rgb" dir="cw">
                                      <p:cBhvr override="childStyle">
                                        <p:cTn dur="1" fill="hold" display="0" masterRel="nextClick" afterEffect="1"/>
                                        <p:tgtEl>
                                          <p:spTgt spid="31747">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1747">
                                            <p:txEl>
                                              <p:pRg st="1" end="1"/>
                                            </p:txEl>
                                          </p:spTgt>
                                        </p:tgtEl>
                                        <p:attrNameLst>
                                          <p:attrName>style.visibility</p:attrName>
                                        </p:attrNameLst>
                                      </p:cBhvr>
                                      <p:to>
                                        <p:strVal val="visible"/>
                                      </p:to>
                                    </p:set>
                                    <p:animEffect transition="in" filter="dissolve">
                                      <p:cBhvr>
                                        <p:cTn id="12" dur="500"/>
                                        <p:tgtEl>
                                          <p:spTgt spid="31747">
                                            <p:txEl>
                                              <p:pRg st="1" end="1"/>
                                            </p:txEl>
                                          </p:spTgt>
                                        </p:tgtEl>
                                      </p:cBhvr>
                                    </p:animEffect>
                                  </p:childTnLst>
                                  <p:subTnLst>
                                    <p:animClr clrSpc="rgb" dir="cw">
                                      <p:cBhvr override="childStyle">
                                        <p:cTn dur="1" fill="hold" display="0" masterRel="nextClick" afterEffect="1"/>
                                        <p:tgtEl>
                                          <p:spTgt spid="31747">
                                            <p:txEl>
                                              <p:pRg st="1" end="1"/>
                                            </p:txEl>
                                          </p:spTgt>
                                        </p:tgtEl>
                                        <p:attrNameLst>
                                          <p:attrName>ppt_c</p:attrName>
                                        </p:attrNameLst>
                                      </p:cBhvr>
                                      <p:to>
                                        <a:schemeClr val="bg2"/>
                                      </p:to>
                                    </p:animClr>
                                  </p:subTnLst>
                                </p:cTn>
                              </p:par>
                              <p:par>
                                <p:cTn id="13" presetID="9" presetClass="entr" presetSubtype="0" fill="hold" grpId="0" nodeType="withEffect">
                                  <p:stCondLst>
                                    <p:cond delay="0"/>
                                  </p:stCondLst>
                                  <p:childTnLst>
                                    <p:set>
                                      <p:cBhvr>
                                        <p:cTn id="14" dur="1" fill="hold">
                                          <p:stCondLst>
                                            <p:cond delay="0"/>
                                          </p:stCondLst>
                                        </p:cTn>
                                        <p:tgtEl>
                                          <p:spTgt spid="31747">
                                            <p:txEl>
                                              <p:pRg st="2" end="2"/>
                                            </p:txEl>
                                          </p:spTgt>
                                        </p:tgtEl>
                                        <p:attrNameLst>
                                          <p:attrName>style.visibility</p:attrName>
                                        </p:attrNameLst>
                                      </p:cBhvr>
                                      <p:to>
                                        <p:strVal val="visible"/>
                                      </p:to>
                                    </p:set>
                                    <p:animEffect transition="in" filter="dissolve">
                                      <p:cBhvr>
                                        <p:cTn id="15" dur="500"/>
                                        <p:tgtEl>
                                          <p:spTgt spid="31747">
                                            <p:txEl>
                                              <p:pRg st="2" end="2"/>
                                            </p:txEl>
                                          </p:spTgt>
                                        </p:tgtEl>
                                      </p:cBhvr>
                                    </p:animEffect>
                                  </p:childTnLst>
                                  <p:subTnLst>
                                    <p:animClr clrSpc="rgb" dir="cw">
                                      <p:cBhvr override="childStyle">
                                        <p:cTn dur="1" fill="hold" display="0" masterRel="nextClick" afterEffect="1"/>
                                        <p:tgtEl>
                                          <p:spTgt spid="31747">
                                            <p:txEl>
                                              <p:pRg st="2" end="2"/>
                                            </p:txEl>
                                          </p:spTgt>
                                        </p:tgtEl>
                                        <p:attrNameLst>
                                          <p:attrName>ppt_c</p:attrName>
                                        </p:attrNameLst>
                                      </p:cBhvr>
                                      <p:to>
                                        <a:schemeClr val="bg2"/>
                                      </p:to>
                                    </p:animClr>
                                  </p:subTnLst>
                                </p:cTn>
                              </p:par>
                              <p:par>
                                <p:cTn id="16" presetID="9" presetClass="entr" presetSubtype="0" fill="hold" grpId="0" nodeType="withEffect">
                                  <p:stCondLst>
                                    <p:cond delay="0"/>
                                  </p:stCondLst>
                                  <p:childTnLst>
                                    <p:set>
                                      <p:cBhvr>
                                        <p:cTn id="17" dur="1" fill="hold">
                                          <p:stCondLst>
                                            <p:cond delay="0"/>
                                          </p:stCondLst>
                                        </p:cTn>
                                        <p:tgtEl>
                                          <p:spTgt spid="31747">
                                            <p:txEl>
                                              <p:pRg st="3" end="3"/>
                                            </p:txEl>
                                          </p:spTgt>
                                        </p:tgtEl>
                                        <p:attrNameLst>
                                          <p:attrName>style.visibility</p:attrName>
                                        </p:attrNameLst>
                                      </p:cBhvr>
                                      <p:to>
                                        <p:strVal val="visible"/>
                                      </p:to>
                                    </p:set>
                                    <p:animEffect transition="in" filter="dissolve">
                                      <p:cBhvr>
                                        <p:cTn id="18" dur="500"/>
                                        <p:tgtEl>
                                          <p:spTgt spid="31747">
                                            <p:txEl>
                                              <p:pRg st="3" end="3"/>
                                            </p:txEl>
                                          </p:spTgt>
                                        </p:tgtEl>
                                      </p:cBhvr>
                                    </p:animEffect>
                                  </p:childTnLst>
                                  <p:subTnLst>
                                    <p:animClr clrSpc="rgb" dir="cw">
                                      <p:cBhvr override="childStyle">
                                        <p:cTn dur="1" fill="hold" display="0" masterRel="nextClick" afterEffect="1"/>
                                        <p:tgtEl>
                                          <p:spTgt spid="31747">
                                            <p:txEl>
                                              <p:pRg st="3" end="3"/>
                                            </p:txEl>
                                          </p:spTgt>
                                        </p:tgtEl>
                                        <p:attrNameLst>
                                          <p:attrName>ppt_c</p:attrName>
                                        </p:attrNameLst>
                                      </p:cBhvr>
                                      <p:to>
                                        <a:schemeClr val="bg2"/>
                                      </p:to>
                                    </p:animClr>
                                  </p:sub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31747">
                                            <p:txEl>
                                              <p:pRg st="5" end="5"/>
                                            </p:txEl>
                                          </p:spTgt>
                                        </p:tgtEl>
                                        <p:attrNameLst>
                                          <p:attrName>style.visibility</p:attrName>
                                        </p:attrNameLst>
                                      </p:cBhvr>
                                      <p:to>
                                        <p:strVal val="visible"/>
                                      </p:to>
                                    </p:set>
                                    <p:animEffect transition="in" filter="dissolve">
                                      <p:cBhvr>
                                        <p:cTn id="23" dur="500"/>
                                        <p:tgtEl>
                                          <p:spTgt spid="31747">
                                            <p:txEl>
                                              <p:pRg st="5" end="5"/>
                                            </p:txEl>
                                          </p:spTgt>
                                        </p:tgtEl>
                                      </p:cBhvr>
                                    </p:animEffect>
                                  </p:childTnLst>
                                  <p:subTnLst>
                                    <p:animClr clrSpc="rgb" dir="cw">
                                      <p:cBhvr override="childStyle">
                                        <p:cTn dur="1" fill="hold" display="0" masterRel="nextClick" afterEffect="1"/>
                                        <p:tgtEl>
                                          <p:spTgt spid="31747">
                                            <p:txEl>
                                              <p:pRg st="5" end="5"/>
                                            </p:txEl>
                                          </p:spTgt>
                                        </p:tgtEl>
                                        <p:attrNameLst>
                                          <p:attrName>ppt_c</p:attrName>
                                        </p:attrNameLst>
                                      </p:cBhvr>
                                      <p:to>
                                        <a:schemeClr val="bg2"/>
                                      </p:to>
                                    </p:animClr>
                                  </p:sub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31747">
                                            <p:txEl>
                                              <p:pRg st="6" end="6"/>
                                            </p:txEl>
                                          </p:spTgt>
                                        </p:tgtEl>
                                        <p:attrNameLst>
                                          <p:attrName>style.visibility</p:attrName>
                                        </p:attrNameLst>
                                      </p:cBhvr>
                                      <p:to>
                                        <p:strVal val="visible"/>
                                      </p:to>
                                    </p:set>
                                    <p:animEffect transition="in" filter="dissolve">
                                      <p:cBhvr>
                                        <p:cTn id="28" dur="500"/>
                                        <p:tgtEl>
                                          <p:spTgt spid="31747">
                                            <p:txEl>
                                              <p:pRg st="6" end="6"/>
                                            </p:txEl>
                                          </p:spTgt>
                                        </p:tgtEl>
                                      </p:cBhvr>
                                    </p:animEffect>
                                  </p:childTnLst>
                                  <p:subTnLst>
                                    <p:animClr clrSpc="rgb" dir="cw">
                                      <p:cBhvr override="childStyle">
                                        <p:cTn dur="1" fill="hold" display="0" masterRel="nextClick" afterEffect="1"/>
                                        <p:tgtEl>
                                          <p:spTgt spid="31747">
                                            <p:txEl>
                                              <p:pRg st="6" end="6"/>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bldLvl="2" autoUpdateAnimBg="0"/>
    </p:bldLst>
  </p:timing>
</p:sld>
</file>

<file path=ppt/slides/slide3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33400" y="304800"/>
            <a:ext cx="8229600" cy="1143000"/>
          </a:xfrm>
        </p:spPr>
        <p:txBody>
          <a:bodyPr>
            <a:normAutofit/>
          </a:bodyPr>
          <a:lstStyle/>
          <a:p>
            <a:pPr algn="ctr" eaLnBrk="1" fontAlgn="auto" hangingPunct="1">
              <a:spcAft>
                <a:spcPts val="0"/>
              </a:spcAft>
              <a:defRPr/>
            </a:pPr>
            <a:r>
              <a:rPr lang="en-US" b="1" dirty="0" smtClean="0">
                <a:solidFill>
                  <a:srgbClr val="FF0000"/>
                </a:solidFill>
                <a:effectLst>
                  <a:outerShdw blurRad="38100" dist="38100" dir="2700000" algn="tl">
                    <a:srgbClr val="FFFFFF"/>
                  </a:outerShdw>
                </a:effectLst>
              </a:rPr>
              <a:t>INFO ON INVENTORY CONT.</a:t>
            </a:r>
          </a:p>
        </p:txBody>
      </p:sp>
      <p:sp>
        <p:nvSpPr>
          <p:cNvPr id="32771" name="Rectangle 3"/>
          <p:cNvSpPr>
            <a:spLocks noGrp="1" noChangeArrowheads="1"/>
          </p:cNvSpPr>
          <p:nvPr>
            <p:ph idx="1"/>
          </p:nvPr>
        </p:nvSpPr>
        <p:spPr>
          <a:xfrm>
            <a:off x="0" y="2057400"/>
            <a:ext cx="9144000" cy="4800600"/>
          </a:xfrm>
        </p:spPr>
        <p:txBody>
          <a:bodyPr/>
          <a:lstStyle/>
          <a:p>
            <a:pPr eaLnBrk="1" hangingPunct="1">
              <a:buClr>
                <a:srgbClr val="FFFF00"/>
              </a:buClr>
              <a:buFont typeface="Wingdings" pitchFamily="2" charset="2"/>
              <a:buChar char="Ø"/>
            </a:pPr>
            <a:r>
              <a:rPr lang="en-US" sz="3200" u="sng" smtClean="0">
                <a:solidFill>
                  <a:srgbClr val="66FF33"/>
                </a:solidFill>
              </a:rPr>
              <a:t>U/I</a:t>
            </a:r>
            <a:r>
              <a:rPr lang="en-US" sz="3200" smtClean="0">
                <a:solidFill>
                  <a:srgbClr val="66FF33"/>
                </a:solidFill>
              </a:rPr>
              <a:t>:</a:t>
            </a:r>
            <a:r>
              <a:rPr lang="en-US" sz="3200" smtClean="0">
                <a:solidFill>
                  <a:srgbClr val="FFFFFF"/>
                </a:solidFill>
              </a:rPr>
              <a:t> Enter the unit of issue or unit of measure.</a:t>
            </a:r>
          </a:p>
          <a:p>
            <a:pPr eaLnBrk="1" hangingPunct="1">
              <a:buClr>
                <a:srgbClr val="FFFF00"/>
              </a:buClr>
              <a:buFont typeface="Wingdings" pitchFamily="2" charset="2"/>
              <a:buChar char="Ø"/>
            </a:pPr>
            <a:endParaRPr lang="en-US" sz="3200" smtClean="0">
              <a:solidFill>
                <a:srgbClr val="FFFFFF"/>
              </a:solidFill>
            </a:endParaRPr>
          </a:p>
          <a:p>
            <a:pPr eaLnBrk="1" hangingPunct="1">
              <a:buClr>
                <a:srgbClr val="FFFF00"/>
              </a:buClr>
              <a:buFont typeface="Wingdings" pitchFamily="2" charset="2"/>
              <a:buChar char="Ø"/>
            </a:pPr>
            <a:r>
              <a:rPr lang="en-US" sz="3200" u="sng" smtClean="0">
                <a:solidFill>
                  <a:srgbClr val="66FF33"/>
                </a:solidFill>
              </a:rPr>
              <a:t>QTY</a:t>
            </a:r>
            <a:r>
              <a:rPr lang="en-US" sz="3200" smtClean="0">
                <a:solidFill>
                  <a:srgbClr val="66FF33"/>
                </a:solidFill>
              </a:rPr>
              <a:t>:</a:t>
            </a:r>
            <a:r>
              <a:rPr lang="en-US" sz="3200" smtClean="0">
                <a:solidFill>
                  <a:srgbClr val="FFFFFF"/>
                </a:solidFill>
              </a:rPr>
              <a:t> Enter quantity authorized.</a:t>
            </a:r>
          </a:p>
          <a:p>
            <a:pPr eaLnBrk="1" hangingPunct="1">
              <a:buClr>
                <a:srgbClr val="FFFF00"/>
              </a:buClr>
              <a:buFont typeface="Wingdings" pitchFamily="2" charset="2"/>
              <a:buChar char="Ø"/>
            </a:pPr>
            <a:endParaRPr lang="en-US" sz="3200" smtClean="0">
              <a:solidFill>
                <a:srgbClr val="FFFFFF"/>
              </a:solidFill>
            </a:endParaRPr>
          </a:p>
          <a:p>
            <a:pPr eaLnBrk="1" hangingPunct="1">
              <a:buClr>
                <a:srgbClr val="FFFF00"/>
              </a:buClr>
              <a:buFont typeface="Wingdings" pitchFamily="2" charset="2"/>
              <a:buChar char="Ø"/>
            </a:pPr>
            <a:r>
              <a:rPr lang="en-US" sz="3200" u="sng" smtClean="0">
                <a:solidFill>
                  <a:srgbClr val="66FF33"/>
                </a:solidFill>
              </a:rPr>
              <a:t>MONTH</a:t>
            </a:r>
            <a:r>
              <a:rPr lang="en-US" sz="3200" smtClean="0">
                <a:solidFill>
                  <a:srgbClr val="66FF33"/>
                </a:solidFill>
              </a:rPr>
              <a:t>:</a:t>
            </a:r>
            <a:r>
              <a:rPr lang="en-US" sz="3200" smtClean="0">
                <a:solidFill>
                  <a:srgbClr val="FFFFFF"/>
                </a:solidFill>
              </a:rPr>
              <a:t> Calendar date inventory was conducted.</a:t>
            </a:r>
          </a:p>
          <a:p>
            <a:pPr lvl="1" eaLnBrk="1" hangingPunct="1">
              <a:buClr>
                <a:srgbClr val="66FF33"/>
              </a:buClr>
              <a:buFont typeface="Wingdings" pitchFamily="2" charset="2"/>
              <a:buChar char="ü"/>
            </a:pPr>
            <a:r>
              <a:rPr lang="en-US" sz="3200" smtClean="0">
                <a:solidFill>
                  <a:srgbClr val="FFFFFF"/>
                </a:solidFill>
              </a:rPr>
              <a:t>Use symbols in the legend block.</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dissolve">
                                      <p:cBhvr>
                                        <p:cTn id="7" dur="500"/>
                                        <p:tgtEl>
                                          <p:spTgt spid="32771">
                                            <p:txEl>
                                              <p:pRg st="0" end="0"/>
                                            </p:txEl>
                                          </p:spTgt>
                                        </p:tgtEl>
                                      </p:cBhvr>
                                    </p:animEffect>
                                  </p:childTnLst>
                                  <p:subTnLst>
                                    <p:animClr clrSpc="rgb" dir="cw">
                                      <p:cBhvr override="childStyle">
                                        <p:cTn dur="1" fill="hold" display="0" masterRel="nextClick" afterEffect="1"/>
                                        <p:tgtEl>
                                          <p:spTgt spid="32771">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2771">
                                            <p:txEl>
                                              <p:pRg st="2" end="2"/>
                                            </p:txEl>
                                          </p:spTgt>
                                        </p:tgtEl>
                                        <p:attrNameLst>
                                          <p:attrName>style.visibility</p:attrName>
                                        </p:attrNameLst>
                                      </p:cBhvr>
                                      <p:to>
                                        <p:strVal val="visible"/>
                                      </p:to>
                                    </p:set>
                                    <p:animEffect transition="in" filter="dissolve">
                                      <p:cBhvr>
                                        <p:cTn id="12" dur="500"/>
                                        <p:tgtEl>
                                          <p:spTgt spid="32771">
                                            <p:txEl>
                                              <p:pRg st="2" end="2"/>
                                            </p:txEl>
                                          </p:spTgt>
                                        </p:tgtEl>
                                      </p:cBhvr>
                                    </p:animEffect>
                                  </p:childTnLst>
                                  <p:subTnLst>
                                    <p:animClr clrSpc="rgb" dir="cw">
                                      <p:cBhvr override="childStyle">
                                        <p:cTn dur="1" fill="hold" display="0" masterRel="nextClick" afterEffect="1"/>
                                        <p:tgtEl>
                                          <p:spTgt spid="32771">
                                            <p:txEl>
                                              <p:pRg st="2" end="2"/>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2771">
                                            <p:txEl>
                                              <p:pRg st="4" end="4"/>
                                            </p:txEl>
                                          </p:spTgt>
                                        </p:tgtEl>
                                        <p:attrNameLst>
                                          <p:attrName>style.visibility</p:attrName>
                                        </p:attrNameLst>
                                      </p:cBhvr>
                                      <p:to>
                                        <p:strVal val="visible"/>
                                      </p:to>
                                    </p:set>
                                    <p:animEffect transition="in" filter="dissolve">
                                      <p:cBhvr>
                                        <p:cTn id="17" dur="500"/>
                                        <p:tgtEl>
                                          <p:spTgt spid="32771">
                                            <p:txEl>
                                              <p:pRg st="4" end="4"/>
                                            </p:txEl>
                                          </p:spTgt>
                                        </p:tgtEl>
                                      </p:cBhvr>
                                    </p:animEffect>
                                  </p:childTnLst>
                                  <p:subTnLst>
                                    <p:animClr clrSpc="rgb" dir="cw">
                                      <p:cBhvr override="childStyle">
                                        <p:cTn dur="1" fill="hold" display="0" masterRel="nextClick" afterEffect="1"/>
                                        <p:tgtEl>
                                          <p:spTgt spid="32771">
                                            <p:txEl>
                                              <p:pRg st="4" end="4"/>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2771">
                                            <p:txEl>
                                              <p:pRg st="5" end="5"/>
                                            </p:txEl>
                                          </p:spTgt>
                                        </p:tgtEl>
                                        <p:attrNameLst>
                                          <p:attrName>style.visibility</p:attrName>
                                        </p:attrNameLst>
                                      </p:cBhvr>
                                      <p:to>
                                        <p:strVal val="visible"/>
                                      </p:to>
                                    </p:set>
                                    <p:animEffect transition="in" filter="dissolve">
                                      <p:cBhvr>
                                        <p:cTn id="22" dur="500"/>
                                        <p:tgtEl>
                                          <p:spTgt spid="32771">
                                            <p:txEl>
                                              <p:pRg st="5" end="5"/>
                                            </p:txEl>
                                          </p:spTgt>
                                        </p:tgtEl>
                                      </p:cBhvr>
                                    </p:animEffect>
                                  </p:childTnLst>
                                  <p:subTnLst>
                                    <p:animClr clrSpc="rgb" dir="cw">
                                      <p:cBhvr override="childStyle">
                                        <p:cTn dur="1" fill="hold" display="0" masterRel="nextClick" afterEffect="1"/>
                                        <p:tgtEl>
                                          <p:spTgt spid="32771">
                                            <p:txEl>
                                              <p:pRg st="5" end="5"/>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bldLvl="2" autoUpdateAnimBg="0"/>
    </p:bldLst>
  </p:timing>
</p:sld>
</file>

<file path=ppt/slides/slide3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533400" y="304800"/>
            <a:ext cx="8229600" cy="1143000"/>
          </a:xfrm>
        </p:spPr>
        <p:txBody>
          <a:bodyPr>
            <a:normAutofit/>
          </a:bodyPr>
          <a:lstStyle/>
          <a:p>
            <a:pPr algn="ctr" eaLnBrk="1" fontAlgn="auto" hangingPunct="1">
              <a:spcAft>
                <a:spcPts val="0"/>
              </a:spcAft>
              <a:defRPr/>
            </a:pPr>
            <a:r>
              <a:rPr lang="en-US" b="1" dirty="0" smtClean="0">
                <a:solidFill>
                  <a:srgbClr val="FF0000"/>
                </a:solidFill>
                <a:effectLst>
                  <a:outerShdw blurRad="38100" dist="38100" dir="2700000" algn="tl">
                    <a:srgbClr val="FFFFFF"/>
                  </a:outerShdw>
                </a:effectLst>
              </a:rPr>
              <a:t>INFO ON INVENTORY CONT.</a:t>
            </a:r>
          </a:p>
        </p:txBody>
      </p:sp>
      <p:sp>
        <p:nvSpPr>
          <p:cNvPr id="33795" name="Rectangle 3"/>
          <p:cNvSpPr>
            <a:spLocks noGrp="1" noChangeArrowheads="1"/>
          </p:cNvSpPr>
          <p:nvPr>
            <p:ph idx="1"/>
          </p:nvPr>
        </p:nvSpPr>
        <p:spPr>
          <a:xfrm>
            <a:off x="0" y="2057400"/>
            <a:ext cx="9144000" cy="4800600"/>
          </a:xfrm>
        </p:spPr>
        <p:txBody>
          <a:bodyPr/>
          <a:lstStyle/>
          <a:p>
            <a:pPr eaLnBrk="1" hangingPunct="1">
              <a:buClr>
                <a:srgbClr val="FFFF00"/>
              </a:buClr>
              <a:buFont typeface="Wingdings" pitchFamily="2" charset="2"/>
              <a:buChar char="Ø"/>
            </a:pPr>
            <a:r>
              <a:rPr lang="en-US" sz="3200" u="sng" smtClean="0">
                <a:solidFill>
                  <a:srgbClr val="66FF33"/>
                </a:solidFill>
              </a:rPr>
              <a:t>REMARKS</a:t>
            </a:r>
            <a:r>
              <a:rPr lang="en-US" sz="3200" smtClean="0">
                <a:solidFill>
                  <a:srgbClr val="66FF33"/>
                </a:solidFill>
              </a:rPr>
              <a:t>:</a:t>
            </a:r>
            <a:r>
              <a:rPr lang="en-US" sz="3200" smtClean="0">
                <a:solidFill>
                  <a:srgbClr val="FFFFFF"/>
                </a:solidFill>
              </a:rPr>
              <a:t> Enter any amplifying comments;</a:t>
            </a:r>
          </a:p>
          <a:p>
            <a:pPr eaLnBrk="1" hangingPunct="1">
              <a:buClr>
                <a:srgbClr val="FFFF00"/>
              </a:buClr>
              <a:buFont typeface="Wingdings" pitchFamily="2" charset="2"/>
              <a:buChar char="Ø"/>
            </a:pPr>
            <a:endParaRPr lang="en-US" sz="1000" smtClean="0">
              <a:solidFill>
                <a:srgbClr val="FFFFFF"/>
              </a:solidFill>
            </a:endParaRPr>
          </a:p>
          <a:p>
            <a:pPr lvl="1" eaLnBrk="1" hangingPunct="1">
              <a:buClr>
                <a:srgbClr val="66FF33"/>
              </a:buClr>
              <a:buFont typeface="Wingdings" pitchFamily="2" charset="2"/>
              <a:buChar char="ü"/>
            </a:pPr>
            <a:r>
              <a:rPr lang="en-US" sz="3200" smtClean="0">
                <a:solidFill>
                  <a:srgbClr val="FFFFFF"/>
                </a:solidFill>
              </a:rPr>
              <a:t>Doc. Numbers</a:t>
            </a:r>
          </a:p>
          <a:p>
            <a:pPr lvl="1" eaLnBrk="1" hangingPunct="1">
              <a:buClr>
                <a:srgbClr val="66FF33"/>
              </a:buClr>
              <a:buFont typeface="Wingdings" pitchFamily="2" charset="2"/>
              <a:buChar char="ü"/>
            </a:pPr>
            <a:endParaRPr lang="en-US" sz="1000" smtClean="0">
              <a:solidFill>
                <a:srgbClr val="FFFFFF"/>
              </a:solidFill>
            </a:endParaRPr>
          </a:p>
          <a:p>
            <a:pPr lvl="1" eaLnBrk="1" hangingPunct="1">
              <a:buClr>
                <a:srgbClr val="66FF33"/>
              </a:buClr>
              <a:buFont typeface="Wingdings" pitchFamily="2" charset="2"/>
              <a:buChar char="ü"/>
            </a:pPr>
            <a:r>
              <a:rPr lang="en-US" sz="3200" smtClean="0">
                <a:solidFill>
                  <a:srgbClr val="FFFFFF"/>
                </a:solidFill>
              </a:rPr>
              <a:t>ERO Number</a:t>
            </a:r>
          </a:p>
          <a:p>
            <a:pPr lvl="1" eaLnBrk="1" hangingPunct="1">
              <a:buClr>
                <a:srgbClr val="66FF33"/>
              </a:buClr>
              <a:buFont typeface="Wingdings" pitchFamily="2" charset="2"/>
              <a:buChar char="ü"/>
            </a:pPr>
            <a:endParaRPr lang="en-US" sz="1000" smtClean="0">
              <a:solidFill>
                <a:srgbClr val="FFFFFF"/>
              </a:solidFill>
            </a:endParaRPr>
          </a:p>
          <a:p>
            <a:pPr lvl="1" eaLnBrk="1" hangingPunct="1">
              <a:buClr>
                <a:srgbClr val="66FF33"/>
              </a:buClr>
              <a:buFont typeface="Wingdings" pitchFamily="2" charset="2"/>
              <a:buChar char="ü"/>
            </a:pPr>
            <a:r>
              <a:rPr lang="en-US" sz="3200" smtClean="0">
                <a:solidFill>
                  <a:srgbClr val="FFFFFF"/>
                </a:solidFill>
              </a:rPr>
              <a:t>Serial Number of serialized components</a:t>
            </a:r>
          </a:p>
          <a:p>
            <a:pPr lvl="1" eaLnBrk="1" hangingPunct="1">
              <a:buClr>
                <a:srgbClr val="66FF33"/>
              </a:buClr>
              <a:buFont typeface="Wingdings" pitchFamily="2" charset="2"/>
              <a:buChar char="ü"/>
            </a:pPr>
            <a:endParaRPr lang="en-US" sz="1000" smtClean="0">
              <a:solidFill>
                <a:srgbClr val="FFFFFF"/>
              </a:solidFill>
            </a:endParaRPr>
          </a:p>
          <a:p>
            <a:pPr lvl="1" eaLnBrk="1" hangingPunct="1">
              <a:buClr>
                <a:srgbClr val="66FF33"/>
              </a:buClr>
              <a:buFont typeface="Times New Roman" pitchFamily="18" charset="0"/>
              <a:buChar char="*"/>
            </a:pPr>
            <a:r>
              <a:rPr lang="en-US" sz="3200" smtClean="0">
                <a:solidFill>
                  <a:srgbClr val="FFFFFF"/>
                </a:solidFill>
              </a:rPr>
              <a:t>Temporary entries in pencil</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blinds(horizontal)">
                                      <p:cBhvr>
                                        <p:cTn id="7" dur="500"/>
                                        <p:tgtEl>
                                          <p:spTgt spid="33795">
                                            <p:txEl>
                                              <p:pRg st="0" end="0"/>
                                            </p:txEl>
                                          </p:spTgt>
                                        </p:tgtEl>
                                      </p:cBhvr>
                                    </p:animEffect>
                                  </p:childTnLst>
                                  <p:subTnLst>
                                    <p:animClr clrSpc="rgb" dir="cw">
                                      <p:cBhvr override="childStyle">
                                        <p:cTn dur="1" fill="hold" display="0" masterRel="nextClick" afterEffect="1"/>
                                        <p:tgtEl>
                                          <p:spTgt spid="33795">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3795">
                                            <p:txEl>
                                              <p:pRg st="2" end="2"/>
                                            </p:txEl>
                                          </p:spTgt>
                                        </p:tgtEl>
                                        <p:attrNameLst>
                                          <p:attrName>style.visibility</p:attrName>
                                        </p:attrNameLst>
                                      </p:cBhvr>
                                      <p:to>
                                        <p:strVal val="visible"/>
                                      </p:to>
                                    </p:set>
                                    <p:animEffect transition="in" filter="blinds(horizontal)">
                                      <p:cBhvr>
                                        <p:cTn id="12" dur="500"/>
                                        <p:tgtEl>
                                          <p:spTgt spid="33795">
                                            <p:txEl>
                                              <p:pRg st="2" end="2"/>
                                            </p:txEl>
                                          </p:spTgt>
                                        </p:tgtEl>
                                      </p:cBhvr>
                                    </p:animEffect>
                                  </p:childTnLst>
                                  <p:subTnLst>
                                    <p:animClr clrSpc="rgb" dir="cw">
                                      <p:cBhvr override="childStyle">
                                        <p:cTn dur="1" fill="hold" display="0" masterRel="nextClick" afterEffect="1"/>
                                        <p:tgtEl>
                                          <p:spTgt spid="33795">
                                            <p:txEl>
                                              <p:pRg st="2" end="2"/>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3795">
                                            <p:txEl>
                                              <p:pRg st="4" end="4"/>
                                            </p:txEl>
                                          </p:spTgt>
                                        </p:tgtEl>
                                        <p:attrNameLst>
                                          <p:attrName>style.visibility</p:attrName>
                                        </p:attrNameLst>
                                      </p:cBhvr>
                                      <p:to>
                                        <p:strVal val="visible"/>
                                      </p:to>
                                    </p:set>
                                    <p:animEffect transition="in" filter="blinds(horizontal)">
                                      <p:cBhvr>
                                        <p:cTn id="17" dur="500"/>
                                        <p:tgtEl>
                                          <p:spTgt spid="33795">
                                            <p:txEl>
                                              <p:pRg st="4" end="4"/>
                                            </p:txEl>
                                          </p:spTgt>
                                        </p:tgtEl>
                                      </p:cBhvr>
                                    </p:animEffect>
                                  </p:childTnLst>
                                  <p:subTnLst>
                                    <p:animClr clrSpc="rgb" dir="cw">
                                      <p:cBhvr override="childStyle">
                                        <p:cTn dur="1" fill="hold" display="0" masterRel="nextClick" afterEffect="1"/>
                                        <p:tgtEl>
                                          <p:spTgt spid="33795">
                                            <p:txEl>
                                              <p:pRg st="4" end="4"/>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3795">
                                            <p:txEl>
                                              <p:pRg st="6" end="6"/>
                                            </p:txEl>
                                          </p:spTgt>
                                        </p:tgtEl>
                                        <p:attrNameLst>
                                          <p:attrName>style.visibility</p:attrName>
                                        </p:attrNameLst>
                                      </p:cBhvr>
                                      <p:to>
                                        <p:strVal val="visible"/>
                                      </p:to>
                                    </p:set>
                                    <p:animEffect transition="in" filter="blinds(horizontal)">
                                      <p:cBhvr>
                                        <p:cTn id="22" dur="500"/>
                                        <p:tgtEl>
                                          <p:spTgt spid="33795">
                                            <p:txEl>
                                              <p:pRg st="6" end="6"/>
                                            </p:txEl>
                                          </p:spTgt>
                                        </p:tgtEl>
                                      </p:cBhvr>
                                    </p:animEffect>
                                  </p:childTnLst>
                                  <p:subTnLst>
                                    <p:animClr clrSpc="rgb" dir="cw">
                                      <p:cBhvr override="childStyle">
                                        <p:cTn dur="1" fill="hold" display="0" masterRel="nextClick" afterEffect="1"/>
                                        <p:tgtEl>
                                          <p:spTgt spid="33795">
                                            <p:txEl>
                                              <p:pRg st="6" end="6"/>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3795">
                                            <p:txEl>
                                              <p:pRg st="8" end="8"/>
                                            </p:txEl>
                                          </p:spTgt>
                                        </p:tgtEl>
                                        <p:attrNameLst>
                                          <p:attrName>style.visibility</p:attrName>
                                        </p:attrNameLst>
                                      </p:cBhvr>
                                      <p:to>
                                        <p:strVal val="visible"/>
                                      </p:to>
                                    </p:set>
                                    <p:animEffect transition="in" filter="blinds(horizontal)">
                                      <p:cBhvr>
                                        <p:cTn id="27" dur="500"/>
                                        <p:tgtEl>
                                          <p:spTgt spid="33795">
                                            <p:txEl>
                                              <p:pRg st="8" end="8"/>
                                            </p:txEl>
                                          </p:spTgt>
                                        </p:tgtEl>
                                      </p:cBhvr>
                                    </p:animEffect>
                                  </p:childTnLst>
                                  <p:subTnLst>
                                    <p:animClr clrSpc="rgb" dir="cw">
                                      <p:cBhvr override="childStyle">
                                        <p:cTn dur="1" fill="hold" display="0" masterRel="nextClick" afterEffect="1"/>
                                        <p:tgtEl>
                                          <p:spTgt spid="33795">
                                            <p:txEl>
                                              <p:pRg st="8" end="8"/>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bldLvl="2"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ontent Placeholder 2"/>
          <p:cNvSpPr>
            <a:spLocks noGrp="1"/>
          </p:cNvSpPr>
          <p:nvPr>
            <p:ph idx="1"/>
          </p:nvPr>
        </p:nvSpPr>
        <p:spPr>
          <a:xfrm>
            <a:off x="685800" y="2286000"/>
            <a:ext cx="7772400" cy="1371600"/>
          </a:xfrm>
        </p:spPr>
        <p:txBody>
          <a:bodyPr/>
          <a:lstStyle/>
          <a:p>
            <a:pPr algn="ctr" eaLnBrk="1" hangingPunct="1">
              <a:buFontTx/>
              <a:buNone/>
            </a:pPr>
            <a:r>
              <a:rPr lang="en-US" sz="7200" b="1" i="1" smtClean="0">
                <a:solidFill>
                  <a:srgbClr val="FF0000"/>
                </a:solidFill>
              </a:rPr>
              <a:t>BREAK!!!</a:t>
            </a:r>
          </a:p>
        </p:txBody>
      </p:sp>
    </p:spTree>
  </p:cSld>
  <p:clrMapOvr>
    <a:masterClrMapping/>
  </p:clrMapOvr>
  <p:transition spd="med">
    <p:random/>
  </p:transition>
  <p:timing>
    <p:tnLst>
      <p:par>
        <p:cTn id="1" dur="indefinite" restart="never" nodeType="tmRoot"/>
      </p:par>
    </p:tnLst>
  </p:timing>
</p:sld>
</file>

<file path=ppt/slides/slide3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152400"/>
            <a:ext cx="8229600" cy="1143000"/>
          </a:xfrm>
        </p:spPr>
        <p:txBody>
          <a:bodyPr>
            <a:normAutofit/>
          </a:bodyPr>
          <a:lstStyle/>
          <a:p>
            <a:pPr algn="ctr" eaLnBrk="1" fontAlgn="auto" hangingPunct="1">
              <a:spcAft>
                <a:spcPts val="0"/>
              </a:spcAft>
              <a:defRPr/>
            </a:pPr>
            <a:r>
              <a:rPr lang="en-US" b="1" dirty="0" smtClean="0">
                <a:solidFill>
                  <a:srgbClr val="FF0000"/>
                </a:solidFill>
                <a:effectLst>
                  <a:outerShdw blurRad="38100" dist="38100" dir="2700000" algn="tl">
                    <a:srgbClr val="FFFFFF"/>
                  </a:outerShdw>
                </a:effectLst>
              </a:rPr>
              <a:t>INFO ON INVENTORY CONT.</a:t>
            </a:r>
          </a:p>
        </p:txBody>
      </p:sp>
      <p:sp>
        <p:nvSpPr>
          <p:cNvPr id="34819" name="Rectangle 3"/>
          <p:cNvSpPr>
            <a:spLocks noGrp="1" noChangeArrowheads="1"/>
          </p:cNvSpPr>
          <p:nvPr>
            <p:ph idx="1"/>
          </p:nvPr>
        </p:nvSpPr>
        <p:spPr>
          <a:xfrm>
            <a:off x="0" y="1752600"/>
            <a:ext cx="9144000" cy="4572000"/>
          </a:xfrm>
        </p:spPr>
        <p:txBody>
          <a:bodyPr/>
          <a:lstStyle/>
          <a:p>
            <a:pPr eaLnBrk="1" hangingPunct="1">
              <a:buClr>
                <a:srgbClr val="FFFF00"/>
              </a:buClr>
              <a:buFont typeface="Wingdings" pitchFamily="2" charset="2"/>
              <a:buChar char="Ø"/>
            </a:pPr>
            <a:r>
              <a:rPr lang="en-US" sz="3200" u="sng" smtClean="0">
                <a:solidFill>
                  <a:srgbClr val="66FF33"/>
                </a:solidFill>
              </a:rPr>
              <a:t>INVENTORIED BY (SIGNATURE)</a:t>
            </a:r>
            <a:r>
              <a:rPr lang="en-US" sz="3200" smtClean="0">
                <a:solidFill>
                  <a:srgbClr val="66FF33"/>
                </a:solidFill>
              </a:rPr>
              <a:t>:</a:t>
            </a:r>
            <a:r>
              <a:rPr lang="en-US" sz="3200" smtClean="0">
                <a:solidFill>
                  <a:srgbClr val="FFFFFF"/>
                </a:solidFill>
              </a:rPr>
              <a:t> This signifies that the person inventorying has done a proper inventory.</a:t>
            </a:r>
          </a:p>
          <a:p>
            <a:pPr eaLnBrk="1" hangingPunct="1">
              <a:buClr>
                <a:srgbClr val="FFFF00"/>
              </a:buClr>
              <a:buFont typeface="Wingdings" pitchFamily="2" charset="2"/>
              <a:buChar char="Ø"/>
            </a:pPr>
            <a:endParaRPr lang="en-US" sz="2800" smtClean="0">
              <a:solidFill>
                <a:srgbClr val="FFFFFF"/>
              </a:solidFill>
            </a:endParaRPr>
          </a:p>
          <a:p>
            <a:pPr eaLnBrk="1" hangingPunct="1">
              <a:buClr>
                <a:srgbClr val="FFFF00"/>
              </a:buClr>
              <a:buFont typeface="Wingdings" pitchFamily="2" charset="2"/>
              <a:buChar char="Ø"/>
            </a:pPr>
            <a:r>
              <a:rPr lang="en-US" sz="3200" u="sng" smtClean="0">
                <a:solidFill>
                  <a:srgbClr val="66FF33"/>
                </a:solidFill>
              </a:rPr>
              <a:t>SUPERVISED BY</a:t>
            </a:r>
            <a:r>
              <a:rPr lang="en-US" sz="3200" smtClean="0">
                <a:solidFill>
                  <a:srgbClr val="66FF33"/>
                </a:solidFill>
              </a:rPr>
              <a:t>:</a:t>
            </a:r>
            <a:r>
              <a:rPr lang="en-US" sz="3200" smtClean="0">
                <a:solidFill>
                  <a:srgbClr val="FFFFFF"/>
                </a:solidFill>
              </a:rPr>
              <a:t> This signifies that the inventory was supervised, conducted, and corrective action has been initiated.</a:t>
            </a:r>
          </a:p>
          <a:p>
            <a:pPr eaLnBrk="1" hangingPunct="1">
              <a:buClr>
                <a:srgbClr val="FFFF00"/>
              </a:buClr>
              <a:buFont typeface="Wingdings" pitchFamily="2" charset="2"/>
              <a:buChar char="Ø"/>
            </a:pPr>
            <a:endParaRPr lang="en-US" sz="2800" smtClean="0">
              <a:solidFill>
                <a:srgbClr val="FFFFFF"/>
              </a:solidFill>
            </a:endParaRPr>
          </a:p>
          <a:p>
            <a:pPr eaLnBrk="1" hangingPunct="1">
              <a:buClr>
                <a:srgbClr val="FFFF00"/>
              </a:buClr>
              <a:buFont typeface="Wingdings" pitchFamily="2" charset="2"/>
              <a:buChar char="Ø"/>
            </a:pPr>
            <a:r>
              <a:rPr lang="en-US" sz="3200" u="sng" smtClean="0">
                <a:solidFill>
                  <a:srgbClr val="66FF33"/>
                </a:solidFill>
              </a:rPr>
              <a:t>DATE</a:t>
            </a:r>
            <a:r>
              <a:rPr lang="en-US" sz="3200" smtClean="0">
                <a:solidFill>
                  <a:srgbClr val="66FF33"/>
                </a:solidFill>
              </a:rPr>
              <a:t>:</a:t>
            </a:r>
            <a:r>
              <a:rPr lang="en-US" sz="3200" smtClean="0">
                <a:solidFill>
                  <a:srgbClr val="FFFFFF"/>
                </a:solidFill>
              </a:rPr>
              <a:t> Supervisor enters the date.</a:t>
            </a:r>
            <a:endParaRPr lang="en-US" sz="3200" u="sng" smtClean="0">
              <a:solidFill>
                <a:srgbClr val="FFFFFF"/>
              </a:solidFill>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slide(fromBottom)">
                                      <p:cBhvr>
                                        <p:cTn id="7" dur="500"/>
                                        <p:tgtEl>
                                          <p:spTgt spid="34819">
                                            <p:txEl>
                                              <p:pRg st="0" end="0"/>
                                            </p:txEl>
                                          </p:spTgt>
                                        </p:tgtEl>
                                      </p:cBhvr>
                                    </p:animEffect>
                                  </p:childTnLst>
                                  <p:subTnLst>
                                    <p:animClr clrSpc="rgb" dir="cw">
                                      <p:cBhvr override="childStyle">
                                        <p:cTn dur="1" fill="hold" display="0" masterRel="nextClick" afterEffect="1"/>
                                        <p:tgtEl>
                                          <p:spTgt spid="34819">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4819">
                                            <p:txEl>
                                              <p:pRg st="2" end="2"/>
                                            </p:txEl>
                                          </p:spTgt>
                                        </p:tgtEl>
                                        <p:attrNameLst>
                                          <p:attrName>style.visibility</p:attrName>
                                        </p:attrNameLst>
                                      </p:cBhvr>
                                      <p:to>
                                        <p:strVal val="visible"/>
                                      </p:to>
                                    </p:set>
                                    <p:animEffect transition="in" filter="slide(fromBottom)">
                                      <p:cBhvr>
                                        <p:cTn id="12" dur="500"/>
                                        <p:tgtEl>
                                          <p:spTgt spid="34819">
                                            <p:txEl>
                                              <p:pRg st="2" end="2"/>
                                            </p:txEl>
                                          </p:spTgt>
                                        </p:tgtEl>
                                      </p:cBhvr>
                                    </p:animEffect>
                                  </p:childTnLst>
                                  <p:subTnLst>
                                    <p:animClr clrSpc="rgb" dir="cw">
                                      <p:cBhvr override="childStyle">
                                        <p:cTn dur="1" fill="hold" display="0" masterRel="nextClick" afterEffect="1"/>
                                        <p:tgtEl>
                                          <p:spTgt spid="34819">
                                            <p:txEl>
                                              <p:pRg st="2" end="2"/>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4819">
                                            <p:txEl>
                                              <p:pRg st="4" end="4"/>
                                            </p:txEl>
                                          </p:spTgt>
                                        </p:tgtEl>
                                        <p:attrNameLst>
                                          <p:attrName>style.visibility</p:attrName>
                                        </p:attrNameLst>
                                      </p:cBhvr>
                                      <p:to>
                                        <p:strVal val="visible"/>
                                      </p:to>
                                    </p:set>
                                    <p:animEffect transition="in" filter="slide(fromBottom)">
                                      <p:cBhvr>
                                        <p:cTn id="17" dur="500"/>
                                        <p:tgtEl>
                                          <p:spTgt spid="34819">
                                            <p:txEl>
                                              <p:pRg st="4" end="4"/>
                                            </p:txEl>
                                          </p:spTgt>
                                        </p:tgtEl>
                                      </p:cBhvr>
                                    </p:animEffect>
                                  </p:childTnLst>
                                  <p:subTnLst>
                                    <p:animClr clrSpc="rgb" dir="cw">
                                      <p:cBhvr override="childStyle">
                                        <p:cTn dur="1" fill="hold" display="0" masterRel="nextClick" afterEffect="1"/>
                                        <p:tgtEl>
                                          <p:spTgt spid="34819">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autoUpdateAnimBg="0"/>
    </p:bldLst>
  </p:timing>
</p:sld>
</file>

<file path=ppt/slides/slide3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381000"/>
            <a:ext cx="8229600" cy="1143000"/>
          </a:xfrm>
        </p:spPr>
        <p:txBody>
          <a:bodyPr>
            <a:normAutofit/>
          </a:bodyPr>
          <a:lstStyle/>
          <a:p>
            <a:pPr algn="ctr" eaLnBrk="1" fontAlgn="auto" hangingPunct="1">
              <a:spcAft>
                <a:spcPts val="0"/>
              </a:spcAft>
              <a:defRPr/>
            </a:pPr>
            <a:r>
              <a:rPr lang="en-US" b="1" dirty="0" smtClean="0">
                <a:solidFill>
                  <a:srgbClr val="FF0000"/>
                </a:solidFill>
                <a:effectLst>
                  <a:outerShdw blurRad="38100" dist="38100" dir="2700000" algn="tl">
                    <a:srgbClr val="FFFFFF"/>
                  </a:outerShdw>
                </a:effectLst>
              </a:rPr>
              <a:t>FILING</a:t>
            </a:r>
          </a:p>
        </p:txBody>
      </p:sp>
      <p:sp>
        <p:nvSpPr>
          <p:cNvPr id="35843" name="Rectangle 3"/>
          <p:cNvSpPr>
            <a:spLocks noGrp="1" noChangeArrowheads="1"/>
          </p:cNvSpPr>
          <p:nvPr>
            <p:ph idx="1"/>
          </p:nvPr>
        </p:nvSpPr>
        <p:spPr>
          <a:xfrm>
            <a:off x="0" y="2133600"/>
            <a:ext cx="9144000" cy="4191000"/>
          </a:xfrm>
        </p:spPr>
        <p:txBody>
          <a:bodyPr/>
          <a:lstStyle/>
          <a:p>
            <a:pPr eaLnBrk="1" hangingPunct="1">
              <a:buClr>
                <a:srgbClr val="FFFF00"/>
              </a:buClr>
              <a:buFont typeface="Wingdings" pitchFamily="2" charset="2"/>
              <a:buChar char="Ø"/>
              <a:defRPr/>
            </a:pPr>
            <a:r>
              <a:rPr lang="en-US" sz="3600" dirty="0" smtClean="0">
                <a:solidFill>
                  <a:srgbClr val="FFFFFF"/>
                </a:solidFill>
              </a:rPr>
              <a:t>Maintain a copy of completed record either:</a:t>
            </a:r>
          </a:p>
          <a:p>
            <a:pPr eaLnBrk="1" hangingPunct="1">
              <a:buClr>
                <a:srgbClr val="FFFF00"/>
              </a:buClr>
              <a:buFont typeface="Wingdings" pitchFamily="2" charset="2"/>
              <a:buChar char="Ø"/>
              <a:defRPr/>
            </a:pPr>
            <a:endParaRPr lang="en-US" sz="1050" dirty="0" smtClean="0">
              <a:solidFill>
                <a:srgbClr val="FFFFFF"/>
              </a:solidFill>
            </a:endParaRPr>
          </a:p>
          <a:p>
            <a:pPr lvl="1" eaLnBrk="1" hangingPunct="1">
              <a:buClr>
                <a:srgbClr val="66FF33"/>
              </a:buClr>
              <a:buFont typeface="Wingdings" pitchFamily="2" charset="2"/>
              <a:buChar char="ü"/>
              <a:defRPr/>
            </a:pPr>
            <a:r>
              <a:rPr lang="en-US" sz="3600" dirty="0" smtClean="0">
                <a:solidFill>
                  <a:srgbClr val="FFFFFF"/>
                </a:solidFill>
              </a:rPr>
              <a:t>In/with the tool set, chest, or kit.</a:t>
            </a:r>
          </a:p>
          <a:p>
            <a:pPr lvl="1" eaLnBrk="1" hangingPunct="1">
              <a:buClr>
                <a:srgbClr val="66FF33"/>
              </a:buClr>
              <a:buFont typeface="Wingdings" pitchFamily="2" charset="2"/>
              <a:buChar char="ü"/>
              <a:defRPr/>
            </a:pPr>
            <a:endParaRPr lang="en-US" sz="1050" dirty="0" smtClean="0">
              <a:solidFill>
                <a:srgbClr val="FFFFFF"/>
              </a:solidFill>
            </a:endParaRPr>
          </a:p>
          <a:p>
            <a:pPr lvl="1" eaLnBrk="1" hangingPunct="1">
              <a:buClr>
                <a:srgbClr val="66FF33"/>
              </a:buClr>
              <a:buFont typeface="Wingdings" pitchFamily="2" charset="2"/>
              <a:buChar char="ü"/>
              <a:defRPr/>
            </a:pPr>
            <a:r>
              <a:rPr lang="en-US" sz="3600" dirty="0" smtClean="0">
                <a:solidFill>
                  <a:srgbClr val="FFFFFF"/>
                </a:solidFill>
              </a:rPr>
              <a:t>File folder maintained by Tool Room NCO/Commodity manager in secure area.</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dissolve">
                                      <p:cBhvr>
                                        <p:cTn id="7" dur="500"/>
                                        <p:tgtEl>
                                          <p:spTgt spid="35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5843">
                                            <p:txEl>
                                              <p:pRg st="2" end="2"/>
                                            </p:txEl>
                                          </p:spTgt>
                                        </p:tgtEl>
                                        <p:attrNameLst>
                                          <p:attrName>style.visibility</p:attrName>
                                        </p:attrNameLst>
                                      </p:cBhvr>
                                      <p:to>
                                        <p:strVal val="visible"/>
                                      </p:to>
                                    </p:set>
                                    <p:animEffect transition="in" filter="dissolve">
                                      <p:cBhvr>
                                        <p:cTn id="12" dur="500"/>
                                        <p:tgtEl>
                                          <p:spTgt spid="3584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5843">
                                            <p:txEl>
                                              <p:pRg st="4" end="4"/>
                                            </p:txEl>
                                          </p:spTgt>
                                        </p:tgtEl>
                                        <p:attrNameLst>
                                          <p:attrName>style.visibility</p:attrName>
                                        </p:attrNameLst>
                                      </p:cBhvr>
                                      <p:to>
                                        <p:strVal val="visible"/>
                                      </p:to>
                                    </p:set>
                                    <p:animEffect transition="in" filter="dissolve">
                                      <p:cBhvr>
                                        <p:cTn id="17" dur="500"/>
                                        <p:tgtEl>
                                          <p:spTgt spid="358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bldLvl="2" autoUpdateAnimBg="0"/>
    </p:bldLst>
  </p:timing>
</p:sld>
</file>

<file path=ppt/slides/slide3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rmAutofit/>
          </a:bodyPr>
          <a:lstStyle/>
          <a:p>
            <a:pPr algn="ctr" eaLnBrk="1" fontAlgn="auto" hangingPunct="1">
              <a:spcAft>
                <a:spcPts val="0"/>
              </a:spcAft>
              <a:defRPr/>
            </a:pPr>
            <a:r>
              <a:rPr lang="en-US" sz="5400" b="1" dirty="0" smtClean="0">
                <a:solidFill>
                  <a:srgbClr val="FF0000"/>
                </a:solidFill>
                <a:effectLst>
                  <a:outerShdw blurRad="38100" dist="38100" dir="2700000" algn="tl">
                    <a:srgbClr val="FFFFFF"/>
                  </a:outerShdw>
                </a:effectLst>
              </a:rPr>
              <a:t>DISPOSITION</a:t>
            </a:r>
          </a:p>
        </p:txBody>
      </p:sp>
      <p:sp>
        <p:nvSpPr>
          <p:cNvPr id="36867" name="Rectangle 3"/>
          <p:cNvSpPr>
            <a:spLocks noGrp="1" noChangeArrowheads="1"/>
          </p:cNvSpPr>
          <p:nvPr>
            <p:ph idx="1"/>
          </p:nvPr>
        </p:nvSpPr>
        <p:spPr>
          <a:xfrm>
            <a:off x="0" y="2362200"/>
            <a:ext cx="9144000" cy="1752600"/>
          </a:xfrm>
        </p:spPr>
        <p:txBody>
          <a:bodyPr/>
          <a:lstStyle/>
          <a:p>
            <a:pPr algn="ctr" eaLnBrk="1" hangingPunct="1">
              <a:buClr>
                <a:srgbClr val="FF0000"/>
              </a:buClr>
              <a:buFontTx/>
              <a:buNone/>
            </a:pPr>
            <a:r>
              <a:rPr lang="en-US" sz="5400" smtClean="0">
                <a:solidFill>
                  <a:srgbClr val="FFFFFF"/>
                </a:solidFill>
              </a:rPr>
              <a:t>Completed inventories will be maintained for one year.</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dissolve">
                                      <p:cBhvr>
                                        <p:cTn id="7" dur="500"/>
                                        <p:tgtEl>
                                          <p:spTgt spid="368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autoUpdateAnimBg="0"/>
    </p:bldLst>
  </p:timing>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a:bodyPr>
          <a:lstStyle/>
          <a:p>
            <a:pPr algn="ctr" eaLnBrk="1" fontAlgn="auto" hangingPunct="1">
              <a:spcAft>
                <a:spcPts val="0"/>
              </a:spcAft>
              <a:defRPr/>
            </a:pPr>
            <a:r>
              <a:rPr lang="en-US" b="1" smtClean="0">
                <a:solidFill>
                  <a:srgbClr val="FF0000"/>
                </a:solidFill>
                <a:effectLst>
                  <a:outerShdw blurRad="38100" dist="38100" dir="2700000" algn="tl">
                    <a:srgbClr val="FFFFFF"/>
                  </a:outerShdw>
                </a:effectLst>
              </a:rPr>
              <a:t>EXCESS TOOLS</a:t>
            </a:r>
          </a:p>
        </p:txBody>
      </p:sp>
      <p:sp>
        <p:nvSpPr>
          <p:cNvPr id="367619" name="Rectangle 3"/>
          <p:cNvSpPr>
            <a:spLocks noGrp="1" noChangeArrowheads="1"/>
          </p:cNvSpPr>
          <p:nvPr>
            <p:ph type="body" sz="half" idx="1"/>
          </p:nvPr>
        </p:nvSpPr>
        <p:spPr/>
        <p:txBody>
          <a:bodyPr/>
          <a:lstStyle/>
          <a:p>
            <a:pPr eaLnBrk="1" hangingPunct="1"/>
            <a:endParaRPr lang="en-US" sz="2800" smtClean="0"/>
          </a:p>
          <a:p>
            <a:pPr eaLnBrk="1" hangingPunct="1">
              <a:buClr>
                <a:srgbClr val="FFFF00"/>
              </a:buClr>
              <a:buFont typeface="Wingdings" pitchFamily="2" charset="2"/>
              <a:buChar char="Ø"/>
            </a:pPr>
            <a:r>
              <a:rPr lang="en-US" sz="3200" smtClean="0">
                <a:solidFill>
                  <a:srgbClr val="FFFFFF"/>
                </a:solidFill>
              </a:rPr>
              <a:t>Will be rolled back to the supply system per the MCO P4400.150_</a:t>
            </a:r>
          </a:p>
        </p:txBody>
      </p:sp>
      <p:pic>
        <p:nvPicPr>
          <p:cNvPr id="367620" name="Picture 5" descr="bd19994_"/>
          <p:cNvPicPr>
            <a:picLocks noGrp="1" noChangeAspect="1" noChangeArrowheads="1"/>
          </p:cNvPicPr>
          <p:nvPr>
            <p:ph type="clipArt" sz="half" idx="2"/>
          </p:nvPr>
        </p:nvPicPr>
        <p:blipFill>
          <a:blip r:embed="rId2" cstate="print"/>
          <a:srcRect/>
          <a:stretch>
            <a:fillRect/>
          </a:stretch>
        </p:blipFill>
        <p:spPr>
          <a:xfrm>
            <a:off x="5484813" y="2879725"/>
            <a:ext cx="2136775" cy="2470150"/>
          </a:xfrm>
        </p:spPr>
      </p:pic>
    </p:spTree>
  </p:cSld>
  <p:clrMapOvr>
    <a:masterClrMapping/>
  </p:clrMapOvr>
  <p:transition spd="med">
    <p:random/>
  </p:transition>
  <p:timing>
    <p:tnLst>
      <p:par>
        <p:cTn id="1" dur="indefinite" restart="never" nodeType="tmRoot"/>
      </p:par>
    </p:tnLst>
  </p:timing>
</p:sld>
</file>

<file path=ppt/slides/slide3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0"/>
            <a:ext cx="7772400" cy="1143000"/>
          </a:xfrm>
        </p:spPr>
        <p:txBody>
          <a:bodyPr>
            <a:normAutofit/>
          </a:bodyPr>
          <a:lstStyle/>
          <a:p>
            <a:pPr algn="ctr" eaLnBrk="1" fontAlgn="auto" hangingPunct="1">
              <a:spcAft>
                <a:spcPts val="0"/>
              </a:spcAft>
              <a:defRPr/>
            </a:pPr>
            <a:r>
              <a:rPr lang="en-US" b="1" smtClean="0">
                <a:solidFill>
                  <a:srgbClr val="FF0000"/>
                </a:solidFill>
                <a:effectLst>
                  <a:outerShdw blurRad="38100" dist="38100" dir="2700000" algn="tl">
                    <a:srgbClr val="FFFFFF"/>
                  </a:outerShdw>
                </a:effectLst>
              </a:rPr>
              <a:t>CONTROL</a:t>
            </a:r>
          </a:p>
        </p:txBody>
      </p:sp>
      <p:sp>
        <p:nvSpPr>
          <p:cNvPr id="18435" name="Rectangle 3"/>
          <p:cNvSpPr>
            <a:spLocks noGrp="1" noChangeArrowheads="1"/>
          </p:cNvSpPr>
          <p:nvPr>
            <p:ph idx="1"/>
          </p:nvPr>
        </p:nvSpPr>
        <p:spPr>
          <a:xfrm>
            <a:off x="0" y="1600200"/>
            <a:ext cx="9144000" cy="4495800"/>
          </a:xfrm>
        </p:spPr>
        <p:txBody>
          <a:bodyPr/>
          <a:lstStyle/>
          <a:p>
            <a:pPr eaLnBrk="1" hangingPunct="1">
              <a:lnSpc>
                <a:spcPct val="90000"/>
              </a:lnSpc>
              <a:buClr>
                <a:srgbClr val="FFFF00"/>
              </a:buClr>
              <a:buFont typeface="Wingdings" pitchFamily="2" charset="2"/>
              <a:buChar char="Ø"/>
            </a:pPr>
            <a:r>
              <a:rPr lang="en-US" sz="3200" smtClean="0">
                <a:solidFill>
                  <a:srgbClr val="FFFFFF"/>
                </a:solidFill>
              </a:rPr>
              <a:t>Categories that tool sets, chest, or kits can be placed in and their required inventory intervals are as follows</a:t>
            </a:r>
            <a:r>
              <a:rPr lang="en-US" sz="2800" smtClean="0">
                <a:solidFill>
                  <a:srgbClr val="FFFFFF"/>
                </a:solidFill>
              </a:rPr>
              <a:t>:</a:t>
            </a:r>
          </a:p>
          <a:p>
            <a:pPr eaLnBrk="1" hangingPunct="1">
              <a:lnSpc>
                <a:spcPct val="90000"/>
              </a:lnSpc>
              <a:buClr>
                <a:srgbClr val="FFFF00"/>
              </a:buClr>
              <a:buFont typeface="Wingdings" pitchFamily="2" charset="2"/>
              <a:buChar char="Ø"/>
            </a:pPr>
            <a:endParaRPr lang="en-US" sz="900" smtClean="0">
              <a:solidFill>
                <a:srgbClr val="FFFFFF"/>
              </a:solidFill>
            </a:endParaRPr>
          </a:p>
          <a:p>
            <a:pPr lvl="1" eaLnBrk="1" hangingPunct="1">
              <a:lnSpc>
                <a:spcPct val="90000"/>
              </a:lnSpc>
              <a:buClr>
                <a:srgbClr val="66FF33"/>
              </a:buClr>
              <a:buFont typeface="Wingdings" pitchFamily="2" charset="2"/>
              <a:buChar char="ü"/>
            </a:pPr>
            <a:r>
              <a:rPr lang="en-US" sz="2800" smtClean="0">
                <a:solidFill>
                  <a:srgbClr val="FFFFFF"/>
                </a:solidFill>
              </a:rPr>
              <a:t>Issued to individual, inventoried semiannually.</a:t>
            </a:r>
          </a:p>
          <a:p>
            <a:pPr lvl="1" eaLnBrk="1" hangingPunct="1">
              <a:lnSpc>
                <a:spcPct val="90000"/>
              </a:lnSpc>
              <a:buClr>
                <a:srgbClr val="66FF33"/>
              </a:buClr>
              <a:buFont typeface="Wingdings" pitchFamily="2" charset="2"/>
              <a:buChar char="ü"/>
            </a:pPr>
            <a:endParaRPr lang="en-US" sz="900" smtClean="0">
              <a:solidFill>
                <a:srgbClr val="FFFFFF"/>
              </a:solidFill>
            </a:endParaRPr>
          </a:p>
          <a:p>
            <a:pPr lvl="1" eaLnBrk="1" hangingPunct="1">
              <a:lnSpc>
                <a:spcPct val="90000"/>
              </a:lnSpc>
              <a:buClr>
                <a:srgbClr val="66FF33"/>
              </a:buClr>
              <a:buFont typeface="Wingdings" pitchFamily="2" charset="2"/>
              <a:buChar char="ü"/>
            </a:pPr>
            <a:r>
              <a:rPr lang="en-US" sz="2800" smtClean="0">
                <a:solidFill>
                  <a:srgbClr val="FFFFFF"/>
                </a:solidFill>
              </a:rPr>
              <a:t>Securely stored, inventoried annually.</a:t>
            </a:r>
          </a:p>
          <a:p>
            <a:pPr lvl="1" eaLnBrk="1" hangingPunct="1">
              <a:lnSpc>
                <a:spcPct val="90000"/>
              </a:lnSpc>
              <a:buClr>
                <a:srgbClr val="66FF33"/>
              </a:buClr>
              <a:buFont typeface="Wingdings" pitchFamily="2" charset="2"/>
              <a:buChar char="ü"/>
            </a:pPr>
            <a:endParaRPr lang="en-US" sz="900" smtClean="0">
              <a:solidFill>
                <a:srgbClr val="FFFFFF"/>
              </a:solidFill>
            </a:endParaRPr>
          </a:p>
          <a:p>
            <a:pPr lvl="1" eaLnBrk="1" hangingPunct="1">
              <a:lnSpc>
                <a:spcPct val="90000"/>
              </a:lnSpc>
              <a:buClr>
                <a:srgbClr val="66FF33"/>
              </a:buClr>
              <a:buFont typeface="Wingdings" pitchFamily="2" charset="2"/>
              <a:buChar char="ü"/>
            </a:pPr>
            <a:r>
              <a:rPr lang="en-US" sz="2800" smtClean="0">
                <a:solidFill>
                  <a:srgbClr val="FFFFFF"/>
                </a:solidFill>
              </a:rPr>
              <a:t>Issued to a responsible Officer (RO), inventoried upon change of RO.</a:t>
            </a:r>
          </a:p>
          <a:p>
            <a:pPr lvl="1" eaLnBrk="1" hangingPunct="1">
              <a:lnSpc>
                <a:spcPct val="90000"/>
              </a:lnSpc>
              <a:buClr>
                <a:srgbClr val="66FF33"/>
              </a:buClr>
              <a:buFont typeface="Wingdings" pitchFamily="2" charset="2"/>
              <a:buChar char="ü"/>
            </a:pPr>
            <a:endParaRPr lang="en-US" smtClean="0">
              <a:solidFill>
                <a:srgbClr val="FFFFFF"/>
              </a:solidFill>
            </a:endParaRPr>
          </a:p>
          <a:p>
            <a:pPr eaLnBrk="1" hangingPunct="1">
              <a:lnSpc>
                <a:spcPct val="90000"/>
              </a:lnSpc>
              <a:buClr>
                <a:srgbClr val="FFFF00"/>
              </a:buClr>
              <a:buFont typeface="Wingdings" pitchFamily="2" charset="2"/>
              <a:buChar char="Ø"/>
            </a:pPr>
            <a:r>
              <a:rPr lang="en-US" sz="2800" smtClean="0">
                <a:solidFill>
                  <a:srgbClr val="FFFFFF"/>
                </a:solidFill>
              </a:rPr>
              <a:t>A duplicate key/combo should be maintained by the RO.</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slide(fromTop)">
                                      <p:cBhvr>
                                        <p:cTn id="7" dur="500"/>
                                        <p:tgtEl>
                                          <p:spTgt spid="18435">
                                            <p:txEl>
                                              <p:pRg st="0" end="0"/>
                                            </p:txEl>
                                          </p:spTgt>
                                        </p:tgtEl>
                                      </p:cBhvr>
                                    </p:animEffect>
                                  </p:childTnLst>
                                  <p:subTnLst>
                                    <p:animClr clrSpc="rgb" dir="cw">
                                      <p:cBhvr override="childStyle">
                                        <p:cTn dur="1" fill="hold" display="0" masterRel="nextClick" afterEffect="1"/>
                                        <p:tgtEl>
                                          <p:spTgt spid="18435">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8435">
                                            <p:txEl>
                                              <p:pRg st="2" end="2"/>
                                            </p:txEl>
                                          </p:spTgt>
                                        </p:tgtEl>
                                        <p:attrNameLst>
                                          <p:attrName>style.visibility</p:attrName>
                                        </p:attrNameLst>
                                      </p:cBhvr>
                                      <p:to>
                                        <p:strVal val="visible"/>
                                      </p:to>
                                    </p:set>
                                    <p:animEffect transition="in" filter="slide(fromTop)">
                                      <p:cBhvr>
                                        <p:cTn id="12" dur="500"/>
                                        <p:tgtEl>
                                          <p:spTgt spid="18435">
                                            <p:txEl>
                                              <p:pRg st="2" end="2"/>
                                            </p:txEl>
                                          </p:spTgt>
                                        </p:tgtEl>
                                      </p:cBhvr>
                                    </p:animEffect>
                                  </p:childTnLst>
                                  <p:subTnLst>
                                    <p:animClr clrSpc="rgb" dir="cw">
                                      <p:cBhvr override="childStyle">
                                        <p:cTn dur="1" fill="hold" display="0" masterRel="nextClick" afterEffect="1"/>
                                        <p:tgtEl>
                                          <p:spTgt spid="18435">
                                            <p:txEl>
                                              <p:pRg st="2" end="2"/>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18435">
                                            <p:txEl>
                                              <p:pRg st="4" end="4"/>
                                            </p:txEl>
                                          </p:spTgt>
                                        </p:tgtEl>
                                        <p:attrNameLst>
                                          <p:attrName>style.visibility</p:attrName>
                                        </p:attrNameLst>
                                      </p:cBhvr>
                                      <p:to>
                                        <p:strVal val="visible"/>
                                      </p:to>
                                    </p:set>
                                    <p:animEffect transition="in" filter="slide(fromTop)">
                                      <p:cBhvr>
                                        <p:cTn id="17" dur="500"/>
                                        <p:tgtEl>
                                          <p:spTgt spid="18435">
                                            <p:txEl>
                                              <p:pRg st="4" end="4"/>
                                            </p:txEl>
                                          </p:spTgt>
                                        </p:tgtEl>
                                      </p:cBhvr>
                                    </p:animEffect>
                                  </p:childTnLst>
                                  <p:subTnLst>
                                    <p:animClr clrSpc="rgb" dir="cw">
                                      <p:cBhvr override="childStyle">
                                        <p:cTn dur="1" fill="hold" display="0" masterRel="nextClick" afterEffect="1"/>
                                        <p:tgtEl>
                                          <p:spTgt spid="18435">
                                            <p:txEl>
                                              <p:pRg st="4" end="4"/>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18435">
                                            <p:txEl>
                                              <p:pRg st="6" end="6"/>
                                            </p:txEl>
                                          </p:spTgt>
                                        </p:tgtEl>
                                        <p:attrNameLst>
                                          <p:attrName>style.visibility</p:attrName>
                                        </p:attrNameLst>
                                      </p:cBhvr>
                                      <p:to>
                                        <p:strVal val="visible"/>
                                      </p:to>
                                    </p:set>
                                    <p:animEffect transition="in" filter="slide(fromTop)">
                                      <p:cBhvr>
                                        <p:cTn id="22" dur="500"/>
                                        <p:tgtEl>
                                          <p:spTgt spid="18435">
                                            <p:txEl>
                                              <p:pRg st="6" end="6"/>
                                            </p:txEl>
                                          </p:spTgt>
                                        </p:tgtEl>
                                      </p:cBhvr>
                                    </p:animEffect>
                                  </p:childTnLst>
                                  <p:subTnLst>
                                    <p:animClr clrSpc="rgb" dir="cw">
                                      <p:cBhvr override="childStyle">
                                        <p:cTn dur="1" fill="hold" display="0" masterRel="nextClick" afterEffect="1"/>
                                        <p:tgtEl>
                                          <p:spTgt spid="18435">
                                            <p:txEl>
                                              <p:pRg st="6" end="6"/>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12" presetClass="entr" presetSubtype="1" fill="hold" grpId="0" nodeType="clickEffect">
                                  <p:stCondLst>
                                    <p:cond delay="0"/>
                                  </p:stCondLst>
                                  <p:childTnLst>
                                    <p:set>
                                      <p:cBhvr>
                                        <p:cTn id="26" dur="1" fill="hold">
                                          <p:stCondLst>
                                            <p:cond delay="0"/>
                                          </p:stCondLst>
                                        </p:cTn>
                                        <p:tgtEl>
                                          <p:spTgt spid="18435">
                                            <p:txEl>
                                              <p:pRg st="8" end="8"/>
                                            </p:txEl>
                                          </p:spTgt>
                                        </p:tgtEl>
                                        <p:attrNameLst>
                                          <p:attrName>style.visibility</p:attrName>
                                        </p:attrNameLst>
                                      </p:cBhvr>
                                      <p:to>
                                        <p:strVal val="visible"/>
                                      </p:to>
                                    </p:set>
                                    <p:animEffect transition="in" filter="slide(fromTop)">
                                      <p:cBhvr>
                                        <p:cTn id="27" dur="500"/>
                                        <p:tgtEl>
                                          <p:spTgt spid="18435">
                                            <p:txEl>
                                              <p:pRg st="8" end="8"/>
                                            </p:txEl>
                                          </p:spTgt>
                                        </p:tgtEl>
                                      </p:cBhvr>
                                    </p:animEffect>
                                  </p:childTnLst>
                                  <p:subTnLst>
                                    <p:animClr clrSpc="rgb" dir="cw">
                                      <p:cBhvr override="childStyle">
                                        <p:cTn dur="1" fill="hold" display="0" masterRel="nextClick" afterEffect="1"/>
                                        <p:tgtEl>
                                          <p:spTgt spid="18435">
                                            <p:txEl>
                                              <p:pRg st="8" end="8"/>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bldLvl="2" autoUpdateAnimBg="0"/>
    </p:bldLst>
  </p:timing>
</p:sld>
</file>

<file path=ppt/slides/slide3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85800" y="0"/>
            <a:ext cx="7772400" cy="1143000"/>
          </a:xfrm>
        </p:spPr>
        <p:txBody>
          <a:bodyPr>
            <a:normAutofit/>
          </a:bodyPr>
          <a:lstStyle/>
          <a:p>
            <a:pPr algn="ctr" eaLnBrk="1" fontAlgn="auto" hangingPunct="1">
              <a:spcAft>
                <a:spcPts val="0"/>
              </a:spcAft>
              <a:defRPr/>
            </a:pPr>
            <a:r>
              <a:rPr lang="en-US" b="1" smtClean="0">
                <a:solidFill>
                  <a:srgbClr val="FF0000"/>
                </a:solidFill>
                <a:effectLst>
                  <a:outerShdw blurRad="38100" dist="38100" dir="2700000" algn="tl">
                    <a:srgbClr val="FFFFFF"/>
                  </a:outerShdw>
                </a:effectLst>
              </a:rPr>
              <a:t>CONTROL CONT.</a:t>
            </a:r>
          </a:p>
        </p:txBody>
      </p:sp>
      <p:sp>
        <p:nvSpPr>
          <p:cNvPr id="37891" name="Rectangle 3"/>
          <p:cNvSpPr>
            <a:spLocks noGrp="1" noChangeArrowheads="1"/>
          </p:cNvSpPr>
          <p:nvPr>
            <p:ph idx="1"/>
          </p:nvPr>
        </p:nvSpPr>
        <p:spPr>
          <a:xfrm>
            <a:off x="0" y="1524000"/>
            <a:ext cx="9144000" cy="5105400"/>
          </a:xfrm>
        </p:spPr>
        <p:txBody>
          <a:bodyPr/>
          <a:lstStyle/>
          <a:p>
            <a:pPr eaLnBrk="1" hangingPunct="1">
              <a:buClr>
                <a:srgbClr val="FFFF00"/>
              </a:buClr>
              <a:buFont typeface="Wingdings" pitchFamily="2" charset="2"/>
              <a:buChar char="Ø"/>
            </a:pPr>
            <a:r>
              <a:rPr lang="en-US" sz="3200" smtClean="0">
                <a:solidFill>
                  <a:srgbClr val="FFFFFF"/>
                </a:solidFill>
              </a:rPr>
              <a:t>All Support and Test Equipment will be inventoried using the appropriate form.</a:t>
            </a:r>
          </a:p>
          <a:p>
            <a:pPr lvl="1" eaLnBrk="1" hangingPunct="1">
              <a:buClr>
                <a:srgbClr val="66FF33"/>
              </a:buClr>
              <a:buFont typeface="Wingdings" pitchFamily="2" charset="2"/>
              <a:buChar char="ü"/>
            </a:pPr>
            <a:r>
              <a:rPr lang="en-US" sz="3200" smtClean="0">
                <a:solidFill>
                  <a:srgbClr val="FFFFFF"/>
                </a:solidFill>
              </a:rPr>
              <a:t>Supply System Responsibility Item (SSRI) and Using Unit Responsibility Item (UURI) requisition per MCO P4400.150_.</a:t>
            </a:r>
          </a:p>
          <a:p>
            <a:pPr lvl="1" eaLnBrk="1" hangingPunct="1">
              <a:buClr>
                <a:srgbClr val="66FF33"/>
              </a:buClr>
              <a:buFont typeface="Wingdings" pitchFamily="2" charset="2"/>
              <a:buChar char="ü"/>
            </a:pPr>
            <a:endParaRPr lang="en-US" sz="2800" smtClean="0">
              <a:solidFill>
                <a:srgbClr val="FFFFFF"/>
              </a:solidFill>
            </a:endParaRPr>
          </a:p>
          <a:p>
            <a:pPr eaLnBrk="1" hangingPunct="1">
              <a:buClr>
                <a:srgbClr val="FFFF00"/>
              </a:buClr>
              <a:buFont typeface="Wingdings" pitchFamily="2" charset="2"/>
              <a:buChar char="Ø"/>
            </a:pPr>
            <a:r>
              <a:rPr lang="en-US" sz="3200" smtClean="0">
                <a:solidFill>
                  <a:srgbClr val="FFFFFF"/>
                </a:solidFill>
              </a:rPr>
              <a:t>Unit’s must budget for tool replacement.</a:t>
            </a:r>
          </a:p>
          <a:p>
            <a:pPr lvl="1" eaLnBrk="1" hangingPunct="1">
              <a:buClr>
                <a:srgbClr val="66FF33"/>
              </a:buClr>
              <a:buFont typeface="Wingdings" pitchFamily="2" charset="2"/>
              <a:buChar char="ü"/>
            </a:pPr>
            <a:r>
              <a:rPr lang="en-US" sz="3200" smtClean="0">
                <a:solidFill>
                  <a:srgbClr val="FFFFFF"/>
                </a:solidFill>
              </a:rPr>
              <a:t>Eliminates shortage of funds for critical tools.</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checkerboard(across)">
                                      <p:cBhvr>
                                        <p:cTn id="7" dur="500"/>
                                        <p:tgtEl>
                                          <p:spTgt spid="37891">
                                            <p:txEl>
                                              <p:pRg st="0" end="0"/>
                                            </p:txEl>
                                          </p:spTgt>
                                        </p:tgtEl>
                                      </p:cBhvr>
                                    </p:animEffect>
                                  </p:childTnLst>
                                  <p:subTnLst>
                                    <p:animClr clrSpc="rgb" dir="cw">
                                      <p:cBhvr override="childStyle">
                                        <p:cTn dur="1" fill="hold" display="0" masterRel="nextClick" afterEffect="1"/>
                                        <p:tgtEl>
                                          <p:spTgt spid="37891">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7891">
                                            <p:txEl>
                                              <p:pRg st="1" end="1"/>
                                            </p:txEl>
                                          </p:spTgt>
                                        </p:tgtEl>
                                        <p:attrNameLst>
                                          <p:attrName>style.visibility</p:attrName>
                                        </p:attrNameLst>
                                      </p:cBhvr>
                                      <p:to>
                                        <p:strVal val="visible"/>
                                      </p:to>
                                    </p:set>
                                    <p:animEffect transition="in" filter="checkerboard(across)">
                                      <p:cBhvr>
                                        <p:cTn id="12" dur="500"/>
                                        <p:tgtEl>
                                          <p:spTgt spid="37891">
                                            <p:txEl>
                                              <p:pRg st="1" end="1"/>
                                            </p:txEl>
                                          </p:spTgt>
                                        </p:tgtEl>
                                      </p:cBhvr>
                                    </p:animEffect>
                                  </p:childTnLst>
                                  <p:subTnLst>
                                    <p:animClr clrSpc="rgb" dir="cw">
                                      <p:cBhvr override="childStyle">
                                        <p:cTn dur="1" fill="hold" display="0" masterRel="nextClick" afterEffect="1"/>
                                        <p:tgtEl>
                                          <p:spTgt spid="37891">
                                            <p:txEl>
                                              <p:pRg st="1" end="1"/>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7891">
                                            <p:txEl>
                                              <p:pRg st="3" end="3"/>
                                            </p:txEl>
                                          </p:spTgt>
                                        </p:tgtEl>
                                        <p:attrNameLst>
                                          <p:attrName>style.visibility</p:attrName>
                                        </p:attrNameLst>
                                      </p:cBhvr>
                                      <p:to>
                                        <p:strVal val="visible"/>
                                      </p:to>
                                    </p:set>
                                    <p:animEffect transition="in" filter="checkerboard(across)">
                                      <p:cBhvr>
                                        <p:cTn id="17" dur="500"/>
                                        <p:tgtEl>
                                          <p:spTgt spid="37891">
                                            <p:txEl>
                                              <p:pRg st="3" end="3"/>
                                            </p:txEl>
                                          </p:spTgt>
                                        </p:tgtEl>
                                      </p:cBhvr>
                                    </p:animEffect>
                                  </p:childTnLst>
                                  <p:subTnLst>
                                    <p:animClr clrSpc="rgb" dir="cw">
                                      <p:cBhvr override="childStyle">
                                        <p:cTn dur="1" fill="hold" display="0" masterRel="nextClick" afterEffect="1"/>
                                        <p:tgtEl>
                                          <p:spTgt spid="37891">
                                            <p:txEl>
                                              <p:pRg st="3" end="3"/>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7891">
                                            <p:txEl>
                                              <p:pRg st="4" end="4"/>
                                            </p:txEl>
                                          </p:spTgt>
                                        </p:tgtEl>
                                        <p:attrNameLst>
                                          <p:attrName>style.visibility</p:attrName>
                                        </p:attrNameLst>
                                      </p:cBhvr>
                                      <p:to>
                                        <p:strVal val="visible"/>
                                      </p:to>
                                    </p:set>
                                    <p:animEffect transition="in" filter="checkerboard(across)">
                                      <p:cBhvr>
                                        <p:cTn id="22" dur="500"/>
                                        <p:tgtEl>
                                          <p:spTgt spid="37891">
                                            <p:txEl>
                                              <p:pRg st="4" end="4"/>
                                            </p:txEl>
                                          </p:spTgt>
                                        </p:tgtEl>
                                      </p:cBhvr>
                                    </p:animEffect>
                                  </p:childTnLst>
                                  <p:subTnLst>
                                    <p:animClr clrSpc="rgb" dir="cw">
                                      <p:cBhvr override="childStyle">
                                        <p:cTn dur="1" fill="hold" display="0" masterRel="nextClick" afterEffect="1"/>
                                        <p:tgtEl>
                                          <p:spTgt spid="37891">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bldLvl="2" autoUpdateAnimBg="0"/>
    </p:bldLst>
  </p:timing>
</p:sld>
</file>

<file path=ppt/slides/slide3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85800" y="-152400"/>
            <a:ext cx="7772400" cy="990600"/>
          </a:xfrm>
        </p:spPr>
        <p:txBody>
          <a:bodyPr>
            <a:normAutofit/>
          </a:bodyPr>
          <a:lstStyle/>
          <a:p>
            <a:pPr algn="ctr" eaLnBrk="1" fontAlgn="auto" hangingPunct="1">
              <a:spcAft>
                <a:spcPts val="0"/>
              </a:spcAft>
              <a:defRPr/>
            </a:pPr>
            <a:r>
              <a:rPr lang="en-US" b="1" dirty="0" smtClean="0">
                <a:solidFill>
                  <a:srgbClr val="FF0000"/>
                </a:solidFill>
                <a:effectLst>
                  <a:outerShdw blurRad="38100" dist="38100" dir="2700000" algn="tl">
                    <a:srgbClr val="FFFFFF"/>
                  </a:outerShdw>
                </a:effectLst>
              </a:rPr>
              <a:t>CONTROL CONT.</a:t>
            </a:r>
          </a:p>
        </p:txBody>
      </p:sp>
      <p:sp>
        <p:nvSpPr>
          <p:cNvPr id="38915" name="Rectangle 3"/>
          <p:cNvSpPr>
            <a:spLocks noGrp="1" noChangeArrowheads="1"/>
          </p:cNvSpPr>
          <p:nvPr>
            <p:ph idx="1"/>
          </p:nvPr>
        </p:nvSpPr>
        <p:spPr>
          <a:xfrm>
            <a:off x="0" y="914400"/>
            <a:ext cx="9144000" cy="5943600"/>
          </a:xfrm>
        </p:spPr>
        <p:txBody>
          <a:bodyPr/>
          <a:lstStyle/>
          <a:p>
            <a:pPr eaLnBrk="1" hangingPunct="1">
              <a:buClr>
                <a:srgbClr val="FFFF00"/>
              </a:buClr>
              <a:buFont typeface="Wingdings" pitchFamily="2" charset="2"/>
              <a:buChar char="Ø"/>
            </a:pPr>
            <a:r>
              <a:rPr lang="en-US" sz="3200" u="sng" smtClean="0">
                <a:solidFill>
                  <a:srgbClr val="FFFFFF"/>
                </a:solidFill>
              </a:rPr>
              <a:t>SSRI/Basic Issue Items (BII)</a:t>
            </a:r>
            <a:r>
              <a:rPr lang="en-US" sz="3200" smtClean="0">
                <a:solidFill>
                  <a:srgbClr val="FFFFFF"/>
                </a:solidFill>
              </a:rPr>
              <a:t>. </a:t>
            </a:r>
          </a:p>
          <a:p>
            <a:pPr eaLnBrk="1" hangingPunct="1">
              <a:buClr>
                <a:srgbClr val="FFFF00"/>
              </a:buClr>
              <a:buFont typeface="Wingdings" pitchFamily="2" charset="2"/>
              <a:buChar char="Ø"/>
            </a:pPr>
            <a:endParaRPr lang="en-US" sz="1000" smtClean="0">
              <a:solidFill>
                <a:srgbClr val="FFFFFF"/>
              </a:solidFill>
            </a:endParaRPr>
          </a:p>
          <a:p>
            <a:pPr lvl="1" eaLnBrk="1" hangingPunct="1">
              <a:buClr>
                <a:srgbClr val="66FF33"/>
              </a:buClr>
              <a:buFont typeface="Wingdings" pitchFamily="2" charset="2"/>
              <a:buChar char="ü"/>
            </a:pPr>
            <a:r>
              <a:rPr lang="en-US" sz="3200" smtClean="0">
                <a:solidFill>
                  <a:srgbClr val="FFFFFF"/>
                </a:solidFill>
              </a:rPr>
              <a:t>Furnished by the supply system when PEI is issued.</a:t>
            </a:r>
          </a:p>
          <a:p>
            <a:pPr lvl="1" eaLnBrk="1" hangingPunct="1">
              <a:buClr>
                <a:srgbClr val="66FF33"/>
              </a:buClr>
              <a:buFont typeface="Wingdings" pitchFamily="2" charset="2"/>
              <a:buChar char="ü"/>
            </a:pPr>
            <a:endParaRPr lang="en-US" sz="1000" smtClean="0">
              <a:solidFill>
                <a:srgbClr val="FFFFFF"/>
              </a:solidFill>
            </a:endParaRPr>
          </a:p>
          <a:p>
            <a:pPr lvl="1" eaLnBrk="1" hangingPunct="1">
              <a:buClr>
                <a:srgbClr val="66FF33"/>
              </a:buClr>
              <a:buFont typeface="Wingdings" pitchFamily="2" charset="2"/>
              <a:buChar char="ü"/>
            </a:pPr>
            <a:r>
              <a:rPr lang="en-US" sz="3200" smtClean="0">
                <a:solidFill>
                  <a:srgbClr val="FFFFFF"/>
                </a:solidFill>
              </a:rPr>
              <a:t>Transferred with PEI during redistribution or other changes of custody unless otherwise specifically directed by appropriate authority.</a:t>
            </a:r>
          </a:p>
          <a:p>
            <a:pPr lvl="1" eaLnBrk="1" hangingPunct="1">
              <a:buClr>
                <a:srgbClr val="66FF33"/>
              </a:buClr>
              <a:buFont typeface="Wingdings" pitchFamily="2" charset="2"/>
              <a:buChar char="ü"/>
            </a:pPr>
            <a:endParaRPr lang="en-US" sz="1000" smtClean="0">
              <a:solidFill>
                <a:srgbClr val="FFFFFF"/>
              </a:solidFill>
            </a:endParaRPr>
          </a:p>
          <a:p>
            <a:pPr lvl="1" eaLnBrk="1" hangingPunct="1">
              <a:buClr>
                <a:srgbClr val="66FF33"/>
              </a:buClr>
              <a:buFont typeface="Wingdings" pitchFamily="2" charset="2"/>
              <a:buChar char="ü"/>
            </a:pPr>
            <a:r>
              <a:rPr lang="en-US" sz="3200" b="1" u="sng" smtClean="0">
                <a:solidFill>
                  <a:srgbClr val="FFFFFF"/>
                </a:solidFill>
              </a:rPr>
              <a:t>Required to be maintained on hand, ordered, or identified as un-funded deficiency unless specifically directed within SL-3</a:t>
            </a:r>
            <a:r>
              <a:rPr lang="en-US" sz="2800" b="1" u="sng" smtClean="0">
                <a:solidFill>
                  <a:srgbClr val="FFFFFF"/>
                </a:solidFill>
              </a:rPr>
              <a:t>.</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dissolve">
                                      <p:cBhvr>
                                        <p:cTn id="7" dur="500"/>
                                        <p:tgtEl>
                                          <p:spTgt spid="38915">
                                            <p:txEl>
                                              <p:pRg st="0" end="0"/>
                                            </p:txEl>
                                          </p:spTgt>
                                        </p:tgtEl>
                                      </p:cBhvr>
                                    </p:animEffect>
                                  </p:childTnLst>
                                  <p:subTnLst>
                                    <p:animClr clrSpc="rgb" dir="cw">
                                      <p:cBhvr override="childStyle">
                                        <p:cTn dur="1" fill="hold" display="0" masterRel="nextClick" afterEffect="1"/>
                                        <p:tgtEl>
                                          <p:spTgt spid="38915">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8915">
                                            <p:txEl>
                                              <p:pRg st="2" end="2"/>
                                            </p:txEl>
                                          </p:spTgt>
                                        </p:tgtEl>
                                        <p:attrNameLst>
                                          <p:attrName>style.visibility</p:attrName>
                                        </p:attrNameLst>
                                      </p:cBhvr>
                                      <p:to>
                                        <p:strVal val="visible"/>
                                      </p:to>
                                    </p:set>
                                    <p:animEffect transition="in" filter="dissolve">
                                      <p:cBhvr>
                                        <p:cTn id="12" dur="500"/>
                                        <p:tgtEl>
                                          <p:spTgt spid="38915">
                                            <p:txEl>
                                              <p:pRg st="2" end="2"/>
                                            </p:txEl>
                                          </p:spTgt>
                                        </p:tgtEl>
                                      </p:cBhvr>
                                    </p:animEffect>
                                  </p:childTnLst>
                                  <p:subTnLst>
                                    <p:animClr clrSpc="rgb" dir="cw">
                                      <p:cBhvr override="childStyle">
                                        <p:cTn dur="1" fill="hold" display="0" masterRel="nextClick" afterEffect="1"/>
                                        <p:tgtEl>
                                          <p:spTgt spid="38915">
                                            <p:txEl>
                                              <p:pRg st="2" end="2"/>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8915">
                                            <p:txEl>
                                              <p:pRg st="4" end="4"/>
                                            </p:txEl>
                                          </p:spTgt>
                                        </p:tgtEl>
                                        <p:attrNameLst>
                                          <p:attrName>style.visibility</p:attrName>
                                        </p:attrNameLst>
                                      </p:cBhvr>
                                      <p:to>
                                        <p:strVal val="visible"/>
                                      </p:to>
                                    </p:set>
                                    <p:animEffect transition="in" filter="dissolve">
                                      <p:cBhvr>
                                        <p:cTn id="17" dur="500"/>
                                        <p:tgtEl>
                                          <p:spTgt spid="38915">
                                            <p:txEl>
                                              <p:pRg st="4" end="4"/>
                                            </p:txEl>
                                          </p:spTgt>
                                        </p:tgtEl>
                                      </p:cBhvr>
                                    </p:animEffect>
                                  </p:childTnLst>
                                  <p:subTnLst>
                                    <p:animClr clrSpc="rgb" dir="cw">
                                      <p:cBhvr override="childStyle">
                                        <p:cTn dur="1" fill="hold" display="0" masterRel="nextClick" afterEffect="1"/>
                                        <p:tgtEl>
                                          <p:spTgt spid="38915">
                                            <p:txEl>
                                              <p:pRg st="4" end="4"/>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8915">
                                            <p:txEl>
                                              <p:pRg st="6" end="6"/>
                                            </p:txEl>
                                          </p:spTgt>
                                        </p:tgtEl>
                                        <p:attrNameLst>
                                          <p:attrName>style.visibility</p:attrName>
                                        </p:attrNameLst>
                                      </p:cBhvr>
                                      <p:to>
                                        <p:strVal val="visible"/>
                                      </p:to>
                                    </p:set>
                                    <p:animEffect transition="in" filter="dissolve">
                                      <p:cBhvr>
                                        <p:cTn id="22" dur="500"/>
                                        <p:tgtEl>
                                          <p:spTgt spid="38915">
                                            <p:txEl>
                                              <p:pRg st="6" end="6"/>
                                            </p:txEl>
                                          </p:spTgt>
                                        </p:tgtEl>
                                      </p:cBhvr>
                                    </p:animEffect>
                                  </p:childTnLst>
                                  <p:subTnLst>
                                    <p:animClr clrSpc="rgb" dir="cw">
                                      <p:cBhvr override="childStyle">
                                        <p:cTn dur="1" fill="hold" display="0" masterRel="nextClick" afterEffect="1"/>
                                        <p:tgtEl>
                                          <p:spTgt spid="38915">
                                            <p:txEl>
                                              <p:pRg st="6" end="6"/>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bldLvl="3" autoUpdateAnimBg="0"/>
    </p:bldLst>
  </p:timing>
</p:sld>
</file>

<file path=ppt/slides/slide3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5800" y="-228600"/>
            <a:ext cx="7772400" cy="1143000"/>
          </a:xfrm>
        </p:spPr>
        <p:txBody>
          <a:bodyPr>
            <a:normAutofit/>
          </a:bodyPr>
          <a:lstStyle/>
          <a:p>
            <a:pPr algn="ctr" eaLnBrk="1" fontAlgn="auto" hangingPunct="1">
              <a:spcAft>
                <a:spcPts val="0"/>
              </a:spcAft>
              <a:defRPr/>
            </a:pPr>
            <a:r>
              <a:rPr lang="en-US" b="1" smtClean="0">
                <a:solidFill>
                  <a:srgbClr val="FF0000"/>
                </a:solidFill>
                <a:effectLst>
                  <a:outerShdw blurRad="38100" dist="38100" dir="2700000" algn="tl">
                    <a:srgbClr val="FFFFFF"/>
                  </a:outerShdw>
                </a:effectLst>
              </a:rPr>
              <a:t>CONTROL CONT.</a:t>
            </a:r>
          </a:p>
        </p:txBody>
      </p:sp>
      <p:sp>
        <p:nvSpPr>
          <p:cNvPr id="39939" name="Rectangle 3"/>
          <p:cNvSpPr>
            <a:spLocks noGrp="1" noChangeArrowheads="1"/>
          </p:cNvSpPr>
          <p:nvPr>
            <p:ph idx="1"/>
          </p:nvPr>
        </p:nvSpPr>
        <p:spPr>
          <a:xfrm>
            <a:off x="0" y="1219200"/>
            <a:ext cx="9144000" cy="5486400"/>
          </a:xfrm>
        </p:spPr>
        <p:txBody>
          <a:bodyPr/>
          <a:lstStyle/>
          <a:p>
            <a:pPr eaLnBrk="1" hangingPunct="1">
              <a:buClr>
                <a:srgbClr val="FFFF00"/>
              </a:buClr>
              <a:buFontTx/>
              <a:buNone/>
            </a:pPr>
            <a:r>
              <a:rPr lang="en-US" sz="3200" u="sng" smtClean="0">
                <a:solidFill>
                  <a:srgbClr val="FFFFFF"/>
                </a:solidFill>
              </a:rPr>
              <a:t>SSRI/BII (Cont’d.)</a:t>
            </a:r>
          </a:p>
          <a:p>
            <a:pPr eaLnBrk="1" hangingPunct="1">
              <a:buClr>
                <a:srgbClr val="FFFF00"/>
              </a:buClr>
              <a:buFontTx/>
              <a:buNone/>
            </a:pPr>
            <a:endParaRPr lang="en-US" sz="1000" u="sng" smtClean="0">
              <a:solidFill>
                <a:srgbClr val="FFFFFF"/>
              </a:solidFill>
            </a:endParaRPr>
          </a:p>
          <a:p>
            <a:pPr eaLnBrk="1" hangingPunct="1">
              <a:buClr>
                <a:srgbClr val="FFFF00"/>
              </a:buClr>
              <a:buFont typeface="Wingdings" pitchFamily="2" charset="2"/>
              <a:buChar char="Ø"/>
            </a:pPr>
            <a:r>
              <a:rPr lang="en-US" sz="3200" smtClean="0">
                <a:solidFill>
                  <a:srgbClr val="FFFFFF"/>
                </a:solidFill>
              </a:rPr>
              <a:t>Requisition of SSRI/BII that need replacement, when PEI is outside stores distribution system (phased out), is the owning unit’s responsibility.</a:t>
            </a:r>
          </a:p>
          <a:p>
            <a:pPr eaLnBrk="1" hangingPunct="1">
              <a:buClr>
                <a:srgbClr val="FFFF00"/>
              </a:buClr>
              <a:buFont typeface="Wingdings" pitchFamily="2" charset="2"/>
              <a:buChar char="Ø"/>
            </a:pPr>
            <a:endParaRPr lang="en-US" sz="2800" smtClean="0">
              <a:solidFill>
                <a:srgbClr val="FFFFFF"/>
              </a:solidFill>
            </a:endParaRPr>
          </a:p>
          <a:p>
            <a:pPr eaLnBrk="1" hangingPunct="1">
              <a:buClr>
                <a:srgbClr val="FFFF00"/>
              </a:buClr>
              <a:buFont typeface="Wingdings" pitchFamily="2" charset="2"/>
              <a:buChar char="Ø"/>
            </a:pPr>
            <a:endParaRPr lang="en-US" sz="1000" smtClean="0">
              <a:solidFill>
                <a:srgbClr val="FFFFFF"/>
              </a:solidFill>
            </a:endParaRPr>
          </a:p>
          <a:p>
            <a:pPr eaLnBrk="1" hangingPunct="1">
              <a:buClr>
                <a:srgbClr val="FFFF00"/>
              </a:buClr>
              <a:buFont typeface="Wingdings" pitchFamily="2" charset="2"/>
              <a:buChar char="Ø"/>
            </a:pPr>
            <a:r>
              <a:rPr lang="en-US" sz="3200" smtClean="0">
                <a:solidFill>
                  <a:srgbClr val="FFFFFF"/>
                </a:solidFill>
              </a:rPr>
              <a:t>PEI’s that are components of a PEI (i.e., Gen Mechanics Tool Box, component of Contact truck) are accounted for under the serial number for the primary NSN.</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blinds(horizontal)">
                                      <p:cBhvr>
                                        <p:cTn id="7" dur="500"/>
                                        <p:tgtEl>
                                          <p:spTgt spid="39939">
                                            <p:txEl>
                                              <p:pRg st="0" end="0"/>
                                            </p:txEl>
                                          </p:spTgt>
                                        </p:tgtEl>
                                      </p:cBhvr>
                                    </p:animEffect>
                                  </p:childTnLst>
                                  <p:subTnLst>
                                    <p:animClr clrSpc="rgb" dir="cw">
                                      <p:cBhvr override="childStyle">
                                        <p:cTn dur="1" fill="hold" display="0" masterRel="nextClick" afterEffect="1"/>
                                        <p:tgtEl>
                                          <p:spTgt spid="39939">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9939">
                                            <p:txEl>
                                              <p:pRg st="2" end="2"/>
                                            </p:txEl>
                                          </p:spTgt>
                                        </p:tgtEl>
                                        <p:attrNameLst>
                                          <p:attrName>style.visibility</p:attrName>
                                        </p:attrNameLst>
                                      </p:cBhvr>
                                      <p:to>
                                        <p:strVal val="visible"/>
                                      </p:to>
                                    </p:set>
                                    <p:animEffect transition="in" filter="blinds(horizontal)">
                                      <p:cBhvr>
                                        <p:cTn id="12" dur="500"/>
                                        <p:tgtEl>
                                          <p:spTgt spid="39939">
                                            <p:txEl>
                                              <p:pRg st="2" end="2"/>
                                            </p:txEl>
                                          </p:spTgt>
                                        </p:tgtEl>
                                      </p:cBhvr>
                                    </p:animEffect>
                                  </p:childTnLst>
                                  <p:subTnLst>
                                    <p:animClr clrSpc="rgb" dir="cw">
                                      <p:cBhvr override="childStyle">
                                        <p:cTn dur="1" fill="hold" display="0" masterRel="nextClick" afterEffect="1"/>
                                        <p:tgtEl>
                                          <p:spTgt spid="39939">
                                            <p:txEl>
                                              <p:pRg st="2" end="2"/>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9939">
                                            <p:txEl>
                                              <p:pRg st="5" end="5"/>
                                            </p:txEl>
                                          </p:spTgt>
                                        </p:tgtEl>
                                        <p:attrNameLst>
                                          <p:attrName>style.visibility</p:attrName>
                                        </p:attrNameLst>
                                      </p:cBhvr>
                                      <p:to>
                                        <p:strVal val="visible"/>
                                      </p:to>
                                    </p:set>
                                    <p:animEffect transition="in" filter="blinds(horizontal)">
                                      <p:cBhvr>
                                        <p:cTn id="17" dur="500"/>
                                        <p:tgtEl>
                                          <p:spTgt spid="39939">
                                            <p:txEl>
                                              <p:pRg st="5" end="5"/>
                                            </p:txEl>
                                          </p:spTgt>
                                        </p:tgtEl>
                                      </p:cBhvr>
                                    </p:animEffect>
                                  </p:childTnLst>
                                  <p:subTnLst>
                                    <p:animClr clrSpc="rgb" dir="cw">
                                      <p:cBhvr override="childStyle">
                                        <p:cTn dur="1" fill="hold" display="0" masterRel="nextClick" afterEffect="1"/>
                                        <p:tgtEl>
                                          <p:spTgt spid="39939">
                                            <p:txEl>
                                              <p:pRg st="5" end="5"/>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bldLvl="2" autoUpdateAnimBg="0"/>
    </p:bldLst>
  </p:timing>
</p:sld>
</file>

<file path=ppt/slides/slide3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5800" y="-152400"/>
            <a:ext cx="7772400" cy="1143000"/>
          </a:xfrm>
        </p:spPr>
        <p:txBody>
          <a:bodyPr>
            <a:normAutofit/>
          </a:bodyPr>
          <a:lstStyle/>
          <a:p>
            <a:pPr algn="ctr" eaLnBrk="1" fontAlgn="auto" hangingPunct="1">
              <a:spcAft>
                <a:spcPts val="0"/>
              </a:spcAft>
              <a:defRPr/>
            </a:pPr>
            <a:r>
              <a:rPr lang="en-US" b="1" smtClean="0">
                <a:solidFill>
                  <a:srgbClr val="FF0000"/>
                </a:solidFill>
                <a:effectLst>
                  <a:outerShdw blurRad="38100" dist="38100" dir="2700000" algn="tl">
                    <a:srgbClr val="FFFFFF"/>
                  </a:outerShdw>
                </a:effectLst>
              </a:rPr>
              <a:t>CONTROL CONT.</a:t>
            </a:r>
          </a:p>
        </p:txBody>
      </p:sp>
      <p:sp>
        <p:nvSpPr>
          <p:cNvPr id="40963" name="Rectangle 3"/>
          <p:cNvSpPr>
            <a:spLocks noGrp="1" noChangeArrowheads="1"/>
          </p:cNvSpPr>
          <p:nvPr>
            <p:ph idx="1"/>
          </p:nvPr>
        </p:nvSpPr>
        <p:spPr>
          <a:xfrm>
            <a:off x="0" y="1219200"/>
            <a:ext cx="9144000" cy="5105400"/>
          </a:xfrm>
        </p:spPr>
        <p:txBody>
          <a:bodyPr/>
          <a:lstStyle/>
          <a:p>
            <a:pPr eaLnBrk="1" hangingPunct="1">
              <a:buClr>
                <a:srgbClr val="FFFF00"/>
              </a:buClr>
              <a:buFont typeface="Wingdings" pitchFamily="2" charset="2"/>
              <a:buChar char="Ø"/>
            </a:pPr>
            <a:r>
              <a:rPr lang="en-US" sz="2800" u="sng" smtClean="0">
                <a:solidFill>
                  <a:srgbClr val="66FF33"/>
                </a:solidFill>
              </a:rPr>
              <a:t>UURI</a:t>
            </a:r>
            <a:r>
              <a:rPr lang="en-US" sz="2800" smtClean="0">
                <a:solidFill>
                  <a:srgbClr val="66FF33"/>
                </a:solidFill>
              </a:rPr>
              <a:t>:</a:t>
            </a:r>
            <a:endParaRPr lang="en-US" sz="2800" smtClean="0">
              <a:solidFill>
                <a:srgbClr val="FFFFFF"/>
              </a:solidFill>
            </a:endParaRPr>
          </a:p>
          <a:p>
            <a:pPr lvl="1" eaLnBrk="1" hangingPunct="1">
              <a:buClr>
                <a:srgbClr val="66FF33"/>
              </a:buClr>
              <a:buFont typeface="Wingdings" pitchFamily="2" charset="2"/>
              <a:buChar char="ü"/>
            </a:pPr>
            <a:r>
              <a:rPr lang="en-US" sz="2800" smtClean="0">
                <a:solidFill>
                  <a:srgbClr val="FFFFFF"/>
                </a:solidFill>
              </a:rPr>
              <a:t>Not issued with the PEI during Initial Issue Provisioning (IIP) and subsequent fielding.</a:t>
            </a:r>
          </a:p>
          <a:p>
            <a:pPr lvl="1" eaLnBrk="1" hangingPunct="1">
              <a:buClr>
                <a:srgbClr val="66FF33"/>
              </a:buClr>
              <a:buFont typeface="Wingdings" pitchFamily="2" charset="2"/>
              <a:buChar char="ü"/>
            </a:pPr>
            <a:r>
              <a:rPr lang="en-US" sz="2800" smtClean="0">
                <a:solidFill>
                  <a:srgbClr val="FFFFFF"/>
                </a:solidFill>
              </a:rPr>
              <a:t>Using unit will order these items not to exceed stated quantity.</a:t>
            </a:r>
          </a:p>
          <a:p>
            <a:pPr lvl="1" eaLnBrk="1" hangingPunct="1">
              <a:buClr>
                <a:srgbClr val="66FF33"/>
              </a:buClr>
              <a:buFont typeface="Wingdings" pitchFamily="2" charset="2"/>
              <a:buChar char="ü"/>
            </a:pPr>
            <a:r>
              <a:rPr lang="en-US" sz="2800" smtClean="0">
                <a:solidFill>
                  <a:srgbClr val="FFFFFF"/>
                </a:solidFill>
              </a:rPr>
              <a:t>CO can authorize to hold less than stated Qty.</a:t>
            </a:r>
          </a:p>
          <a:p>
            <a:pPr lvl="1" eaLnBrk="1" hangingPunct="1">
              <a:buClr>
                <a:srgbClr val="66FF33"/>
              </a:buClr>
              <a:buFont typeface="Wingdings" pitchFamily="2" charset="2"/>
              <a:buChar char="ü"/>
            </a:pPr>
            <a:endParaRPr lang="en-US" smtClean="0">
              <a:solidFill>
                <a:srgbClr val="FFFFFF"/>
              </a:solidFill>
            </a:endParaRPr>
          </a:p>
          <a:p>
            <a:pPr eaLnBrk="1" hangingPunct="1">
              <a:buClr>
                <a:srgbClr val="FFFF00"/>
              </a:buClr>
              <a:buFont typeface="Wingdings" pitchFamily="2" charset="2"/>
              <a:buChar char="Ø"/>
            </a:pPr>
            <a:r>
              <a:rPr lang="en-US" sz="2800" u="sng" smtClean="0">
                <a:solidFill>
                  <a:srgbClr val="66FF33"/>
                </a:solidFill>
              </a:rPr>
              <a:t>AR (As Required)</a:t>
            </a:r>
            <a:r>
              <a:rPr lang="en-US" sz="2800" smtClean="0">
                <a:solidFill>
                  <a:srgbClr val="66FF33"/>
                </a:solidFill>
              </a:rPr>
              <a:t>:</a:t>
            </a:r>
            <a:r>
              <a:rPr lang="en-US" sz="2800" smtClean="0">
                <a:solidFill>
                  <a:srgbClr val="FFFFFF"/>
                </a:solidFill>
              </a:rPr>
              <a:t> When AR is the stated Qty: </a:t>
            </a:r>
          </a:p>
          <a:p>
            <a:pPr lvl="1" eaLnBrk="1" hangingPunct="1">
              <a:buClr>
                <a:srgbClr val="66FF33"/>
              </a:buClr>
              <a:buFont typeface="Wingdings" pitchFamily="2" charset="2"/>
              <a:buChar char="ü"/>
            </a:pPr>
            <a:r>
              <a:rPr lang="en-US" sz="2800" smtClean="0">
                <a:solidFill>
                  <a:srgbClr val="FFFFFF"/>
                </a:solidFill>
              </a:rPr>
              <a:t>CO must establish such Qty.</a:t>
            </a:r>
          </a:p>
          <a:p>
            <a:pPr lvl="1" eaLnBrk="1" hangingPunct="1">
              <a:buClr>
                <a:srgbClr val="66FF33"/>
              </a:buClr>
              <a:buFont typeface="Wingdings" pitchFamily="2" charset="2"/>
              <a:buChar char="ü"/>
            </a:pPr>
            <a:r>
              <a:rPr lang="en-US" sz="2800" smtClean="0">
                <a:solidFill>
                  <a:srgbClr val="FFFFFF"/>
                </a:solidFill>
              </a:rPr>
              <a:t>Must be reviewed and updated at least annually.</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dissolve">
                                      <p:cBhvr>
                                        <p:cTn id="7" dur="500"/>
                                        <p:tgtEl>
                                          <p:spTgt spid="40963">
                                            <p:txEl>
                                              <p:pRg st="0" end="0"/>
                                            </p:txEl>
                                          </p:spTgt>
                                        </p:tgtEl>
                                      </p:cBhvr>
                                    </p:animEffect>
                                  </p:childTnLst>
                                  <p:subTnLst>
                                    <p:animClr clrSpc="rgb" dir="cw">
                                      <p:cBhvr override="childStyle">
                                        <p:cTn dur="1" fill="hold" display="0" masterRel="nextClick" afterEffect="1"/>
                                        <p:tgtEl>
                                          <p:spTgt spid="40963">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0963">
                                            <p:txEl>
                                              <p:pRg st="1" end="1"/>
                                            </p:txEl>
                                          </p:spTgt>
                                        </p:tgtEl>
                                        <p:attrNameLst>
                                          <p:attrName>style.visibility</p:attrName>
                                        </p:attrNameLst>
                                      </p:cBhvr>
                                      <p:to>
                                        <p:strVal val="visible"/>
                                      </p:to>
                                    </p:set>
                                    <p:animEffect transition="in" filter="dissolve">
                                      <p:cBhvr>
                                        <p:cTn id="12" dur="500"/>
                                        <p:tgtEl>
                                          <p:spTgt spid="40963">
                                            <p:txEl>
                                              <p:pRg st="1" end="1"/>
                                            </p:txEl>
                                          </p:spTgt>
                                        </p:tgtEl>
                                      </p:cBhvr>
                                    </p:animEffect>
                                  </p:childTnLst>
                                  <p:subTnLst>
                                    <p:animClr clrSpc="rgb" dir="cw">
                                      <p:cBhvr override="childStyle">
                                        <p:cTn dur="1" fill="hold" display="0" masterRel="nextClick" afterEffect="1"/>
                                        <p:tgtEl>
                                          <p:spTgt spid="40963">
                                            <p:txEl>
                                              <p:pRg st="1" end="1"/>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0963">
                                            <p:txEl>
                                              <p:pRg st="2" end="2"/>
                                            </p:txEl>
                                          </p:spTgt>
                                        </p:tgtEl>
                                        <p:attrNameLst>
                                          <p:attrName>style.visibility</p:attrName>
                                        </p:attrNameLst>
                                      </p:cBhvr>
                                      <p:to>
                                        <p:strVal val="visible"/>
                                      </p:to>
                                    </p:set>
                                    <p:animEffect transition="in" filter="dissolve">
                                      <p:cBhvr>
                                        <p:cTn id="17" dur="500"/>
                                        <p:tgtEl>
                                          <p:spTgt spid="40963">
                                            <p:txEl>
                                              <p:pRg st="2" end="2"/>
                                            </p:txEl>
                                          </p:spTgt>
                                        </p:tgtEl>
                                      </p:cBhvr>
                                    </p:animEffect>
                                  </p:childTnLst>
                                  <p:subTnLst>
                                    <p:animClr clrSpc="rgb" dir="cw">
                                      <p:cBhvr override="childStyle">
                                        <p:cTn dur="1" fill="hold" display="0" masterRel="nextClick" afterEffect="1"/>
                                        <p:tgtEl>
                                          <p:spTgt spid="40963">
                                            <p:txEl>
                                              <p:pRg st="2" end="2"/>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0963">
                                            <p:txEl>
                                              <p:pRg st="3" end="3"/>
                                            </p:txEl>
                                          </p:spTgt>
                                        </p:tgtEl>
                                        <p:attrNameLst>
                                          <p:attrName>style.visibility</p:attrName>
                                        </p:attrNameLst>
                                      </p:cBhvr>
                                      <p:to>
                                        <p:strVal val="visible"/>
                                      </p:to>
                                    </p:set>
                                    <p:animEffect transition="in" filter="dissolve">
                                      <p:cBhvr>
                                        <p:cTn id="22" dur="500"/>
                                        <p:tgtEl>
                                          <p:spTgt spid="40963">
                                            <p:txEl>
                                              <p:pRg st="3" end="3"/>
                                            </p:txEl>
                                          </p:spTgt>
                                        </p:tgtEl>
                                      </p:cBhvr>
                                    </p:animEffect>
                                  </p:childTnLst>
                                  <p:subTnLst>
                                    <p:animClr clrSpc="rgb" dir="cw">
                                      <p:cBhvr override="childStyle">
                                        <p:cTn dur="1" fill="hold" display="0" masterRel="nextClick" afterEffect="1"/>
                                        <p:tgtEl>
                                          <p:spTgt spid="40963">
                                            <p:txEl>
                                              <p:pRg st="3" end="3"/>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0963">
                                            <p:txEl>
                                              <p:pRg st="5" end="5"/>
                                            </p:txEl>
                                          </p:spTgt>
                                        </p:tgtEl>
                                        <p:attrNameLst>
                                          <p:attrName>style.visibility</p:attrName>
                                        </p:attrNameLst>
                                      </p:cBhvr>
                                      <p:to>
                                        <p:strVal val="visible"/>
                                      </p:to>
                                    </p:set>
                                    <p:animEffect transition="in" filter="dissolve">
                                      <p:cBhvr>
                                        <p:cTn id="27" dur="500"/>
                                        <p:tgtEl>
                                          <p:spTgt spid="40963">
                                            <p:txEl>
                                              <p:pRg st="5" end="5"/>
                                            </p:txEl>
                                          </p:spTgt>
                                        </p:tgtEl>
                                      </p:cBhvr>
                                    </p:animEffect>
                                  </p:childTnLst>
                                  <p:subTnLst>
                                    <p:animClr clrSpc="rgb" dir="cw">
                                      <p:cBhvr override="childStyle">
                                        <p:cTn dur="1" fill="hold" display="0" masterRel="nextClick" afterEffect="1"/>
                                        <p:tgtEl>
                                          <p:spTgt spid="40963">
                                            <p:txEl>
                                              <p:pRg st="5" end="5"/>
                                            </p:txEl>
                                          </p:spTgt>
                                        </p:tgtEl>
                                        <p:attrNameLst>
                                          <p:attrName>ppt_c</p:attrName>
                                        </p:attrNameLst>
                                      </p:cBhvr>
                                      <p:to>
                                        <a:schemeClr val="bg2"/>
                                      </p:to>
                                    </p:animClr>
                                  </p:sub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0963">
                                            <p:txEl>
                                              <p:pRg st="6" end="6"/>
                                            </p:txEl>
                                          </p:spTgt>
                                        </p:tgtEl>
                                        <p:attrNameLst>
                                          <p:attrName>style.visibility</p:attrName>
                                        </p:attrNameLst>
                                      </p:cBhvr>
                                      <p:to>
                                        <p:strVal val="visible"/>
                                      </p:to>
                                    </p:set>
                                    <p:animEffect transition="in" filter="dissolve">
                                      <p:cBhvr>
                                        <p:cTn id="32" dur="500"/>
                                        <p:tgtEl>
                                          <p:spTgt spid="40963">
                                            <p:txEl>
                                              <p:pRg st="6" end="6"/>
                                            </p:txEl>
                                          </p:spTgt>
                                        </p:tgtEl>
                                      </p:cBhvr>
                                    </p:animEffect>
                                  </p:childTnLst>
                                  <p:subTnLst>
                                    <p:animClr clrSpc="rgb" dir="cw">
                                      <p:cBhvr override="childStyle">
                                        <p:cTn dur="1" fill="hold" display="0" masterRel="nextClick" afterEffect="1"/>
                                        <p:tgtEl>
                                          <p:spTgt spid="40963">
                                            <p:txEl>
                                              <p:pRg st="6" end="6"/>
                                            </p:txEl>
                                          </p:spTgt>
                                        </p:tgtEl>
                                        <p:attrNameLst>
                                          <p:attrName>ppt_c</p:attrName>
                                        </p:attrNameLst>
                                      </p:cBhvr>
                                      <p:to>
                                        <a:schemeClr val="bg2"/>
                                      </p:to>
                                    </p:animClr>
                                  </p:sub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0963">
                                            <p:txEl>
                                              <p:pRg st="7" end="7"/>
                                            </p:txEl>
                                          </p:spTgt>
                                        </p:tgtEl>
                                        <p:attrNameLst>
                                          <p:attrName>style.visibility</p:attrName>
                                        </p:attrNameLst>
                                      </p:cBhvr>
                                      <p:to>
                                        <p:strVal val="visible"/>
                                      </p:to>
                                    </p:set>
                                    <p:animEffect transition="in" filter="dissolve">
                                      <p:cBhvr>
                                        <p:cTn id="37" dur="500"/>
                                        <p:tgtEl>
                                          <p:spTgt spid="40963">
                                            <p:txEl>
                                              <p:pRg st="7" end="7"/>
                                            </p:txEl>
                                          </p:spTgt>
                                        </p:tgtEl>
                                      </p:cBhvr>
                                    </p:animEffect>
                                  </p:childTnLst>
                                  <p:subTnLst>
                                    <p:animClr clrSpc="rgb" dir="cw">
                                      <p:cBhvr override="childStyle">
                                        <p:cTn dur="1" fill="hold" display="0" masterRel="nextClick" afterEffect="1"/>
                                        <p:tgtEl>
                                          <p:spTgt spid="40963">
                                            <p:txEl>
                                              <p:pRg st="7" end="7"/>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bldLvl="2" autoUpdateAnimBg="0"/>
    </p:bldLst>
  </p:timing>
</p:sld>
</file>

<file path=ppt/slides/slide3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0"/>
            <a:ext cx="7772400" cy="1143000"/>
          </a:xfrm>
        </p:spPr>
        <p:txBody>
          <a:bodyPr>
            <a:normAutofit/>
          </a:bodyPr>
          <a:lstStyle/>
          <a:p>
            <a:pPr algn="ctr" eaLnBrk="1" fontAlgn="auto" hangingPunct="1">
              <a:spcAft>
                <a:spcPts val="0"/>
              </a:spcAft>
              <a:defRPr/>
            </a:pPr>
            <a:r>
              <a:rPr lang="en-US" b="1" smtClean="0">
                <a:solidFill>
                  <a:srgbClr val="FF0000"/>
                </a:solidFill>
                <a:effectLst>
                  <a:outerShdw blurRad="38100" dist="38100" dir="2700000" algn="tl">
                    <a:srgbClr val="FFFFFF"/>
                  </a:outerShdw>
                </a:effectLst>
              </a:rPr>
              <a:t>CONTROL CONT.</a:t>
            </a:r>
          </a:p>
        </p:txBody>
      </p:sp>
      <p:sp>
        <p:nvSpPr>
          <p:cNvPr id="20483" name="Rectangle 3"/>
          <p:cNvSpPr>
            <a:spLocks noGrp="1" noChangeArrowheads="1"/>
          </p:cNvSpPr>
          <p:nvPr>
            <p:ph idx="1"/>
          </p:nvPr>
        </p:nvSpPr>
        <p:spPr>
          <a:xfrm>
            <a:off x="0" y="1371600"/>
            <a:ext cx="9144000" cy="5029200"/>
          </a:xfrm>
        </p:spPr>
        <p:txBody>
          <a:bodyPr/>
          <a:lstStyle/>
          <a:p>
            <a:pPr eaLnBrk="1" hangingPunct="1">
              <a:buClr>
                <a:srgbClr val="FFFF00"/>
              </a:buClr>
              <a:buFont typeface="Wingdings" pitchFamily="2" charset="2"/>
              <a:buChar char="Ø"/>
            </a:pPr>
            <a:r>
              <a:rPr lang="en-US" sz="2800" smtClean="0">
                <a:solidFill>
                  <a:srgbClr val="FFFFFF"/>
                </a:solidFill>
              </a:rPr>
              <a:t>Items held by the section's tool room for issue to individuals should be maintained in an area secure against pilferage.</a:t>
            </a:r>
          </a:p>
          <a:p>
            <a:pPr eaLnBrk="1" hangingPunct="1">
              <a:buClr>
                <a:srgbClr val="FFFF00"/>
              </a:buClr>
              <a:buFont typeface="Wingdings" pitchFamily="2" charset="2"/>
              <a:buChar char="Ø"/>
            </a:pPr>
            <a:endParaRPr lang="en-US" sz="2400" smtClean="0">
              <a:solidFill>
                <a:srgbClr val="FFFFFF"/>
              </a:solidFill>
            </a:endParaRPr>
          </a:p>
          <a:p>
            <a:pPr eaLnBrk="1" hangingPunct="1">
              <a:buClr>
                <a:srgbClr val="FFFF00"/>
              </a:buClr>
              <a:buFont typeface="Wingdings" pitchFamily="2" charset="2"/>
              <a:buChar char="Ø"/>
            </a:pPr>
            <a:r>
              <a:rPr lang="en-US" sz="2800" smtClean="0">
                <a:solidFill>
                  <a:srgbClr val="FFFFFF"/>
                </a:solidFill>
              </a:rPr>
              <a:t>The MMSOP will include a method to account for issues and receipts, such as:</a:t>
            </a:r>
          </a:p>
          <a:p>
            <a:pPr eaLnBrk="1" hangingPunct="1">
              <a:buClr>
                <a:srgbClr val="FFFF00"/>
              </a:buClr>
              <a:buFont typeface="Wingdings" pitchFamily="2" charset="2"/>
              <a:buChar char="Ø"/>
            </a:pPr>
            <a:endParaRPr lang="en-US" sz="900" smtClean="0">
              <a:solidFill>
                <a:srgbClr val="FFFFFF"/>
              </a:solidFill>
            </a:endParaRPr>
          </a:p>
          <a:p>
            <a:pPr lvl="1" eaLnBrk="1" hangingPunct="1">
              <a:buClr>
                <a:srgbClr val="66FF33"/>
              </a:buClr>
              <a:buFont typeface="Wingdings" pitchFamily="2" charset="2"/>
              <a:buChar char="ü"/>
            </a:pPr>
            <a:r>
              <a:rPr lang="en-US" sz="2800" smtClean="0">
                <a:solidFill>
                  <a:srgbClr val="FFFFFF"/>
                </a:solidFill>
              </a:rPr>
              <a:t>Logbook</a:t>
            </a:r>
          </a:p>
          <a:p>
            <a:pPr lvl="1" eaLnBrk="1" hangingPunct="1">
              <a:buClr>
                <a:srgbClr val="66FF33"/>
              </a:buClr>
              <a:buFont typeface="Wingdings" pitchFamily="2" charset="2"/>
              <a:buChar char="ü"/>
            </a:pPr>
            <a:endParaRPr lang="en-US" sz="900" smtClean="0">
              <a:solidFill>
                <a:srgbClr val="FFFFFF"/>
              </a:solidFill>
            </a:endParaRPr>
          </a:p>
          <a:p>
            <a:pPr lvl="1" eaLnBrk="1" hangingPunct="1">
              <a:buClr>
                <a:srgbClr val="66FF33"/>
              </a:buClr>
              <a:buFont typeface="Wingdings" pitchFamily="2" charset="2"/>
              <a:buChar char="ü"/>
            </a:pPr>
            <a:r>
              <a:rPr lang="en-US" sz="2800" smtClean="0">
                <a:solidFill>
                  <a:srgbClr val="FFFFFF"/>
                </a:solidFill>
              </a:rPr>
              <a:t>Stamped tags</a:t>
            </a:r>
          </a:p>
          <a:p>
            <a:pPr lvl="1" eaLnBrk="1" hangingPunct="1">
              <a:buClr>
                <a:srgbClr val="66FF33"/>
              </a:buClr>
              <a:buFont typeface="Wingdings" pitchFamily="2" charset="2"/>
              <a:buChar char="ü"/>
            </a:pPr>
            <a:endParaRPr lang="en-US" sz="900" smtClean="0">
              <a:solidFill>
                <a:srgbClr val="FFFFFF"/>
              </a:solidFill>
            </a:endParaRPr>
          </a:p>
          <a:p>
            <a:pPr lvl="1" eaLnBrk="1" hangingPunct="1">
              <a:buClr>
                <a:srgbClr val="66FF33"/>
              </a:buClr>
              <a:buFont typeface="Wingdings" pitchFamily="2" charset="2"/>
              <a:buChar char="ü"/>
            </a:pPr>
            <a:r>
              <a:rPr lang="en-US" sz="2800" smtClean="0">
                <a:solidFill>
                  <a:srgbClr val="FFFFFF"/>
                </a:solidFill>
              </a:rPr>
              <a:t>Sign-out cards</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strips(downRight)">
                                      <p:cBhvr>
                                        <p:cTn id="7" dur="500"/>
                                        <p:tgtEl>
                                          <p:spTgt spid="20483">
                                            <p:txEl>
                                              <p:pRg st="0" end="0"/>
                                            </p:txEl>
                                          </p:spTgt>
                                        </p:tgtEl>
                                      </p:cBhvr>
                                    </p:animEffect>
                                  </p:childTnLst>
                                  <p:subTnLst>
                                    <p:animClr clrSpc="rgb" dir="cw">
                                      <p:cBhvr override="childStyle">
                                        <p:cTn dur="1" fill="hold" display="0" masterRel="nextClick" afterEffect="1"/>
                                        <p:tgtEl>
                                          <p:spTgt spid="20483">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0483">
                                            <p:txEl>
                                              <p:pRg st="2" end="2"/>
                                            </p:txEl>
                                          </p:spTgt>
                                        </p:tgtEl>
                                        <p:attrNameLst>
                                          <p:attrName>style.visibility</p:attrName>
                                        </p:attrNameLst>
                                      </p:cBhvr>
                                      <p:to>
                                        <p:strVal val="visible"/>
                                      </p:to>
                                    </p:set>
                                    <p:animEffect transition="in" filter="strips(downRight)">
                                      <p:cBhvr>
                                        <p:cTn id="12" dur="500"/>
                                        <p:tgtEl>
                                          <p:spTgt spid="20483">
                                            <p:txEl>
                                              <p:pRg st="2" end="2"/>
                                            </p:txEl>
                                          </p:spTgt>
                                        </p:tgtEl>
                                      </p:cBhvr>
                                    </p:animEffect>
                                  </p:childTnLst>
                                  <p:subTnLst>
                                    <p:animClr clrSpc="rgb" dir="cw">
                                      <p:cBhvr override="childStyle">
                                        <p:cTn dur="1" fill="hold" display="0" masterRel="nextClick" afterEffect="1"/>
                                        <p:tgtEl>
                                          <p:spTgt spid="20483">
                                            <p:txEl>
                                              <p:pRg st="2" end="2"/>
                                            </p:txEl>
                                          </p:spTgt>
                                        </p:tgtEl>
                                        <p:attrNameLst>
                                          <p:attrName>ppt_c</p:attrName>
                                        </p:attrNameLst>
                                      </p:cBhvr>
                                      <p:to>
                                        <a:schemeClr val="bg2"/>
                                      </p:to>
                                    </p:animClr>
                                  </p:subTnLst>
                                </p:cTn>
                              </p:par>
                              <p:par>
                                <p:cTn id="13" presetID="18" presetClass="entr" presetSubtype="6" fill="hold" grpId="0" nodeType="withEffect">
                                  <p:stCondLst>
                                    <p:cond delay="0"/>
                                  </p:stCondLst>
                                  <p:childTnLst>
                                    <p:set>
                                      <p:cBhvr>
                                        <p:cTn id="14" dur="1" fill="hold">
                                          <p:stCondLst>
                                            <p:cond delay="0"/>
                                          </p:stCondLst>
                                        </p:cTn>
                                        <p:tgtEl>
                                          <p:spTgt spid="20483">
                                            <p:txEl>
                                              <p:pRg st="4" end="4"/>
                                            </p:txEl>
                                          </p:spTgt>
                                        </p:tgtEl>
                                        <p:attrNameLst>
                                          <p:attrName>style.visibility</p:attrName>
                                        </p:attrNameLst>
                                      </p:cBhvr>
                                      <p:to>
                                        <p:strVal val="visible"/>
                                      </p:to>
                                    </p:set>
                                    <p:animEffect transition="in" filter="strips(downRight)">
                                      <p:cBhvr>
                                        <p:cTn id="15" dur="500"/>
                                        <p:tgtEl>
                                          <p:spTgt spid="20483">
                                            <p:txEl>
                                              <p:pRg st="4" end="4"/>
                                            </p:txEl>
                                          </p:spTgt>
                                        </p:tgtEl>
                                      </p:cBhvr>
                                    </p:animEffect>
                                  </p:childTnLst>
                                  <p:subTnLst>
                                    <p:animClr clrSpc="rgb" dir="cw">
                                      <p:cBhvr override="childStyle">
                                        <p:cTn dur="1" fill="hold" display="0" masterRel="nextClick" afterEffect="1"/>
                                        <p:tgtEl>
                                          <p:spTgt spid="20483">
                                            <p:txEl>
                                              <p:pRg st="4" end="4"/>
                                            </p:txEl>
                                          </p:spTgt>
                                        </p:tgtEl>
                                        <p:attrNameLst>
                                          <p:attrName>ppt_c</p:attrName>
                                        </p:attrNameLst>
                                      </p:cBhvr>
                                      <p:to>
                                        <a:schemeClr val="bg2"/>
                                      </p:to>
                                    </p:animClr>
                                  </p:subTnLst>
                                </p:cTn>
                              </p:par>
                              <p:par>
                                <p:cTn id="16" presetID="18" presetClass="entr" presetSubtype="6" fill="hold" grpId="0" nodeType="withEffect">
                                  <p:stCondLst>
                                    <p:cond delay="0"/>
                                  </p:stCondLst>
                                  <p:childTnLst>
                                    <p:set>
                                      <p:cBhvr>
                                        <p:cTn id="17" dur="1" fill="hold">
                                          <p:stCondLst>
                                            <p:cond delay="0"/>
                                          </p:stCondLst>
                                        </p:cTn>
                                        <p:tgtEl>
                                          <p:spTgt spid="20483">
                                            <p:txEl>
                                              <p:pRg st="6" end="6"/>
                                            </p:txEl>
                                          </p:spTgt>
                                        </p:tgtEl>
                                        <p:attrNameLst>
                                          <p:attrName>style.visibility</p:attrName>
                                        </p:attrNameLst>
                                      </p:cBhvr>
                                      <p:to>
                                        <p:strVal val="visible"/>
                                      </p:to>
                                    </p:set>
                                    <p:animEffect transition="in" filter="strips(downRight)">
                                      <p:cBhvr>
                                        <p:cTn id="18" dur="500"/>
                                        <p:tgtEl>
                                          <p:spTgt spid="20483">
                                            <p:txEl>
                                              <p:pRg st="6" end="6"/>
                                            </p:txEl>
                                          </p:spTgt>
                                        </p:tgtEl>
                                      </p:cBhvr>
                                    </p:animEffect>
                                  </p:childTnLst>
                                  <p:subTnLst>
                                    <p:animClr clrSpc="rgb" dir="cw">
                                      <p:cBhvr override="childStyle">
                                        <p:cTn dur="1" fill="hold" display="0" masterRel="nextClick" afterEffect="1"/>
                                        <p:tgtEl>
                                          <p:spTgt spid="20483">
                                            <p:txEl>
                                              <p:pRg st="6" end="6"/>
                                            </p:txEl>
                                          </p:spTgt>
                                        </p:tgtEl>
                                        <p:attrNameLst>
                                          <p:attrName>ppt_c</p:attrName>
                                        </p:attrNameLst>
                                      </p:cBhvr>
                                      <p:to>
                                        <a:schemeClr val="bg2"/>
                                      </p:to>
                                    </p:animClr>
                                  </p:subTnLst>
                                </p:cTn>
                              </p:par>
                              <p:par>
                                <p:cTn id="19" presetID="18" presetClass="entr" presetSubtype="6" fill="hold" grpId="0" nodeType="withEffect">
                                  <p:stCondLst>
                                    <p:cond delay="0"/>
                                  </p:stCondLst>
                                  <p:childTnLst>
                                    <p:set>
                                      <p:cBhvr>
                                        <p:cTn id="20" dur="1" fill="hold">
                                          <p:stCondLst>
                                            <p:cond delay="0"/>
                                          </p:stCondLst>
                                        </p:cTn>
                                        <p:tgtEl>
                                          <p:spTgt spid="20483">
                                            <p:txEl>
                                              <p:pRg st="8" end="8"/>
                                            </p:txEl>
                                          </p:spTgt>
                                        </p:tgtEl>
                                        <p:attrNameLst>
                                          <p:attrName>style.visibility</p:attrName>
                                        </p:attrNameLst>
                                      </p:cBhvr>
                                      <p:to>
                                        <p:strVal val="visible"/>
                                      </p:to>
                                    </p:set>
                                    <p:animEffect transition="in" filter="strips(downRight)">
                                      <p:cBhvr>
                                        <p:cTn id="21" dur="500"/>
                                        <p:tgtEl>
                                          <p:spTgt spid="20483">
                                            <p:txEl>
                                              <p:pRg st="8" end="8"/>
                                            </p:txEl>
                                          </p:spTgt>
                                        </p:tgtEl>
                                      </p:cBhvr>
                                    </p:animEffect>
                                  </p:childTnLst>
                                  <p:subTnLst>
                                    <p:animClr clrSpc="rgb" dir="cw">
                                      <p:cBhvr override="childStyle">
                                        <p:cTn dur="1" fill="hold" display="0" masterRel="nextClick" afterEffect="1"/>
                                        <p:tgtEl>
                                          <p:spTgt spid="20483">
                                            <p:txEl>
                                              <p:pRg st="8" end="8"/>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7" name="Rectangle 3"/>
          <p:cNvSpPr>
            <a:spLocks noGrp="1" noChangeArrowheads="1"/>
          </p:cNvSpPr>
          <p:nvPr>
            <p:ph type="subTitle" idx="1"/>
          </p:nvPr>
        </p:nvSpPr>
        <p:spPr>
          <a:xfrm>
            <a:off x="247650" y="2247900"/>
            <a:ext cx="8686800" cy="2971800"/>
          </a:xfrm>
        </p:spPr>
        <p:txBody>
          <a:bodyPr/>
          <a:lstStyle/>
          <a:p>
            <a:pPr eaLnBrk="1" fontAlgn="auto" hangingPunct="1">
              <a:spcAft>
                <a:spcPts val="0"/>
              </a:spcAft>
              <a:buFont typeface="Wingdings 2"/>
              <a:buNone/>
              <a:defRPr/>
            </a:pPr>
            <a:r>
              <a:rPr lang="en-US" sz="4800" b="1" dirty="0" smtClean="0">
                <a:solidFill>
                  <a:schemeClr val="tx1"/>
                </a:solidFill>
              </a:rPr>
              <a:t>CONSOLIDATED ENGINEER EQUIPMENT OPERATIONAL LOG AND SERVICE RECORD</a:t>
            </a:r>
          </a:p>
        </p:txBody>
      </p:sp>
      <p:sp>
        <p:nvSpPr>
          <p:cNvPr id="36866" name="Rectangle 2"/>
          <p:cNvSpPr>
            <a:spLocks noGrp="1" noChangeArrowheads="1"/>
          </p:cNvSpPr>
          <p:nvPr>
            <p:ph type="ctrTitle"/>
          </p:nvPr>
        </p:nvSpPr>
        <p:spPr>
          <a:xfrm>
            <a:off x="609600" y="457200"/>
            <a:ext cx="7772400" cy="1143000"/>
          </a:xfrm>
        </p:spPr>
        <p:txBody>
          <a:bodyPr/>
          <a:lstStyle/>
          <a:p>
            <a:pPr eaLnBrk="1" fontAlgn="auto" hangingPunct="1">
              <a:spcAft>
                <a:spcPts val="0"/>
              </a:spcAft>
              <a:defRPr/>
            </a:pPr>
            <a:r>
              <a:rPr sz="6000" b="1" smtClean="0">
                <a:solidFill>
                  <a:srgbClr val="FF0000"/>
                </a:solidFill>
              </a:rPr>
              <a:t>NAVMC 10524</a:t>
            </a:r>
          </a:p>
        </p:txBody>
      </p:sp>
    </p:spTree>
  </p:cSld>
  <p:clrMapOvr>
    <a:masterClrMapping/>
  </p:clrMapOvr>
  <p:transition spd="med">
    <p:random/>
  </p:transition>
  <p:timing>
    <p:tnLst>
      <p:par>
        <p:cTn id="1" dur="indefinite" restart="never" nodeType="tmRoot"/>
      </p:par>
    </p:tnLst>
  </p:timing>
</p:sld>
</file>

<file path=ppt/slides/slide3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0"/>
            <a:ext cx="7772400" cy="1143000"/>
          </a:xfrm>
        </p:spPr>
        <p:txBody>
          <a:bodyPr>
            <a:normAutofit/>
          </a:bodyPr>
          <a:lstStyle/>
          <a:p>
            <a:pPr algn="ctr" eaLnBrk="1" fontAlgn="auto" hangingPunct="1">
              <a:spcAft>
                <a:spcPts val="0"/>
              </a:spcAft>
              <a:defRPr/>
            </a:pPr>
            <a:r>
              <a:rPr lang="en-US" b="1" smtClean="0">
                <a:solidFill>
                  <a:srgbClr val="FF0000"/>
                </a:solidFill>
                <a:effectLst>
                  <a:outerShdw blurRad="38100" dist="38100" dir="2700000" algn="tl">
                    <a:srgbClr val="FFFFFF"/>
                  </a:outerShdw>
                </a:effectLst>
              </a:rPr>
              <a:t>REQUISITIONING CONTROL</a:t>
            </a:r>
          </a:p>
        </p:txBody>
      </p:sp>
      <p:sp>
        <p:nvSpPr>
          <p:cNvPr id="21507" name="Rectangle 3"/>
          <p:cNvSpPr>
            <a:spLocks noGrp="1" noChangeArrowheads="1"/>
          </p:cNvSpPr>
          <p:nvPr>
            <p:ph idx="1"/>
          </p:nvPr>
        </p:nvSpPr>
        <p:spPr>
          <a:xfrm>
            <a:off x="0" y="1524000"/>
            <a:ext cx="9144000" cy="4648200"/>
          </a:xfrm>
        </p:spPr>
        <p:txBody>
          <a:bodyPr/>
          <a:lstStyle/>
          <a:p>
            <a:pPr eaLnBrk="1" hangingPunct="1">
              <a:buClr>
                <a:srgbClr val="FFFF00"/>
              </a:buClr>
              <a:buFont typeface="Wingdings" pitchFamily="2" charset="2"/>
              <a:buChar char="Ø"/>
            </a:pPr>
            <a:r>
              <a:rPr lang="en-US" sz="2800" smtClean="0">
                <a:solidFill>
                  <a:srgbClr val="FFFFFF"/>
                </a:solidFill>
              </a:rPr>
              <a:t>Once deficiencies have been identified you must have control over requisitions for those items.</a:t>
            </a:r>
          </a:p>
          <a:p>
            <a:pPr eaLnBrk="1" hangingPunct="1">
              <a:buClr>
                <a:srgbClr val="FFFF00"/>
              </a:buClr>
              <a:buFont typeface="Wingdings" pitchFamily="2" charset="2"/>
              <a:buChar char="Ø"/>
            </a:pPr>
            <a:endParaRPr lang="en-US" sz="900" smtClean="0">
              <a:solidFill>
                <a:srgbClr val="FFFFFF"/>
              </a:solidFill>
            </a:endParaRPr>
          </a:p>
          <a:p>
            <a:pPr lvl="1" eaLnBrk="1" hangingPunct="1">
              <a:buClr>
                <a:srgbClr val="66FF33"/>
              </a:buClr>
              <a:buFont typeface="Wingdings" pitchFamily="2" charset="2"/>
              <a:buChar char="ü"/>
            </a:pPr>
            <a:r>
              <a:rPr lang="en-US" sz="2800" smtClean="0">
                <a:solidFill>
                  <a:srgbClr val="FFFFFF"/>
                </a:solidFill>
              </a:rPr>
              <a:t>Logbook.</a:t>
            </a:r>
          </a:p>
          <a:p>
            <a:pPr lvl="1" eaLnBrk="1" hangingPunct="1">
              <a:buClr>
                <a:srgbClr val="66FF33"/>
              </a:buClr>
              <a:buFont typeface="Wingdings" pitchFamily="2" charset="2"/>
              <a:buChar char="ü"/>
            </a:pPr>
            <a:endParaRPr lang="en-US" sz="900" smtClean="0">
              <a:solidFill>
                <a:srgbClr val="FFFFFF"/>
              </a:solidFill>
            </a:endParaRPr>
          </a:p>
          <a:p>
            <a:pPr lvl="1" eaLnBrk="1" hangingPunct="1">
              <a:buClr>
                <a:srgbClr val="66FF33"/>
              </a:buClr>
              <a:buFont typeface="Wingdings" pitchFamily="2" charset="2"/>
              <a:buChar char="ü"/>
            </a:pPr>
            <a:r>
              <a:rPr lang="en-US" sz="2800" smtClean="0">
                <a:solidFill>
                  <a:srgbClr val="FFFFFF"/>
                </a:solidFill>
              </a:rPr>
              <a:t>Suspended copies of requisitions. 4 Card w/SF</a:t>
            </a:r>
          </a:p>
          <a:p>
            <a:pPr lvl="1" eaLnBrk="1" hangingPunct="1">
              <a:buClr>
                <a:srgbClr val="66FF33"/>
              </a:buClr>
              <a:buFont typeface="Wingdings" pitchFamily="2" charset="2"/>
              <a:buChar char="ü"/>
            </a:pPr>
            <a:endParaRPr lang="en-US" sz="900" smtClean="0">
              <a:solidFill>
                <a:srgbClr val="FFFFFF"/>
              </a:solidFill>
            </a:endParaRPr>
          </a:p>
          <a:p>
            <a:pPr lvl="1" eaLnBrk="1" hangingPunct="1">
              <a:buClr>
                <a:srgbClr val="66FF33"/>
              </a:buClr>
              <a:buFont typeface="Wingdings" pitchFamily="2" charset="2"/>
              <a:buChar char="ü"/>
            </a:pPr>
            <a:r>
              <a:rPr lang="en-US" sz="2800" smtClean="0">
                <a:solidFill>
                  <a:srgbClr val="FFFFFF"/>
                </a:solidFill>
              </a:rPr>
              <a:t>Reporting unit’s demand listing (UDL), by supplementary addresses on the requisitions. (RUC)</a:t>
            </a:r>
          </a:p>
          <a:p>
            <a:pPr lvl="1" eaLnBrk="1" hangingPunct="1">
              <a:buClr>
                <a:srgbClr val="66FF33"/>
              </a:buClr>
              <a:buFont typeface="Wingdings" pitchFamily="2" charset="2"/>
              <a:buChar char="ü"/>
            </a:pPr>
            <a:endParaRPr lang="en-US" sz="900" smtClean="0">
              <a:solidFill>
                <a:srgbClr val="FFFFFF"/>
              </a:solidFill>
            </a:endParaRPr>
          </a:p>
          <a:p>
            <a:pPr lvl="1" eaLnBrk="1" hangingPunct="1">
              <a:buClr>
                <a:srgbClr val="66FF33"/>
              </a:buClr>
              <a:buFont typeface="Wingdings" pitchFamily="2" charset="2"/>
              <a:buChar char="ü"/>
            </a:pPr>
            <a:r>
              <a:rPr lang="en-US" sz="2800" smtClean="0">
                <a:solidFill>
                  <a:srgbClr val="FFFFFF"/>
                </a:solidFill>
              </a:rPr>
              <a:t> Use of DPR using the Cat. Code of “S” on the ERO’s, and Appendix “C” of the MCO P4790.2_.</a:t>
            </a:r>
          </a:p>
          <a:p>
            <a:pPr eaLnBrk="1" hangingPunct="1">
              <a:buClr>
                <a:srgbClr val="FF0000"/>
              </a:buClr>
            </a:pPr>
            <a:endParaRPr lang="en-US" smtClean="0">
              <a:solidFill>
                <a:srgbClr val="FFFFFF"/>
              </a:solidFill>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strips(upLeft)">
                                      <p:cBhvr>
                                        <p:cTn id="7" dur="500"/>
                                        <p:tgtEl>
                                          <p:spTgt spid="21507">
                                            <p:txEl>
                                              <p:pRg st="0" end="0"/>
                                            </p:txEl>
                                          </p:spTgt>
                                        </p:tgtEl>
                                      </p:cBhvr>
                                    </p:animEffect>
                                  </p:childTnLst>
                                  <p:subTnLst>
                                    <p:animClr clrSpc="rgb" dir="cw">
                                      <p:cBhvr override="childStyle">
                                        <p:cTn dur="1" fill="hold" display="0" masterRel="nextClick" afterEffect="1"/>
                                        <p:tgtEl>
                                          <p:spTgt spid="21507">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18" presetClass="entr" presetSubtype="9" fill="hold" grpId="0" nodeType="clickEffect">
                                  <p:stCondLst>
                                    <p:cond delay="0"/>
                                  </p:stCondLst>
                                  <p:childTnLst>
                                    <p:set>
                                      <p:cBhvr>
                                        <p:cTn id="11" dur="1" fill="hold">
                                          <p:stCondLst>
                                            <p:cond delay="0"/>
                                          </p:stCondLst>
                                        </p:cTn>
                                        <p:tgtEl>
                                          <p:spTgt spid="21507">
                                            <p:txEl>
                                              <p:pRg st="2" end="2"/>
                                            </p:txEl>
                                          </p:spTgt>
                                        </p:tgtEl>
                                        <p:attrNameLst>
                                          <p:attrName>style.visibility</p:attrName>
                                        </p:attrNameLst>
                                      </p:cBhvr>
                                      <p:to>
                                        <p:strVal val="visible"/>
                                      </p:to>
                                    </p:set>
                                    <p:animEffect transition="in" filter="strips(upLeft)">
                                      <p:cBhvr>
                                        <p:cTn id="12" dur="500"/>
                                        <p:tgtEl>
                                          <p:spTgt spid="21507">
                                            <p:txEl>
                                              <p:pRg st="2" end="2"/>
                                            </p:txEl>
                                          </p:spTgt>
                                        </p:tgtEl>
                                      </p:cBhvr>
                                    </p:animEffect>
                                  </p:childTnLst>
                                  <p:subTnLst>
                                    <p:animClr clrSpc="rgb" dir="cw">
                                      <p:cBhvr override="childStyle">
                                        <p:cTn dur="1" fill="hold" display="0" masterRel="nextClick" afterEffect="1"/>
                                        <p:tgtEl>
                                          <p:spTgt spid="21507">
                                            <p:txEl>
                                              <p:pRg st="2" end="2"/>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18" presetClass="entr" presetSubtype="9" fill="hold" grpId="0" nodeType="clickEffect">
                                  <p:stCondLst>
                                    <p:cond delay="0"/>
                                  </p:stCondLst>
                                  <p:childTnLst>
                                    <p:set>
                                      <p:cBhvr>
                                        <p:cTn id="16" dur="1" fill="hold">
                                          <p:stCondLst>
                                            <p:cond delay="0"/>
                                          </p:stCondLst>
                                        </p:cTn>
                                        <p:tgtEl>
                                          <p:spTgt spid="21507">
                                            <p:txEl>
                                              <p:pRg st="4" end="4"/>
                                            </p:txEl>
                                          </p:spTgt>
                                        </p:tgtEl>
                                        <p:attrNameLst>
                                          <p:attrName>style.visibility</p:attrName>
                                        </p:attrNameLst>
                                      </p:cBhvr>
                                      <p:to>
                                        <p:strVal val="visible"/>
                                      </p:to>
                                    </p:set>
                                    <p:animEffect transition="in" filter="strips(upLeft)">
                                      <p:cBhvr>
                                        <p:cTn id="17" dur="500"/>
                                        <p:tgtEl>
                                          <p:spTgt spid="21507">
                                            <p:txEl>
                                              <p:pRg st="4" end="4"/>
                                            </p:txEl>
                                          </p:spTgt>
                                        </p:tgtEl>
                                      </p:cBhvr>
                                    </p:animEffect>
                                  </p:childTnLst>
                                  <p:subTnLst>
                                    <p:animClr clrSpc="rgb" dir="cw">
                                      <p:cBhvr override="childStyle">
                                        <p:cTn dur="1" fill="hold" display="0" masterRel="nextClick" afterEffect="1"/>
                                        <p:tgtEl>
                                          <p:spTgt spid="21507">
                                            <p:txEl>
                                              <p:pRg st="4" end="4"/>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18" presetClass="entr" presetSubtype="9" fill="hold" grpId="0" nodeType="clickEffect">
                                  <p:stCondLst>
                                    <p:cond delay="0"/>
                                  </p:stCondLst>
                                  <p:childTnLst>
                                    <p:set>
                                      <p:cBhvr>
                                        <p:cTn id="21" dur="1" fill="hold">
                                          <p:stCondLst>
                                            <p:cond delay="0"/>
                                          </p:stCondLst>
                                        </p:cTn>
                                        <p:tgtEl>
                                          <p:spTgt spid="21507">
                                            <p:txEl>
                                              <p:pRg st="6" end="6"/>
                                            </p:txEl>
                                          </p:spTgt>
                                        </p:tgtEl>
                                        <p:attrNameLst>
                                          <p:attrName>style.visibility</p:attrName>
                                        </p:attrNameLst>
                                      </p:cBhvr>
                                      <p:to>
                                        <p:strVal val="visible"/>
                                      </p:to>
                                    </p:set>
                                    <p:animEffect transition="in" filter="strips(upLeft)">
                                      <p:cBhvr>
                                        <p:cTn id="22" dur="500"/>
                                        <p:tgtEl>
                                          <p:spTgt spid="21507">
                                            <p:txEl>
                                              <p:pRg st="6" end="6"/>
                                            </p:txEl>
                                          </p:spTgt>
                                        </p:tgtEl>
                                      </p:cBhvr>
                                    </p:animEffect>
                                  </p:childTnLst>
                                  <p:subTnLst>
                                    <p:animClr clrSpc="rgb" dir="cw">
                                      <p:cBhvr override="childStyle">
                                        <p:cTn dur="1" fill="hold" display="0" masterRel="nextClick" afterEffect="1"/>
                                        <p:tgtEl>
                                          <p:spTgt spid="21507">
                                            <p:txEl>
                                              <p:pRg st="6" end="6"/>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18" presetClass="entr" presetSubtype="9" fill="hold" grpId="0" nodeType="clickEffect">
                                  <p:stCondLst>
                                    <p:cond delay="0"/>
                                  </p:stCondLst>
                                  <p:childTnLst>
                                    <p:set>
                                      <p:cBhvr>
                                        <p:cTn id="26" dur="1" fill="hold">
                                          <p:stCondLst>
                                            <p:cond delay="0"/>
                                          </p:stCondLst>
                                        </p:cTn>
                                        <p:tgtEl>
                                          <p:spTgt spid="21507">
                                            <p:txEl>
                                              <p:pRg st="8" end="8"/>
                                            </p:txEl>
                                          </p:spTgt>
                                        </p:tgtEl>
                                        <p:attrNameLst>
                                          <p:attrName>style.visibility</p:attrName>
                                        </p:attrNameLst>
                                      </p:cBhvr>
                                      <p:to>
                                        <p:strVal val="visible"/>
                                      </p:to>
                                    </p:set>
                                    <p:animEffect transition="in" filter="strips(upLeft)">
                                      <p:cBhvr>
                                        <p:cTn id="27" dur="500"/>
                                        <p:tgtEl>
                                          <p:spTgt spid="21507">
                                            <p:txEl>
                                              <p:pRg st="8" end="8"/>
                                            </p:txEl>
                                          </p:spTgt>
                                        </p:tgtEl>
                                      </p:cBhvr>
                                    </p:animEffect>
                                  </p:childTnLst>
                                  <p:subTnLst>
                                    <p:animClr clrSpc="rgb" dir="cw">
                                      <p:cBhvr override="childStyle">
                                        <p:cTn dur="1" fill="hold" display="0" masterRel="nextClick" afterEffect="1"/>
                                        <p:tgtEl>
                                          <p:spTgt spid="21507">
                                            <p:txEl>
                                              <p:pRg st="8" end="8"/>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bldLvl="2" autoUpdateAnimBg="0"/>
    </p:bldLst>
  </p:timing>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5800" y="0"/>
            <a:ext cx="7772400" cy="1143000"/>
          </a:xfrm>
        </p:spPr>
        <p:txBody>
          <a:bodyPr>
            <a:normAutofit/>
          </a:bodyPr>
          <a:lstStyle/>
          <a:p>
            <a:pPr algn="ctr" eaLnBrk="1" fontAlgn="auto" hangingPunct="1">
              <a:spcAft>
                <a:spcPts val="0"/>
              </a:spcAft>
              <a:defRPr/>
            </a:pPr>
            <a:r>
              <a:rPr lang="en-US" sz="6000" b="1" smtClean="0">
                <a:solidFill>
                  <a:srgbClr val="FF0000"/>
                </a:solidFill>
                <a:effectLst>
                  <a:outerShdw blurRad="38100" dist="38100" dir="2700000" algn="tl">
                    <a:srgbClr val="FFFFFF"/>
                  </a:outerShdw>
                </a:effectLst>
              </a:rPr>
              <a:t>INSPECT</a:t>
            </a:r>
          </a:p>
        </p:txBody>
      </p:sp>
      <p:sp>
        <p:nvSpPr>
          <p:cNvPr id="375811" name="Rectangle 3"/>
          <p:cNvSpPr>
            <a:spLocks noGrp="1" noChangeArrowheads="1"/>
          </p:cNvSpPr>
          <p:nvPr>
            <p:ph type="body" sz="half" idx="1"/>
          </p:nvPr>
        </p:nvSpPr>
        <p:spPr>
          <a:xfrm>
            <a:off x="0" y="2057400"/>
            <a:ext cx="9144000" cy="2133600"/>
          </a:xfrm>
        </p:spPr>
        <p:txBody>
          <a:bodyPr/>
          <a:lstStyle/>
          <a:p>
            <a:pPr eaLnBrk="1" hangingPunct="1">
              <a:buClr>
                <a:srgbClr val="FFFF00"/>
              </a:buClr>
              <a:buFont typeface="Wingdings" pitchFamily="2" charset="2"/>
              <a:buChar char="Ø"/>
            </a:pPr>
            <a:r>
              <a:rPr lang="en-US" sz="3200" smtClean="0">
                <a:solidFill>
                  <a:srgbClr val="FFFFFF"/>
                </a:solidFill>
              </a:rPr>
              <a:t>Despite normal inventory requirements, MMO’s still have a requirement to inspect tools and verify inventory records and requisitions during normally scheduled inspections with a unit.</a:t>
            </a:r>
          </a:p>
        </p:txBody>
      </p:sp>
    </p:spTree>
  </p:cSld>
  <p:clrMapOvr>
    <a:masterClrMapping/>
  </p:clrMapOvr>
  <p:transition spd="med">
    <p:random/>
  </p:transition>
  <p:timing>
    <p:tnLst>
      <p:par>
        <p:cTn id="1" dur="indefinite" restart="never" nodeType="tmRoot"/>
      </p:par>
    </p:tnLst>
  </p:timing>
</p:sld>
</file>

<file path=ppt/slides/slide3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0"/>
            <a:ext cx="8229600" cy="1143000"/>
          </a:xfrm>
        </p:spPr>
        <p:txBody>
          <a:bodyPr>
            <a:normAutofit/>
          </a:bodyPr>
          <a:lstStyle/>
          <a:p>
            <a:pPr algn="ctr" eaLnBrk="1" fontAlgn="auto" hangingPunct="1">
              <a:spcAft>
                <a:spcPts val="0"/>
              </a:spcAft>
              <a:defRPr/>
            </a:pPr>
            <a:r>
              <a:rPr lang="en-US" b="1" dirty="0" smtClean="0">
                <a:solidFill>
                  <a:srgbClr val="FF0000"/>
                </a:solidFill>
                <a:effectLst>
                  <a:outerShdw blurRad="38100" dist="38100" dir="2700000" algn="tl">
                    <a:srgbClr val="FFFFFF"/>
                  </a:outerShdw>
                </a:effectLst>
              </a:rPr>
              <a:t>GARRISON TOOL ALLOWANCES</a:t>
            </a:r>
          </a:p>
        </p:txBody>
      </p:sp>
      <p:sp>
        <p:nvSpPr>
          <p:cNvPr id="45059" name="Rectangle 3"/>
          <p:cNvSpPr>
            <a:spLocks noGrp="1" noChangeArrowheads="1"/>
          </p:cNvSpPr>
          <p:nvPr>
            <p:ph idx="1"/>
          </p:nvPr>
        </p:nvSpPr>
        <p:spPr>
          <a:xfrm>
            <a:off x="0" y="1447800"/>
            <a:ext cx="9144000" cy="5410200"/>
          </a:xfrm>
        </p:spPr>
        <p:txBody>
          <a:bodyPr/>
          <a:lstStyle/>
          <a:p>
            <a:pPr eaLnBrk="1" hangingPunct="1">
              <a:buClr>
                <a:srgbClr val="FFFF00"/>
              </a:buClr>
              <a:buFont typeface="Wingdings" pitchFamily="2" charset="2"/>
              <a:buChar char="Ø"/>
            </a:pPr>
            <a:r>
              <a:rPr lang="en-US" sz="3200" smtClean="0">
                <a:solidFill>
                  <a:srgbClr val="FFFFFF"/>
                </a:solidFill>
              </a:rPr>
              <a:t>FMF unit commanders are authorized to establish special allowances (in writing) for tools </a:t>
            </a:r>
            <a:r>
              <a:rPr lang="en-US" sz="3200" u="sng" smtClean="0">
                <a:solidFill>
                  <a:srgbClr val="FFFFFF"/>
                </a:solidFill>
              </a:rPr>
              <a:t>not currently held in T/E sets, chests, or kits</a:t>
            </a:r>
            <a:r>
              <a:rPr lang="en-US" sz="3200" smtClean="0">
                <a:solidFill>
                  <a:srgbClr val="FFFFFF"/>
                </a:solidFill>
              </a:rPr>
              <a:t>, provided these tools are:</a:t>
            </a:r>
          </a:p>
          <a:p>
            <a:pPr lvl="1" eaLnBrk="1" hangingPunct="1">
              <a:buClr>
                <a:srgbClr val="66FF33"/>
              </a:buClr>
              <a:buFont typeface="Wingdings" pitchFamily="2" charset="2"/>
              <a:buChar char="ü"/>
            </a:pPr>
            <a:r>
              <a:rPr lang="en-US" sz="3200" smtClean="0">
                <a:solidFill>
                  <a:srgbClr val="FFFFFF"/>
                </a:solidFill>
              </a:rPr>
              <a:t>Required to meet garrison peculiar requirements</a:t>
            </a:r>
          </a:p>
          <a:p>
            <a:pPr lvl="1" eaLnBrk="1" hangingPunct="1">
              <a:buClr>
                <a:srgbClr val="66FF33"/>
              </a:buClr>
              <a:buFont typeface="Wingdings" pitchFamily="2" charset="2"/>
              <a:buChar char="ü"/>
            </a:pPr>
            <a:r>
              <a:rPr lang="en-US" sz="3200" smtClean="0">
                <a:solidFill>
                  <a:srgbClr val="FFFFFF"/>
                </a:solidFill>
              </a:rPr>
              <a:t>Locally fabricated tools (established in TM)</a:t>
            </a:r>
          </a:p>
          <a:p>
            <a:pPr lvl="1" eaLnBrk="1" hangingPunct="1">
              <a:buClr>
                <a:srgbClr val="66FF33"/>
              </a:buClr>
              <a:buFont typeface="Wingdings" pitchFamily="2" charset="2"/>
              <a:buChar char="ü"/>
            </a:pPr>
            <a:endParaRPr lang="en-US" sz="2800" smtClean="0">
              <a:solidFill>
                <a:srgbClr val="FFFFFF"/>
              </a:solidFill>
            </a:endParaRPr>
          </a:p>
          <a:p>
            <a:pPr eaLnBrk="1" hangingPunct="1">
              <a:buClr>
                <a:srgbClr val="66FF33"/>
              </a:buClr>
              <a:buFont typeface="Times New Roman" pitchFamily="18" charset="0"/>
              <a:buChar char="*"/>
            </a:pPr>
            <a:r>
              <a:rPr lang="en-US" sz="3200" smtClean="0">
                <a:solidFill>
                  <a:srgbClr val="FFFFFF"/>
                </a:solidFill>
              </a:rPr>
              <a:t>This authority does not extend below Bn/Sqdrn level, except for detached units.</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Effect transition="in" filter="dissolve">
                                      <p:cBhvr>
                                        <p:cTn id="7" dur="500"/>
                                        <p:tgtEl>
                                          <p:spTgt spid="45059">
                                            <p:txEl>
                                              <p:pRg st="0" end="0"/>
                                            </p:txEl>
                                          </p:spTgt>
                                        </p:tgtEl>
                                      </p:cBhvr>
                                    </p:animEffect>
                                  </p:childTnLst>
                                  <p:subTnLst>
                                    <p:animClr clrSpc="rgb" dir="cw">
                                      <p:cBhvr override="childStyle">
                                        <p:cTn dur="1" fill="hold" display="0" masterRel="nextClick" afterEffect="1"/>
                                        <p:tgtEl>
                                          <p:spTgt spid="45059">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059">
                                            <p:txEl>
                                              <p:pRg st="1" end="1"/>
                                            </p:txEl>
                                          </p:spTgt>
                                        </p:tgtEl>
                                        <p:attrNameLst>
                                          <p:attrName>style.visibility</p:attrName>
                                        </p:attrNameLst>
                                      </p:cBhvr>
                                      <p:to>
                                        <p:strVal val="visible"/>
                                      </p:to>
                                    </p:set>
                                    <p:animEffect transition="in" filter="dissolve">
                                      <p:cBhvr>
                                        <p:cTn id="12" dur="500"/>
                                        <p:tgtEl>
                                          <p:spTgt spid="45059">
                                            <p:txEl>
                                              <p:pRg st="1" end="1"/>
                                            </p:txEl>
                                          </p:spTgt>
                                        </p:tgtEl>
                                      </p:cBhvr>
                                    </p:animEffect>
                                  </p:childTnLst>
                                  <p:subTnLst>
                                    <p:animClr clrSpc="rgb" dir="cw">
                                      <p:cBhvr override="childStyle">
                                        <p:cTn dur="1" fill="hold" display="0" masterRel="nextClick" afterEffect="1"/>
                                        <p:tgtEl>
                                          <p:spTgt spid="45059">
                                            <p:txEl>
                                              <p:pRg st="1" end="1"/>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5059">
                                            <p:txEl>
                                              <p:pRg st="2" end="2"/>
                                            </p:txEl>
                                          </p:spTgt>
                                        </p:tgtEl>
                                        <p:attrNameLst>
                                          <p:attrName>style.visibility</p:attrName>
                                        </p:attrNameLst>
                                      </p:cBhvr>
                                      <p:to>
                                        <p:strVal val="visible"/>
                                      </p:to>
                                    </p:set>
                                    <p:animEffect transition="in" filter="dissolve">
                                      <p:cBhvr>
                                        <p:cTn id="17" dur="500"/>
                                        <p:tgtEl>
                                          <p:spTgt spid="45059">
                                            <p:txEl>
                                              <p:pRg st="2" end="2"/>
                                            </p:txEl>
                                          </p:spTgt>
                                        </p:tgtEl>
                                      </p:cBhvr>
                                    </p:animEffect>
                                  </p:childTnLst>
                                  <p:subTnLst>
                                    <p:animClr clrSpc="rgb" dir="cw">
                                      <p:cBhvr override="childStyle">
                                        <p:cTn dur="1" fill="hold" display="0" masterRel="nextClick" afterEffect="1"/>
                                        <p:tgtEl>
                                          <p:spTgt spid="45059">
                                            <p:txEl>
                                              <p:pRg st="2" end="2"/>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5059">
                                            <p:txEl>
                                              <p:pRg st="4" end="4"/>
                                            </p:txEl>
                                          </p:spTgt>
                                        </p:tgtEl>
                                        <p:attrNameLst>
                                          <p:attrName>style.visibility</p:attrName>
                                        </p:attrNameLst>
                                      </p:cBhvr>
                                      <p:to>
                                        <p:strVal val="visible"/>
                                      </p:to>
                                    </p:set>
                                    <p:animEffect transition="in" filter="dissolve">
                                      <p:cBhvr>
                                        <p:cTn id="22" dur="500"/>
                                        <p:tgtEl>
                                          <p:spTgt spid="45059">
                                            <p:txEl>
                                              <p:pRg st="4" end="4"/>
                                            </p:txEl>
                                          </p:spTgt>
                                        </p:tgtEl>
                                      </p:cBhvr>
                                    </p:animEffect>
                                  </p:childTnLst>
                                  <p:subTnLst>
                                    <p:animClr clrSpc="rgb" dir="cw">
                                      <p:cBhvr override="childStyle">
                                        <p:cTn dur="1" fill="hold" display="0" masterRel="nextClick" afterEffect="1"/>
                                        <p:tgtEl>
                                          <p:spTgt spid="45059">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bldLvl="3" autoUpdateAnimBg="0"/>
    </p:bldLst>
  </p:timing>
</p:sld>
</file>

<file path=ppt/slides/slide3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381000"/>
            <a:ext cx="8229600" cy="1143000"/>
          </a:xfrm>
        </p:spPr>
        <p:txBody>
          <a:bodyPr>
            <a:normAutofit fontScale="90000"/>
          </a:bodyPr>
          <a:lstStyle/>
          <a:p>
            <a:pPr algn="ctr" eaLnBrk="1" fontAlgn="auto" hangingPunct="1">
              <a:spcAft>
                <a:spcPts val="0"/>
              </a:spcAft>
              <a:defRPr/>
            </a:pPr>
            <a:r>
              <a:rPr lang="en-US" b="1" dirty="0" smtClean="0">
                <a:solidFill>
                  <a:srgbClr val="FF0000"/>
                </a:solidFill>
                <a:effectLst>
                  <a:outerShdw blurRad="38100" dist="38100" dir="2700000" algn="tl">
                    <a:srgbClr val="FFFFFF"/>
                  </a:outerShdw>
                </a:effectLst>
              </a:rPr>
              <a:t>GARRISON TOOL ALLOWANCES CONT.</a:t>
            </a:r>
          </a:p>
        </p:txBody>
      </p:sp>
      <p:sp>
        <p:nvSpPr>
          <p:cNvPr id="46083" name="Rectangle 3"/>
          <p:cNvSpPr>
            <a:spLocks noGrp="1" noChangeArrowheads="1"/>
          </p:cNvSpPr>
          <p:nvPr>
            <p:ph idx="1"/>
          </p:nvPr>
        </p:nvSpPr>
        <p:spPr>
          <a:xfrm>
            <a:off x="0" y="1905000"/>
            <a:ext cx="9144000" cy="4724400"/>
          </a:xfrm>
        </p:spPr>
        <p:txBody>
          <a:bodyPr/>
          <a:lstStyle/>
          <a:p>
            <a:pPr eaLnBrk="1" hangingPunct="1">
              <a:buClr>
                <a:srgbClr val="FFFF00"/>
              </a:buClr>
              <a:buFont typeface="Wingdings" pitchFamily="2" charset="2"/>
              <a:buChar char="Ø"/>
            </a:pPr>
            <a:r>
              <a:rPr lang="en-US" sz="3200" u="sng" smtClean="0">
                <a:solidFill>
                  <a:srgbClr val="66FF33"/>
                </a:solidFill>
              </a:rPr>
              <a:t>GARRISON PECULIAR TOOLS</a:t>
            </a:r>
            <a:r>
              <a:rPr lang="en-US" sz="3200" smtClean="0">
                <a:solidFill>
                  <a:srgbClr val="66FF33"/>
                </a:solidFill>
              </a:rPr>
              <a:t>: </a:t>
            </a:r>
            <a:r>
              <a:rPr lang="en-US" sz="3200" smtClean="0">
                <a:solidFill>
                  <a:srgbClr val="FFFFFF"/>
                </a:solidFill>
              </a:rPr>
              <a:t>Tools needed to support requirements that would not exists in a deployed situation.</a:t>
            </a:r>
          </a:p>
          <a:p>
            <a:pPr eaLnBrk="1" hangingPunct="1">
              <a:buClr>
                <a:srgbClr val="FFFF00"/>
              </a:buClr>
              <a:buFont typeface="Wingdings" pitchFamily="2" charset="2"/>
              <a:buChar char="Ø"/>
            </a:pPr>
            <a:endParaRPr lang="en-US" sz="2800" smtClean="0">
              <a:solidFill>
                <a:srgbClr val="FFFFFF"/>
              </a:solidFill>
            </a:endParaRPr>
          </a:p>
          <a:p>
            <a:pPr lvl="1" eaLnBrk="1" hangingPunct="1">
              <a:buClr>
                <a:srgbClr val="66FF33"/>
              </a:buClr>
              <a:buFont typeface="Times New Roman" pitchFamily="18" charset="0"/>
              <a:buChar char="*"/>
            </a:pPr>
            <a:r>
              <a:rPr lang="en-US" sz="3200" smtClean="0">
                <a:solidFill>
                  <a:srgbClr val="FFFFFF"/>
                </a:solidFill>
              </a:rPr>
              <a:t>Tools required to perform authorized EOM on organic equipment or in support of the T/O mission will be either T/E items or components of T/E items</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Effect transition="in" filter="dissolve">
                                      <p:cBhvr>
                                        <p:cTn id="7" dur="500"/>
                                        <p:tgtEl>
                                          <p:spTgt spid="46083">
                                            <p:txEl>
                                              <p:pRg st="0" end="0"/>
                                            </p:txEl>
                                          </p:spTgt>
                                        </p:tgtEl>
                                      </p:cBhvr>
                                    </p:animEffect>
                                  </p:childTnLst>
                                  <p:subTnLst>
                                    <p:animClr clrSpc="rgb" dir="cw">
                                      <p:cBhvr override="childStyle">
                                        <p:cTn dur="1" fill="hold" display="0" masterRel="nextClick" afterEffect="1"/>
                                        <p:tgtEl>
                                          <p:spTgt spid="46083">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6083">
                                            <p:txEl>
                                              <p:pRg st="2" end="2"/>
                                            </p:txEl>
                                          </p:spTgt>
                                        </p:tgtEl>
                                        <p:attrNameLst>
                                          <p:attrName>style.visibility</p:attrName>
                                        </p:attrNameLst>
                                      </p:cBhvr>
                                      <p:to>
                                        <p:strVal val="visible"/>
                                      </p:to>
                                    </p:set>
                                    <p:animEffect transition="in" filter="dissolve">
                                      <p:cBhvr>
                                        <p:cTn id="12" dur="500"/>
                                        <p:tgtEl>
                                          <p:spTgt spid="46083">
                                            <p:txEl>
                                              <p:pRg st="2" end="2"/>
                                            </p:txEl>
                                          </p:spTgt>
                                        </p:tgtEl>
                                      </p:cBhvr>
                                    </p:animEffect>
                                  </p:childTnLst>
                                  <p:subTnLst>
                                    <p:animClr clrSpc="rgb" dir="cw">
                                      <p:cBhvr override="childStyle">
                                        <p:cTn dur="1" fill="hold" display="0" masterRel="nextClick" afterEffect="1"/>
                                        <p:tgtEl>
                                          <p:spTgt spid="46083">
                                            <p:txEl>
                                              <p:pRg st="2" end="2"/>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bldLvl="3" autoUpdateAnimBg="0"/>
    </p:bldLst>
  </p:timing>
</p:sld>
</file>

<file path=ppt/slides/slide3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533400" y="228600"/>
            <a:ext cx="8229600" cy="1143000"/>
          </a:xfrm>
        </p:spPr>
        <p:txBody>
          <a:bodyPr>
            <a:normAutofit fontScale="90000"/>
          </a:bodyPr>
          <a:lstStyle/>
          <a:p>
            <a:pPr algn="ctr" eaLnBrk="1" fontAlgn="auto" hangingPunct="1">
              <a:spcAft>
                <a:spcPts val="0"/>
              </a:spcAft>
              <a:defRPr/>
            </a:pPr>
            <a:r>
              <a:rPr lang="en-US" b="1" dirty="0" smtClean="0">
                <a:solidFill>
                  <a:srgbClr val="FF0000"/>
                </a:solidFill>
                <a:effectLst>
                  <a:outerShdw blurRad="38100" dist="38100" dir="2700000" algn="tl">
                    <a:srgbClr val="FFFFFF"/>
                  </a:outerShdw>
                </a:effectLst>
              </a:rPr>
              <a:t>GARRISON TOOL ALLOWANCES CONT.</a:t>
            </a:r>
          </a:p>
        </p:txBody>
      </p:sp>
      <p:sp>
        <p:nvSpPr>
          <p:cNvPr id="47107" name="Rectangle 3"/>
          <p:cNvSpPr>
            <a:spLocks noGrp="1" noChangeArrowheads="1"/>
          </p:cNvSpPr>
          <p:nvPr>
            <p:ph sz="half" idx="1"/>
          </p:nvPr>
        </p:nvSpPr>
        <p:spPr>
          <a:xfrm>
            <a:off x="0" y="2057400"/>
            <a:ext cx="9144000" cy="4800600"/>
          </a:xfrm>
        </p:spPr>
        <p:txBody>
          <a:bodyPr/>
          <a:lstStyle/>
          <a:p>
            <a:pPr eaLnBrk="1" hangingPunct="1">
              <a:buClr>
                <a:srgbClr val="FFFF00"/>
              </a:buClr>
              <a:buFont typeface="Wingdings" pitchFamily="2" charset="2"/>
              <a:buChar char="Ø"/>
            </a:pPr>
            <a:r>
              <a:rPr lang="en-US" sz="2800" u="sng" smtClean="0">
                <a:solidFill>
                  <a:srgbClr val="66FF33"/>
                </a:solidFill>
              </a:rPr>
              <a:t>LOCALLY FABRICATED TOOLS</a:t>
            </a:r>
            <a:r>
              <a:rPr lang="en-US" sz="2800" smtClean="0">
                <a:solidFill>
                  <a:srgbClr val="66FF33"/>
                </a:solidFill>
              </a:rPr>
              <a:t>: </a:t>
            </a:r>
            <a:r>
              <a:rPr lang="en-US" sz="2800" smtClean="0">
                <a:solidFill>
                  <a:srgbClr val="FFFFFF"/>
                </a:solidFill>
              </a:rPr>
              <a:t>Tools that are fabricated per the technical publication.</a:t>
            </a:r>
          </a:p>
          <a:p>
            <a:pPr eaLnBrk="1" hangingPunct="1">
              <a:buClr>
                <a:srgbClr val="FFFF00"/>
              </a:buClr>
              <a:buFont typeface="Wingdings" pitchFamily="2" charset="2"/>
              <a:buChar char="Ø"/>
            </a:pPr>
            <a:endParaRPr lang="en-US" sz="900" smtClean="0">
              <a:solidFill>
                <a:srgbClr val="FFFFFF"/>
              </a:solidFill>
            </a:endParaRPr>
          </a:p>
          <a:p>
            <a:pPr lvl="1" eaLnBrk="1" hangingPunct="1">
              <a:buClr>
                <a:srgbClr val="66FF33"/>
              </a:buClr>
              <a:buFont typeface="Wingdings" pitchFamily="2" charset="2"/>
              <a:buChar char="ü"/>
            </a:pPr>
            <a:r>
              <a:rPr lang="en-US" sz="2800" smtClean="0">
                <a:solidFill>
                  <a:srgbClr val="FFFFFF"/>
                </a:solidFill>
              </a:rPr>
              <a:t>Authorization letter will reference  the technical publication that sets the requirement for the tool.</a:t>
            </a:r>
          </a:p>
          <a:p>
            <a:pPr lvl="1" eaLnBrk="1" hangingPunct="1">
              <a:buClr>
                <a:srgbClr val="66FF33"/>
              </a:buClr>
              <a:buFont typeface="Wingdings" pitchFamily="2" charset="2"/>
              <a:buChar char="ü"/>
            </a:pPr>
            <a:endParaRPr lang="en-US" sz="3200" smtClean="0">
              <a:solidFill>
                <a:srgbClr val="FFFFFF"/>
              </a:solidFill>
            </a:endParaRPr>
          </a:p>
          <a:p>
            <a:pPr eaLnBrk="1" hangingPunct="1">
              <a:buClr>
                <a:srgbClr val="FFFF00"/>
              </a:buClr>
              <a:buFont typeface="Wingdings" pitchFamily="2" charset="2"/>
              <a:buChar char="Ø"/>
            </a:pPr>
            <a:r>
              <a:rPr lang="en-US" sz="2800" smtClean="0">
                <a:solidFill>
                  <a:srgbClr val="FFFFFF"/>
                </a:solidFill>
              </a:rPr>
              <a:t>Request for T/O&amp;E or changes to SL-3/TM:</a:t>
            </a:r>
          </a:p>
          <a:p>
            <a:pPr eaLnBrk="1" hangingPunct="1">
              <a:buClr>
                <a:srgbClr val="FFFF00"/>
              </a:buClr>
              <a:buFont typeface="Wingdings" pitchFamily="2" charset="2"/>
              <a:buChar char="Ø"/>
            </a:pPr>
            <a:endParaRPr lang="en-US" sz="900" smtClean="0">
              <a:solidFill>
                <a:srgbClr val="FFFFFF"/>
              </a:solidFill>
            </a:endParaRPr>
          </a:p>
          <a:p>
            <a:pPr lvl="1" eaLnBrk="1" hangingPunct="1">
              <a:buClr>
                <a:srgbClr val="66FF33"/>
              </a:buClr>
              <a:buFont typeface="Wingdings" pitchFamily="2" charset="2"/>
              <a:buChar char="ü"/>
            </a:pPr>
            <a:r>
              <a:rPr lang="en-US" sz="2800" smtClean="0">
                <a:solidFill>
                  <a:srgbClr val="FFFFFF"/>
                </a:solidFill>
              </a:rPr>
              <a:t>Check other PEI/tool kits already in units T/E for the required tool(s) prior to submitting request.</a:t>
            </a:r>
            <a:endParaRPr lang="en-US" smtClean="0">
              <a:solidFill>
                <a:srgbClr val="FFFFFF"/>
              </a:solidFill>
            </a:endParaRPr>
          </a:p>
          <a:p>
            <a:pPr lvl="2" eaLnBrk="1" hangingPunct="1">
              <a:buClr>
                <a:srgbClr val="0066FF"/>
              </a:buClr>
              <a:buFont typeface="Wingdings" pitchFamily="2" charset="2"/>
              <a:buChar char="§"/>
            </a:pPr>
            <a:endParaRPr lang="en-US" smtClean="0">
              <a:solidFill>
                <a:srgbClr val="FFFFFF"/>
              </a:solidFill>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Effect transition="in" filter="slide(fromLeft)">
                                      <p:cBhvr>
                                        <p:cTn id="7" dur="500"/>
                                        <p:tgtEl>
                                          <p:spTgt spid="47107">
                                            <p:txEl>
                                              <p:pRg st="0" end="0"/>
                                            </p:txEl>
                                          </p:spTgt>
                                        </p:tgtEl>
                                      </p:cBhvr>
                                    </p:animEffect>
                                  </p:childTnLst>
                                  <p:subTnLst>
                                    <p:animClr clrSpc="rgb" dir="cw">
                                      <p:cBhvr override="childStyle">
                                        <p:cTn dur="1" fill="hold" display="0" masterRel="nextClick" afterEffect="1"/>
                                        <p:tgtEl>
                                          <p:spTgt spid="47107">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47107">
                                            <p:txEl>
                                              <p:pRg st="2" end="2"/>
                                            </p:txEl>
                                          </p:spTgt>
                                        </p:tgtEl>
                                        <p:attrNameLst>
                                          <p:attrName>style.visibility</p:attrName>
                                        </p:attrNameLst>
                                      </p:cBhvr>
                                      <p:to>
                                        <p:strVal val="visible"/>
                                      </p:to>
                                    </p:set>
                                    <p:animEffect transition="in" filter="slide(fromLeft)">
                                      <p:cBhvr>
                                        <p:cTn id="12" dur="500"/>
                                        <p:tgtEl>
                                          <p:spTgt spid="47107">
                                            <p:txEl>
                                              <p:pRg st="2" end="2"/>
                                            </p:txEl>
                                          </p:spTgt>
                                        </p:tgtEl>
                                      </p:cBhvr>
                                    </p:animEffect>
                                  </p:childTnLst>
                                  <p:subTnLst>
                                    <p:animClr clrSpc="rgb" dir="cw">
                                      <p:cBhvr override="childStyle">
                                        <p:cTn dur="1" fill="hold" display="0" masterRel="nextClick" afterEffect="1"/>
                                        <p:tgtEl>
                                          <p:spTgt spid="47107">
                                            <p:txEl>
                                              <p:pRg st="2" end="2"/>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47107">
                                            <p:txEl>
                                              <p:pRg st="4" end="4"/>
                                            </p:txEl>
                                          </p:spTgt>
                                        </p:tgtEl>
                                        <p:attrNameLst>
                                          <p:attrName>style.visibility</p:attrName>
                                        </p:attrNameLst>
                                      </p:cBhvr>
                                      <p:to>
                                        <p:strVal val="visible"/>
                                      </p:to>
                                    </p:set>
                                    <p:animEffect transition="in" filter="slide(fromLeft)">
                                      <p:cBhvr>
                                        <p:cTn id="17" dur="500"/>
                                        <p:tgtEl>
                                          <p:spTgt spid="47107">
                                            <p:txEl>
                                              <p:pRg st="4" end="4"/>
                                            </p:txEl>
                                          </p:spTgt>
                                        </p:tgtEl>
                                      </p:cBhvr>
                                    </p:animEffect>
                                  </p:childTnLst>
                                  <p:subTnLst>
                                    <p:animClr clrSpc="rgb" dir="cw">
                                      <p:cBhvr override="childStyle">
                                        <p:cTn dur="1" fill="hold" display="0" masterRel="nextClick" afterEffect="1"/>
                                        <p:tgtEl>
                                          <p:spTgt spid="47107">
                                            <p:txEl>
                                              <p:pRg st="4" end="4"/>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47107">
                                            <p:txEl>
                                              <p:pRg st="6" end="6"/>
                                            </p:txEl>
                                          </p:spTgt>
                                        </p:tgtEl>
                                        <p:attrNameLst>
                                          <p:attrName>style.visibility</p:attrName>
                                        </p:attrNameLst>
                                      </p:cBhvr>
                                      <p:to>
                                        <p:strVal val="visible"/>
                                      </p:to>
                                    </p:set>
                                    <p:animEffect transition="in" filter="slide(fromLeft)">
                                      <p:cBhvr>
                                        <p:cTn id="22" dur="500"/>
                                        <p:tgtEl>
                                          <p:spTgt spid="47107">
                                            <p:txEl>
                                              <p:pRg st="6" end="6"/>
                                            </p:txEl>
                                          </p:spTgt>
                                        </p:tgtEl>
                                      </p:cBhvr>
                                    </p:animEffect>
                                  </p:childTnLst>
                                  <p:subTnLst>
                                    <p:animClr clrSpc="rgb" dir="cw">
                                      <p:cBhvr override="childStyle">
                                        <p:cTn dur="1" fill="hold" display="0" masterRel="nextClick" afterEffect="1"/>
                                        <p:tgtEl>
                                          <p:spTgt spid="47107">
                                            <p:txEl>
                                              <p:pRg st="6" end="6"/>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bldLvl="3" autoUpdateAnimBg="0"/>
    </p:bldLst>
  </p:timing>
</p:sld>
</file>

<file path=ppt/slides/slide3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381000"/>
            <a:ext cx="8229600" cy="1143000"/>
          </a:xfrm>
        </p:spPr>
        <p:txBody>
          <a:bodyPr>
            <a:normAutofit fontScale="90000"/>
          </a:bodyPr>
          <a:lstStyle/>
          <a:p>
            <a:pPr algn="ctr" eaLnBrk="1" fontAlgn="auto" hangingPunct="1">
              <a:spcAft>
                <a:spcPts val="0"/>
              </a:spcAft>
              <a:defRPr/>
            </a:pPr>
            <a:r>
              <a:rPr lang="en-US" b="1" dirty="0" smtClean="0">
                <a:solidFill>
                  <a:srgbClr val="FF0000"/>
                </a:solidFill>
                <a:effectLst>
                  <a:outerShdw blurRad="38100" dist="38100" dir="2700000" algn="tl">
                    <a:srgbClr val="FFFFFF"/>
                  </a:outerShdw>
                </a:effectLst>
              </a:rPr>
              <a:t>EQUIPMENT SL-3/TM COMPONENTS</a:t>
            </a:r>
          </a:p>
        </p:txBody>
      </p:sp>
      <p:sp>
        <p:nvSpPr>
          <p:cNvPr id="49155" name="Rectangle 3"/>
          <p:cNvSpPr>
            <a:spLocks noGrp="1" noChangeArrowheads="1"/>
          </p:cNvSpPr>
          <p:nvPr>
            <p:ph idx="1"/>
          </p:nvPr>
        </p:nvSpPr>
        <p:spPr>
          <a:xfrm>
            <a:off x="0" y="1828800"/>
            <a:ext cx="9144000" cy="5029200"/>
          </a:xfrm>
        </p:spPr>
        <p:txBody>
          <a:bodyPr/>
          <a:lstStyle/>
          <a:p>
            <a:pPr eaLnBrk="1" hangingPunct="1">
              <a:buClr>
                <a:srgbClr val="FFFF00"/>
              </a:buClr>
              <a:buFont typeface="Wingdings" pitchFamily="2" charset="2"/>
              <a:buChar char="Ø"/>
            </a:pPr>
            <a:r>
              <a:rPr lang="en-US" sz="3200" smtClean="0">
                <a:solidFill>
                  <a:srgbClr val="FFFFFF"/>
                </a:solidFill>
              </a:rPr>
              <a:t>Accounted for on locally devised inventory sheets.</a:t>
            </a:r>
          </a:p>
          <a:p>
            <a:pPr eaLnBrk="1" hangingPunct="1">
              <a:buClr>
                <a:srgbClr val="FFFF00"/>
              </a:buClr>
              <a:buFont typeface="Wingdings" pitchFamily="2" charset="2"/>
              <a:buChar char="Ø"/>
            </a:pPr>
            <a:endParaRPr lang="en-US" sz="1000" smtClean="0">
              <a:solidFill>
                <a:srgbClr val="FFFFFF"/>
              </a:solidFill>
            </a:endParaRPr>
          </a:p>
          <a:p>
            <a:pPr lvl="1" eaLnBrk="1" hangingPunct="1">
              <a:buClr>
                <a:srgbClr val="66FF33"/>
              </a:buClr>
              <a:buFont typeface="Wingdings" pitchFamily="2" charset="2"/>
              <a:buChar char="ü"/>
            </a:pPr>
            <a:r>
              <a:rPr lang="en-US" sz="3200" smtClean="0">
                <a:solidFill>
                  <a:srgbClr val="FFFFFF"/>
                </a:solidFill>
              </a:rPr>
              <a:t>Will be based on the appropriate SL-3 or TM.</a:t>
            </a:r>
          </a:p>
          <a:p>
            <a:pPr lvl="1" eaLnBrk="1" hangingPunct="1">
              <a:buClr>
                <a:srgbClr val="66FF33"/>
              </a:buClr>
              <a:buFont typeface="Wingdings" pitchFamily="2" charset="2"/>
              <a:buChar char="ü"/>
            </a:pPr>
            <a:endParaRPr lang="en-US" sz="1000" smtClean="0">
              <a:solidFill>
                <a:srgbClr val="FFFFFF"/>
              </a:solidFill>
            </a:endParaRPr>
          </a:p>
          <a:p>
            <a:pPr lvl="1" eaLnBrk="1" hangingPunct="1">
              <a:buClr>
                <a:srgbClr val="66FF33"/>
              </a:buClr>
              <a:buFont typeface="Wingdings" pitchFamily="2" charset="2"/>
              <a:buChar char="ü"/>
            </a:pPr>
            <a:r>
              <a:rPr lang="en-US" sz="3200" smtClean="0">
                <a:solidFill>
                  <a:srgbClr val="FFFFFF"/>
                </a:solidFill>
              </a:rPr>
              <a:t>Will reflect the Serial# of PEI.</a:t>
            </a:r>
          </a:p>
          <a:p>
            <a:pPr lvl="1" eaLnBrk="1" hangingPunct="1">
              <a:buClr>
                <a:srgbClr val="66FF33"/>
              </a:buClr>
              <a:buFont typeface="Wingdings" pitchFamily="2" charset="2"/>
              <a:buChar char="ü"/>
            </a:pPr>
            <a:endParaRPr lang="en-US" sz="1000" smtClean="0">
              <a:solidFill>
                <a:srgbClr val="FFFFFF"/>
              </a:solidFill>
            </a:endParaRPr>
          </a:p>
          <a:p>
            <a:pPr lvl="1" eaLnBrk="1" hangingPunct="1">
              <a:buClr>
                <a:srgbClr val="66FF33"/>
              </a:buClr>
              <a:buFont typeface="Wingdings" pitchFamily="2" charset="2"/>
              <a:buChar char="ü"/>
            </a:pPr>
            <a:r>
              <a:rPr lang="en-US" sz="3200" smtClean="0">
                <a:solidFill>
                  <a:srgbClr val="FFFFFF"/>
                </a:solidFill>
              </a:rPr>
              <a:t>Will reflect Serial# of serialized components.</a:t>
            </a:r>
          </a:p>
          <a:p>
            <a:pPr lvl="1" eaLnBrk="1" hangingPunct="1">
              <a:buClr>
                <a:srgbClr val="66FF33"/>
              </a:buClr>
              <a:buFont typeface="Wingdings" pitchFamily="2" charset="2"/>
              <a:buChar char="ü"/>
            </a:pPr>
            <a:endParaRPr lang="en-US" sz="3200" smtClean="0">
              <a:solidFill>
                <a:srgbClr val="FFFFFF"/>
              </a:solidFill>
            </a:endParaRPr>
          </a:p>
          <a:p>
            <a:pPr eaLnBrk="1" hangingPunct="1">
              <a:buClr>
                <a:srgbClr val="FFFF00"/>
              </a:buClr>
              <a:buFont typeface="Wingdings" pitchFamily="2" charset="2"/>
              <a:buChar char="Ø"/>
            </a:pPr>
            <a:r>
              <a:rPr lang="en-US" sz="3200" smtClean="0">
                <a:solidFill>
                  <a:srgbClr val="FFFFFF"/>
                </a:solidFill>
              </a:rPr>
              <a:t>Detailed instructions can be found in the MCO P4790.2_.</a:t>
            </a:r>
          </a:p>
          <a:p>
            <a:pPr lvl="1" eaLnBrk="1" hangingPunct="1">
              <a:buClr>
                <a:srgbClr val="FF0000"/>
              </a:buClr>
            </a:pPr>
            <a:endParaRPr lang="en-US" sz="3200" smtClean="0">
              <a:solidFill>
                <a:srgbClr val="FFFFFF"/>
              </a:solidFill>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Effect transition="in" filter="randombar(vertical)">
                                      <p:cBhvr>
                                        <p:cTn id="7" dur="500"/>
                                        <p:tgtEl>
                                          <p:spTgt spid="49155">
                                            <p:txEl>
                                              <p:pRg st="0" end="0"/>
                                            </p:txEl>
                                          </p:spTgt>
                                        </p:tgtEl>
                                      </p:cBhvr>
                                    </p:animEffect>
                                  </p:childTnLst>
                                  <p:subTnLst>
                                    <p:animClr clrSpc="rgb" dir="cw">
                                      <p:cBhvr override="childStyle">
                                        <p:cTn dur="1" fill="hold" display="0" masterRel="nextClick" afterEffect="1"/>
                                        <p:tgtEl>
                                          <p:spTgt spid="49155">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49155">
                                            <p:txEl>
                                              <p:pRg st="2" end="2"/>
                                            </p:txEl>
                                          </p:spTgt>
                                        </p:tgtEl>
                                        <p:attrNameLst>
                                          <p:attrName>style.visibility</p:attrName>
                                        </p:attrNameLst>
                                      </p:cBhvr>
                                      <p:to>
                                        <p:strVal val="visible"/>
                                      </p:to>
                                    </p:set>
                                    <p:animEffect transition="in" filter="randombar(vertical)">
                                      <p:cBhvr>
                                        <p:cTn id="12" dur="500"/>
                                        <p:tgtEl>
                                          <p:spTgt spid="49155">
                                            <p:txEl>
                                              <p:pRg st="2" end="2"/>
                                            </p:txEl>
                                          </p:spTgt>
                                        </p:tgtEl>
                                      </p:cBhvr>
                                    </p:animEffect>
                                  </p:childTnLst>
                                  <p:subTnLst>
                                    <p:animClr clrSpc="rgb" dir="cw">
                                      <p:cBhvr override="childStyle">
                                        <p:cTn dur="1" fill="hold" display="0" masterRel="nextClick" afterEffect="1"/>
                                        <p:tgtEl>
                                          <p:spTgt spid="49155">
                                            <p:txEl>
                                              <p:pRg st="2" end="2"/>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14" presetClass="entr" presetSubtype="5" fill="hold" grpId="0" nodeType="clickEffect">
                                  <p:stCondLst>
                                    <p:cond delay="0"/>
                                  </p:stCondLst>
                                  <p:childTnLst>
                                    <p:set>
                                      <p:cBhvr>
                                        <p:cTn id="16" dur="1" fill="hold">
                                          <p:stCondLst>
                                            <p:cond delay="0"/>
                                          </p:stCondLst>
                                        </p:cTn>
                                        <p:tgtEl>
                                          <p:spTgt spid="49155">
                                            <p:txEl>
                                              <p:pRg st="4" end="4"/>
                                            </p:txEl>
                                          </p:spTgt>
                                        </p:tgtEl>
                                        <p:attrNameLst>
                                          <p:attrName>style.visibility</p:attrName>
                                        </p:attrNameLst>
                                      </p:cBhvr>
                                      <p:to>
                                        <p:strVal val="visible"/>
                                      </p:to>
                                    </p:set>
                                    <p:animEffect transition="in" filter="randombar(vertical)">
                                      <p:cBhvr>
                                        <p:cTn id="17" dur="500"/>
                                        <p:tgtEl>
                                          <p:spTgt spid="49155">
                                            <p:txEl>
                                              <p:pRg st="4" end="4"/>
                                            </p:txEl>
                                          </p:spTgt>
                                        </p:tgtEl>
                                      </p:cBhvr>
                                    </p:animEffect>
                                  </p:childTnLst>
                                  <p:subTnLst>
                                    <p:animClr clrSpc="rgb" dir="cw">
                                      <p:cBhvr override="childStyle">
                                        <p:cTn dur="1" fill="hold" display="0" masterRel="nextClick" afterEffect="1"/>
                                        <p:tgtEl>
                                          <p:spTgt spid="49155">
                                            <p:txEl>
                                              <p:pRg st="4" end="4"/>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14" presetClass="entr" presetSubtype="5" fill="hold" grpId="0" nodeType="clickEffect">
                                  <p:stCondLst>
                                    <p:cond delay="0"/>
                                  </p:stCondLst>
                                  <p:childTnLst>
                                    <p:set>
                                      <p:cBhvr>
                                        <p:cTn id="21" dur="1" fill="hold">
                                          <p:stCondLst>
                                            <p:cond delay="0"/>
                                          </p:stCondLst>
                                        </p:cTn>
                                        <p:tgtEl>
                                          <p:spTgt spid="49155">
                                            <p:txEl>
                                              <p:pRg st="6" end="6"/>
                                            </p:txEl>
                                          </p:spTgt>
                                        </p:tgtEl>
                                        <p:attrNameLst>
                                          <p:attrName>style.visibility</p:attrName>
                                        </p:attrNameLst>
                                      </p:cBhvr>
                                      <p:to>
                                        <p:strVal val="visible"/>
                                      </p:to>
                                    </p:set>
                                    <p:animEffect transition="in" filter="randombar(vertical)">
                                      <p:cBhvr>
                                        <p:cTn id="22" dur="500"/>
                                        <p:tgtEl>
                                          <p:spTgt spid="49155">
                                            <p:txEl>
                                              <p:pRg st="6" end="6"/>
                                            </p:txEl>
                                          </p:spTgt>
                                        </p:tgtEl>
                                      </p:cBhvr>
                                    </p:animEffect>
                                  </p:childTnLst>
                                  <p:subTnLst>
                                    <p:animClr clrSpc="rgb" dir="cw">
                                      <p:cBhvr override="childStyle">
                                        <p:cTn dur="1" fill="hold" display="0" masterRel="nextClick" afterEffect="1"/>
                                        <p:tgtEl>
                                          <p:spTgt spid="49155">
                                            <p:txEl>
                                              <p:pRg st="6" end="6"/>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14" presetClass="entr" presetSubtype="5" fill="hold" grpId="0" nodeType="clickEffect">
                                  <p:stCondLst>
                                    <p:cond delay="0"/>
                                  </p:stCondLst>
                                  <p:childTnLst>
                                    <p:set>
                                      <p:cBhvr>
                                        <p:cTn id="26" dur="1" fill="hold">
                                          <p:stCondLst>
                                            <p:cond delay="0"/>
                                          </p:stCondLst>
                                        </p:cTn>
                                        <p:tgtEl>
                                          <p:spTgt spid="49155">
                                            <p:txEl>
                                              <p:pRg st="8" end="8"/>
                                            </p:txEl>
                                          </p:spTgt>
                                        </p:tgtEl>
                                        <p:attrNameLst>
                                          <p:attrName>style.visibility</p:attrName>
                                        </p:attrNameLst>
                                      </p:cBhvr>
                                      <p:to>
                                        <p:strVal val="visible"/>
                                      </p:to>
                                    </p:set>
                                    <p:animEffect transition="in" filter="randombar(vertical)">
                                      <p:cBhvr>
                                        <p:cTn id="27" dur="500"/>
                                        <p:tgtEl>
                                          <p:spTgt spid="49155">
                                            <p:txEl>
                                              <p:pRg st="8" end="8"/>
                                            </p:txEl>
                                          </p:spTgt>
                                        </p:tgtEl>
                                      </p:cBhvr>
                                    </p:animEffect>
                                  </p:childTnLst>
                                  <p:subTnLst>
                                    <p:animClr clrSpc="rgb" dir="cw">
                                      <p:cBhvr override="childStyle">
                                        <p:cTn dur="1" fill="hold" display="0" masterRel="nextClick" afterEffect="1"/>
                                        <p:tgtEl>
                                          <p:spTgt spid="49155">
                                            <p:txEl>
                                              <p:pRg st="8" end="8"/>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bldLvl="2" autoUpdateAnimBg="0"/>
    </p:bldLst>
  </p:timing>
</p:sld>
</file>

<file path=ppt/slides/slide3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533400" y="152400"/>
            <a:ext cx="8229600" cy="1143000"/>
          </a:xfrm>
        </p:spPr>
        <p:txBody>
          <a:bodyPr>
            <a:normAutofit fontScale="90000"/>
          </a:bodyPr>
          <a:lstStyle/>
          <a:p>
            <a:pPr algn="ctr" eaLnBrk="1" fontAlgn="auto" hangingPunct="1">
              <a:spcAft>
                <a:spcPts val="0"/>
              </a:spcAft>
              <a:defRPr/>
            </a:pPr>
            <a:r>
              <a:rPr lang="en-US" b="1" dirty="0" smtClean="0">
                <a:solidFill>
                  <a:srgbClr val="FF0000"/>
                </a:solidFill>
                <a:effectLst>
                  <a:outerShdw blurRad="38100" dist="38100" dir="2700000" algn="tl">
                    <a:srgbClr val="FFFFFF"/>
                  </a:outerShdw>
                </a:effectLst>
              </a:rPr>
              <a:t>EQUIPMENT SL-3/TM COMPONENTS CONT.</a:t>
            </a:r>
          </a:p>
        </p:txBody>
      </p:sp>
      <p:sp>
        <p:nvSpPr>
          <p:cNvPr id="50179" name="Rectangle 3"/>
          <p:cNvSpPr>
            <a:spLocks noGrp="1" noChangeArrowheads="1"/>
          </p:cNvSpPr>
          <p:nvPr>
            <p:ph idx="1"/>
          </p:nvPr>
        </p:nvSpPr>
        <p:spPr>
          <a:xfrm>
            <a:off x="0" y="1828800"/>
            <a:ext cx="9144000" cy="5029200"/>
          </a:xfrm>
        </p:spPr>
        <p:txBody>
          <a:bodyPr/>
          <a:lstStyle/>
          <a:p>
            <a:pPr eaLnBrk="1" hangingPunct="1">
              <a:buClr>
                <a:srgbClr val="FFFF00"/>
              </a:buClr>
              <a:buFont typeface="Wingdings" pitchFamily="2" charset="2"/>
              <a:buChar char="Ø"/>
            </a:pPr>
            <a:r>
              <a:rPr lang="en-US" sz="2800" smtClean="0">
                <a:solidFill>
                  <a:srgbClr val="FFFFFF"/>
                </a:solidFill>
              </a:rPr>
              <a:t>MCO only addresses tool kits, sets, and chests;</a:t>
            </a:r>
          </a:p>
          <a:p>
            <a:pPr algn="ctr" eaLnBrk="1" hangingPunct="1">
              <a:buClr>
                <a:srgbClr val="FFFF00"/>
              </a:buClr>
              <a:buFontTx/>
              <a:buNone/>
            </a:pPr>
            <a:r>
              <a:rPr lang="en-US" sz="3200" b="1" u="sng" smtClean="0">
                <a:solidFill>
                  <a:srgbClr val="FFFFFF"/>
                </a:solidFill>
              </a:rPr>
              <a:t>HOWEVER</a:t>
            </a:r>
            <a:r>
              <a:rPr lang="en-US" sz="3200" b="1" smtClean="0">
                <a:solidFill>
                  <a:srgbClr val="FFFFFF"/>
                </a:solidFill>
              </a:rPr>
              <a:t>,</a:t>
            </a:r>
          </a:p>
          <a:p>
            <a:pPr eaLnBrk="1" hangingPunct="1">
              <a:buClr>
                <a:srgbClr val="FFFF00"/>
              </a:buClr>
              <a:buFont typeface="Wingdings" pitchFamily="2" charset="2"/>
              <a:buChar char="Ø"/>
            </a:pPr>
            <a:r>
              <a:rPr lang="en-US" sz="2800" smtClean="0">
                <a:solidFill>
                  <a:srgbClr val="FFFFFF"/>
                </a:solidFill>
              </a:rPr>
              <a:t>The procedures previously discussed procedures will be used for all SL-3/TM inventories:</a:t>
            </a:r>
          </a:p>
          <a:p>
            <a:pPr eaLnBrk="1" hangingPunct="1">
              <a:buClr>
                <a:srgbClr val="FFFF00"/>
              </a:buClr>
              <a:buFont typeface="Wingdings" pitchFamily="2" charset="2"/>
              <a:buChar char="Ø"/>
            </a:pPr>
            <a:endParaRPr lang="en-US" sz="900" smtClean="0">
              <a:solidFill>
                <a:srgbClr val="FFFFFF"/>
              </a:solidFill>
            </a:endParaRPr>
          </a:p>
          <a:p>
            <a:pPr lvl="1" eaLnBrk="1" hangingPunct="1">
              <a:buClr>
                <a:srgbClr val="66FF33"/>
              </a:buClr>
              <a:buFont typeface="Wingdings" pitchFamily="2" charset="2"/>
              <a:buChar char="ü"/>
            </a:pPr>
            <a:r>
              <a:rPr lang="en-US" sz="2800" smtClean="0">
                <a:solidFill>
                  <a:srgbClr val="FFFFFF"/>
                </a:solidFill>
              </a:rPr>
              <a:t>Items used, inventory Semi-Annually.</a:t>
            </a:r>
          </a:p>
          <a:p>
            <a:pPr lvl="1" eaLnBrk="1" hangingPunct="1">
              <a:buClr>
                <a:srgbClr val="66FF33"/>
              </a:buClr>
              <a:buFont typeface="Wingdings" pitchFamily="2" charset="2"/>
              <a:buChar char="ü"/>
            </a:pPr>
            <a:endParaRPr lang="en-US" sz="900" smtClean="0">
              <a:solidFill>
                <a:srgbClr val="FFFFFF"/>
              </a:solidFill>
            </a:endParaRPr>
          </a:p>
          <a:p>
            <a:pPr lvl="1" eaLnBrk="1" hangingPunct="1">
              <a:buClr>
                <a:srgbClr val="66FF33"/>
              </a:buClr>
              <a:buFont typeface="Wingdings" pitchFamily="2" charset="2"/>
              <a:buChar char="ü"/>
            </a:pPr>
            <a:r>
              <a:rPr lang="en-US" sz="2800" smtClean="0">
                <a:solidFill>
                  <a:srgbClr val="FFFFFF"/>
                </a:solidFill>
              </a:rPr>
              <a:t>Not used, but stored in secure area, inventory Annually.</a:t>
            </a:r>
          </a:p>
          <a:p>
            <a:pPr lvl="1" eaLnBrk="1" hangingPunct="1">
              <a:buClr>
                <a:srgbClr val="66FF33"/>
              </a:buClr>
              <a:buFont typeface="Wingdings" pitchFamily="2" charset="2"/>
              <a:buChar char="ü"/>
            </a:pPr>
            <a:endParaRPr lang="en-US" sz="900" smtClean="0">
              <a:solidFill>
                <a:srgbClr val="FFFFFF"/>
              </a:solidFill>
            </a:endParaRPr>
          </a:p>
          <a:p>
            <a:pPr lvl="1" eaLnBrk="1" hangingPunct="1">
              <a:buClr>
                <a:srgbClr val="66FF33"/>
              </a:buClr>
              <a:buFont typeface="Wingdings" pitchFamily="2" charset="2"/>
              <a:buChar char="ü"/>
            </a:pPr>
            <a:r>
              <a:rPr lang="en-US" sz="2800" smtClean="0">
                <a:solidFill>
                  <a:srgbClr val="FFFFFF"/>
                </a:solidFill>
              </a:rPr>
              <a:t>Issued to an RO, also inventory upon change over of RO.</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Effect transition="in" filter="slide(fromTop)">
                                      <p:cBhvr>
                                        <p:cTn id="7" dur="500"/>
                                        <p:tgtEl>
                                          <p:spTgt spid="50179">
                                            <p:txEl>
                                              <p:pRg st="0" end="0"/>
                                            </p:txEl>
                                          </p:spTgt>
                                        </p:tgtEl>
                                      </p:cBhvr>
                                    </p:animEffect>
                                  </p:childTnLst>
                                  <p:subTnLst>
                                    <p:animClr clrSpc="rgb" dir="cw">
                                      <p:cBhvr override="childStyle">
                                        <p:cTn dur="1" fill="hold" display="0" masterRel="nextClick" afterEffect="1"/>
                                        <p:tgtEl>
                                          <p:spTgt spid="50179">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50179">
                                            <p:txEl>
                                              <p:pRg st="1" end="1"/>
                                            </p:txEl>
                                          </p:spTgt>
                                        </p:tgtEl>
                                        <p:attrNameLst>
                                          <p:attrName>style.visibility</p:attrName>
                                        </p:attrNameLst>
                                      </p:cBhvr>
                                      <p:to>
                                        <p:strVal val="visible"/>
                                      </p:to>
                                    </p:set>
                                    <p:animEffect transition="in" filter="slide(fromTop)">
                                      <p:cBhvr>
                                        <p:cTn id="12" dur="500"/>
                                        <p:tgtEl>
                                          <p:spTgt spid="50179">
                                            <p:txEl>
                                              <p:pRg st="1" end="1"/>
                                            </p:txEl>
                                          </p:spTgt>
                                        </p:tgtEl>
                                      </p:cBhvr>
                                    </p:animEffect>
                                  </p:childTnLst>
                                  <p:subTnLst>
                                    <p:animClr clrSpc="rgb" dir="cw">
                                      <p:cBhvr override="childStyle">
                                        <p:cTn dur="1" fill="hold" display="0" masterRel="nextClick" afterEffect="1"/>
                                        <p:tgtEl>
                                          <p:spTgt spid="50179">
                                            <p:txEl>
                                              <p:pRg st="1" end="1"/>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50179">
                                            <p:txEl>
                                              <p:pRg st="2" end="2"/>
                                            </p:txEl>
                                          </p:spTgt>
                                        </p:tgtEl>
                                        <p:attrNameLst>
                                          <p:attrName>style.visibility</p:attrName>
                                        </p:attrNameLst>
                                      </p:cBhvr>
                                      <p:to>
                                        <p:strVal val="visible"/>
                                      </p:to>
                                    </p:set>
                                    <p:animEffect transition="in" filter="slide(fromTop)">
                                      <p:cBhvr>
                                        <p:cTn id="17" dur="500"/>
                                        <p:tgtEl>
                                          <p:spTgt spid="50179">
                                            <p:txEl>
                                              <p:pRg st="2" end="2"/>
                                            </p:txEl>
                                          </p:spTgt>
                                        </p:tgtEl>
                                      </p:cBhvr>
                                    </p:animEffect>
                                  </p:childTnLst>
                                  <p:subTnLst>
                                    <p:animClr clrSpc="rgb" dir="cw">
                                      <p:cBhvr override="childStyle">
                                        <p:cTn dur="1" fill="hold" display="0" masterRel="nextClick" afterEffect="1"/>
                                        <p:tgtEl>
                                          <p:spTgt spid="50179">
                                            <p:txEl>
                                              <p:pRg st="2" end="2"/>
                                            </p:txEl>
                                          </p:spTgt>
                                        </p:tgtEl>
                                        <p:attrNameLst>
                                          <p:attrName>ppt_c</p:attrName>
                                        </p:attrNameLst>
                                      </p:cBhvr>
                                      <p:to>
                                        <a:schemeClr val="bg2"/>
                                      </p:to>
                                    </p:animClr>
                                  </p:subTnLst>
                                </p:cTn>
                              </p:par>
                              <p:par>
                                <p:cTn id="18" presetID="12" presetClass="entr" presetSubtype="1" fill="hold" grpId="0" nodeType="withEffect">
                                  <p:stCondLst>
                                    <p:cond delay="0"/>
                                  </p:stCondLst>
                                  <p:childTnLst>
                                    <p:set>
                                      <p:cBhvr>
                                        <p:cTn id="19" dur="1" fill="hold">
                                          <p:stCondLst>
                                            <p:cond delay="0"/>
                                          </p:stCondLst>
                                        </p:cTn>
                                        <p:tgtEl>
                                          <p:spTgt spid="50179">
                                            <p:txEl>
                                              <p:pRg st="4" end="4"/>
                                            </p:txEl>
                                          </p:spTgt>
                                        </p:tgtEl>
                                        <p:attrNameLst>
                                          <p:attrName>style.visibility</p:attrName>
                                        </p:attrNameLst>
                                      </p:cBhvr>
                                      <p:to>
                                        <p:strVal val="visible"/>
                                      </p:to>
                                    </p:set>
                                    <p:animEffect transition="in" filter="slide(fromTop)">
                                      <p:cBhvr>
                                        <p:cTn id="20" dur="500"/>
                                        <p:tgtEl>
                                          <p:spTgt spid="50179">
                                            <p:txEl>
                                              <p:pRg st="4" end="4"/>
                                            </p:txEl>
                                          </p:spTgt>
                                        </p:tgtEl>
                                      </p:cBhvr>
                                    </p:animEffect>
                                  </p:childTnLst>
                                  <p:subTnLst>
                                    <p:animClr clrSpc="rgb" dir="cw">
                                      <p:cBhvr override="childStyle">
                                        <p:cTn dur="1" fill="hold" display="0" masterRel="nextClick" afterEffect="1"/>
                                        <p:tgtEl>
                                          <p:spTgt spid="50179">
                                            <p:txEl>
                                              <p:pRg st="4" end="4"/>
                                            </p:txEl>
                                          </p:spTgt>
                                        </p:tgtEl>
                                        <p:attrNameLst>
                                          <p:attrName>ppt_c</p:attrName>
                                        </p:attrNameLst>
                                      </p:cBhvr>
                                      <p:to>
                                        <a:schemeClr val="bg2"/>
                                      </p:to>
                                    </p:animClr>
                                  </p:subTnLst>
                                </p:cTn>
                              </p:par>
                              <p:par>
                                <p:cTn id="21" presetID="12" presetClass="entr" presetSubtype="1" fill="hold" grpId="0" nodeType="withEffect">
                                  <p:stCondLst>
                                    <p:cond delay="0"/>
                                  </p:stCondLst>
                                  <p:childTnLst>
                                    <p:set>
                                      <p:cBhvr>
                                        <p:cTn id="22" dur="1" fill="hold">
                                          <p:stCondLst>
                                            <p:cond delay="0"/>
                                          </p:stCondLst>
                                        </p:cTn>
                                        <p:tgtEl>
                                          <p:spTgt spid="50179">
                                            <p:txEl>
                                              <p:pRg st="6" end="6"/>
                                            </p:txEl>
                                          </p:spTgt>
                                        </p:tgtEl>
                                        <p:attrNameLst>
                                          <p:attrName>style.visibility</p:attrName>
                                        </p:attrNameLst>
                                      </p:cBhvr>
                                      <p:to>
                                        <p:strVal val="visible"/>
                                      </p:to>
                                    </p:set>
                                    <p:animEffect transition="in" filter="slide(fromTop)">
                                      <p:cBhvr>
                                        <p:cTn id="23" dur="500"/>
                                        <p:tgtEl>
                                          <p:spTgt spid="50179">
                                            <p:txEl>
                                              <p:pRg st="6" end="6"/>
                                            </p:txEl>
                                          </p:spTgt>
                                        </p:tgtEl>
                                      </p:cBhvr>
                                    </p:animEffect>
                                  </p:childTnLst>
                                  <p:subTnLst>
                                    <p:animClr clrSpc="rgb" dir="cw">
                                      <p:cBhvr override="childStyle">
                                        <p:cTn dur="1" fill="hold" display="0" masterRel="nextClick" afterEffect="1"/>
                                        <p:tgtEl>
                                          <p:spTgt spid="50179">
                                            <p:txEl>
                                              <p:pRg st="6" end="6"/>
                                            </p:txEl>
                                          </p:spTgt>
                                        </p:tgtEl>
                                        <p:attrNameLst>
                                          <p:attrName>ppt_c</p:attrName>
                                        </p:attrNameLst>
                                      </p:cBhvr>
                                      <p:to>
                                        <a:schemeClr val="bg2"/>
                                      </p:to>
                                    </p:animClr>
                                  </p:subTnLst>
                                </p:cTn>
                              </p:par>
                              <p:par>
                                <p:cTn id="24" presetID="12" presetClass="entr" presetSubtype="1" fill="hold" grpId="0" nodeType="withEffect">
                                  <p:stCondLst>
                                    <p:cond delay="0"/>
                                  </p:stCondLst>
                                  <p:childTnLst>
                                    <p:set>
                                      <p:cBhvr>
                                        <p:cTn id="25" dur="1" fill="hold">
                                          <p:stCondLst>
                                            <p:cond delay="0"/>
                                          </p:stCondLst>
                                        </p:cTn>
                                        <p:tgtEl>
                                          <p:spTgt spid="50179">
                                            <p:txEl>
                                              <p:pRg st="8" end="8"/>
                                            </p:txEl>
                                          </p:spTgt>
                                        </p:tgtEl>
                                        <p:attrNameLst>
                                          <p:attrName>style.visibility</p:attrName>
                                        </p:attrNameLst>
                                      </p:cBhvr>
                                      <p:to>
                                        <p:strVal val="visible"/>
                                      </p:to>
                                    </p:set>
                                    <p:animEffect transition="in" filter="slide(fromTop)">
                                      <p:cBhvr>
                                        <p:cTn id="26" dur="500"/>
                                        <p:tgtEl>
                                          <p:spTgt spid="50179">
                                            <p:txEl>
                                              <p:pRg st="8" end="8"/>
                                            </p:txEl>
                                          </p:spTgt>
                                        </p:tgtEl>
                                      </p:cBhvr>
                                    </p:animEffect>
                                  </p:childTnLst>
                                  <p:subTnLst>
                                    <p:animClr clrSpc="rgb" dir="cw">
                                      <p:cBhvr override="childStyle">
                                        <p:cTn dur="1" fill="hold" display="0" masterRel="nextClick" afterEffect="1"/>
                                        <p:tgtEl>
                                          <p:spTgt spid="50179">
                                            <p:txEl>
                                              <p:pRg st="8" end="8"/>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autoUpdateAnimBg="0"/>
    </p:bldLst>
  </p:timing>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09600" y="2133600"/>
            <a:ext cx="7772400" cy="2133600"/>
          </a:xfrm>
        </p:spPr>
        <p:txBody>
          <a:bodyPr>
            <a:normAutofit fontScale="90000"/>
          </a:bodyPr>
          <a:lstStyle/>
          <a:p>
            <a:pPr algn="ctr" eaLnBrk="1" fontAlgn="auto" hangingPunct="1">
              <a:spcAft>
                <a:spcPts val="0"/>
              </a:spcAft>
              <a:defRPr/>
            </a:pPr>
            <a:r>
              <a:rPr lang="en-US" sz="7200" b="1" dirty="0" smtClean="0">
                <a:solidFill>
                  <a:srgbClr val="FF0000"/>
                </a:solidFill>
                <a:effectLst>
                  <a:outerShdw blurRad="38100" dist="38100" dir="2700000" algn="tl">
                    <a:srgbClr val="FFFFFF"/>
                  </a:outerShdw>
                </a:effectLst>
              </a:rPr>
              <a:t>QUESTIONS</a:t>
            </a:r>
            <a:br>
              <a:rPr lang="en-US" sz="7200" b="1" dirty="0" smtClean="0">
                <a:solidFill>
                  <a:srgbClr val="FF0000"/>
                </a:solidFill>
                <a:effectLst>
                  <a:outerShdw blurRad="38100" dist="38100" dir="2700000" algn="tl">
                    <a:srgbClr val="FFFFFF"/>
                  </a:outerShdw>
                </a:effectLst>
              </a:rPr>
            </a:br>
            <a:r>
              <a:rPr lang="en-US" sz="7200" b="1" dirty="0" smtClean="0">
                <a:solidFill>
                  <a:srgbClr val="FF0000"/>
                </a:solidFill>
                <a:effectLst>
                  <a:outerShdw blurRad="38100" dist="38100" dir="2700000" algn="tl">
                    <a:srgbClr val="FFFFFF"/>
                  </a:outerShdw>
                </a:effectLst>
              </a:rPr>
              <a:t>?</a:t>
            </a:r>
          </a:p>
        </p:txBody>
      </p:sp>
    </p:spTree>
  </p:cSld>
  <p:clrMapOvr>
    <a:masterClrMapping/>
  </p:clrMapOvr>
  <p:transition spd="med">
    <p:random/>
  </p:transition>
  <p:timing>
    <p:tnLst>
      <p:par>
        <p:cTn id="1" dur="indefinite" restart="never" nodeType="tmRoot"/>
      </p:par>
    </p:tnLst>
  </p:timing>
</p:sld>
</file>

<file path=ppt/slides/slide3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a:bodyPr>
          <a:lstStyle/>
          <a:p>
            <a:pPr algn="ctr" eaLnBrk="1" fontAlgn="auto" hangingPunct="1">
              <a:spcAft>
                <a:spcPts val="0"/>
              </a:spcAft>
              <a:defRPr/>
            </a:pPr>
            <a:r>
              <a:rPr lang="en-US" b="1" smtClean="0">
                <a:solidFill>
                  <a:srgbClr val="FF0000"/>
                </a:solidFill>
                <a:effectLst>
                  <a:outerShdw blurRad="38100" dist="38100" dir="2700000" algn="tl">
                    <a:srgbClr val="FFFFFF"/>
                  </a:outerShdw>
                </a:effectLst>
              </a:rPr>
              <a:t>QUESTIONS TO YOU</a:t>
            </a:r>
          </a:p>
        </p:txBody>
      </p:sp>
      <p:sp>
        <p:nvSpPr>
          <p:cNvPr id="24579" name="Rectangle 3"/>
          <p:cNvSpPr>
            <a:spLocks noGrp="1" noChangeArrowheads="1"/>
          </p:cNvSpPr>
          <p:nvPr>
            <p:ph idx="1"/>
          </p:nvPr>
        </p:nvSpPr>
        <p:spPr/>
        <p:txBody>
          <a:bodyPr>
            <a:normAutofit/>
          </a:bodyPr>
          <a:lstStyle/>
          <a:p>
            <a:pPr marL="274320" indent="-274320" eaLnBrk="1" fontAlgn="auto" hangingPunct="1">
              <a:spcAft>
                <a:spcPts val="0"/>
              </a:spcAft>
              <a:buClr>
                <a:srgbClr val="FF0000"/>
              </a:buClr>
              <a:buFontTx/>
              <a:buChar char="Q"/>
              <a:defRPr/>
            </a:pPr>
            <a:r>
              <a:rPr lang="en-US" dirty="0" smtClean="0">
                <a:solidFill>
                  <a:srgbClr val="FF0000"/>
                </a:solidFill>
              </a:rPr>
              <a:t>.</a:t>
            </a:r>
            <a:r>
              <a:rPr lang="en-US" dirty="0" smtClean="0"/>
              <a:t>  </a:t>
            </a:r>
            <a:r>
              <a:rPr lang="en-US" sz="3200" dirty="0" smtClean="0">
                <a:solidFill>
                  <a:srgbClr val="FFFFFF"/>
                </a:solidFill>
              </a:rPr>
              <a:t>How many signatures are required on the signature page of the inventory?</a:t>
            </a:r>
          </a:p>
          <a:p>
            <a:pPr marL="274320" indent="-274320" eaLnBrk="1" fontAlgn="auto" hangingPunct="1">
              <a:spcAft>
                <a:spcPts val="0"/>
              </a:spcAft>
              <a:buClr>
                <a:srgbClr val="FF0000"/>
              </a:buClr>
              <a:buFontTx/>
              <a:buNone/>
              <a:defRPr/>
            </a:pPr>
            <a:endParaRPr lang="en-US" sz="3200" dirty="0" smtClean="0"/>
          </a:p>
          <a:p>
            <a:pPr marL="274320" indent="-274320" eaLnBrk="1" fontAlgn="auto" hangingPunct="1">
              <a:spcAft>
                <a:spcPts val="0"/>
              </a:spcAft>
              <a:buClr>
                <a:srgbClr val="00FF00"/>
              </a:buClr>
              <a:buFontTx/>
              <a:buChar char="A"/>
              <a:defRPr/>
            </a:pPr>
            <a:r>
              <a:rPr lang="en-US" sz="3200" dirty="0" smtClean="0">
                <a:solidFill>
                  <a:srgbClr val="00FF00"/>
                </a:solidFill>
              </a:rPr>
              <a:t>.</a:t>
            </a:r>
            <a:r>
              <a:rPr lang="en-US" sz="3200" dirty="0" smtClean="0"/>
              <a:t>  </a:t>
            </a:r>
            <a:r>
              <a:rPr lang="en-US" sz="3200" u="sng" dirty="0" smtClean="0">
                <a:solidFill>
                  <a:srgbClr val="FFFFFF"/>
                </a:solidFill>
                <a:effectLst>
                  <a:outerShdw blurRad="38100" dist="38100" dir="2700000" algn="tl">
                    <a:srgbClr val="5F5F5F"/>
                  </a:outerShdw>
                </a:effectLst>
              </a:rPr>
              <a:t>TWO</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57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autoUpdateAnimBg="0"/>
    </p:bldLst>
  </p:timing>
</p:sld>
</file>

<file path=ppt/slides/slide3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a:bodyPr>
          <a:lstStyle/>
          <a:p>
            <a:pPr algn="ctr" eaLnBrk="1" fontAlgn="auto" hangingPunct="1">
              <a:spcAft>
                <a:spcPts val="0"/>
              </a:spcAft>
              <a:defRPr/>
            </a:pPr>
            <a:r>
              <a:rPr lang="en-US" b="1" smtClean="0">
                <a:solidFill>
                  <a:srgbClr val="FF0000"/>
                </a:solidFill>
                <a:effectLst>
                  <a:outerShdw blurRad="38100" dist="38100" dir="2700000" algn="tl">
                    <a:srgbClr val="FFFFFF"/>
                  </a:outerShdw>
                </a:effectLst>
              </a:rPr>
              <a:t>QUESTIONS TO YOU</a:t>
            </a:r>
          </a:p>
        </p:txBody>
      </p:sp>
      <p:sp>
        <p:nvSpPr>
          <p:cNvPr id="25603" name="Rectangle 3"/>
          <p:cNvSpPr>
            <a:spLocks noGrp="1" noChangeArrowheads="1"/>
          </p:cNvSpPr>
          <p:nvPr>
            <p:ph idx="1"/>
          </p:nvPr>
        </p:nvSpPr>
        <p:spPr/>
        <p:txBody>
          <a:bodyPr>
            <a:normAutofit/>
          </a:bodyPr>
          <a:lstStyle/>
          <a:p>
            <a:pPr marL="274320" indent="-274320" eaLnBrk="1" fontAlgn="auto" hangingPunct="1">
              <a:spcAft>
                <a:spcPts val="0"/>
              </a:spcAft>
              <a:buClr>
                <a:srgbClr val="FF0000"/>
              </a:buClr>
              <a:buFontTx/>
              <a:buChar char="Q"/>
              <a:defRPr/>
            </a:pPr>
            <a:r>
              <a:rPr lang="en-US" dirty="0" smtClean="0">
                <a:solidFill>
                  <a:srgbClr val="FF0000"/>
                </a:solidFill>
              </a:rPr>
              <a:t>.</a:t>
            </a:r>
            <a:r>
              <a:rPr lang="en-US" dirty="0" smtClean="0"/>
              <a:t>  </a:t>
            </a:r>
            <a:r>
              <a:rPr lang="en-US" sz="3200" dirty="0" smtClean="0">
                <a:solidFill>
                  <a:srgbClr val="FFFFFF"/>
                </a:solidFill>
              </a:rPr>
              <a:t>Tool sets, chest, and kits that are issued to an individual where locks and a secure storage area are provided will be inventoried how often?</a:t>
            </a:r>
          </a:p>
          <a:p>
            <a:pPr marL="274320" indent="-274320" eaLnBrk="1" fontAlgn="auto" hangingPunct="1">
              <a:spcAft>
                <a:spcPts val="0"/>
              </a:spcAft>
              <a:buClr>
                <a:srgbClr val="FF0000"/>
              </a:buClr>
              <a:buFontTx/>
              <a:buNone/>
              <a:defRPr/>
            </a:pPr>
            <a:endParaRPr lang="en-US" sz="3200" dirty="0" smtClean="0">
              <a:solidFill>
                <a:srgbClr val="FFFFFF"/>
              </a:solidFill>
            </a:endParaRPr>
          </a:p>
          <a:p>
            <a:pPr marL="274320" indent="-274320" eaLnBrk="1" fontAlgn="auto" hangingPunct="1">
              <a:spcAft>
                <a:spcPts val="0"/>
              </a:spcAft>
              <a:buClr>
                <a:srgbClr val="00FF00"/>
              </a:buClr>
              <a:buFontTx/>
              <a:buChar char="A"/>
              <a:defRPr/>
            </a:pPr>
            <a:r>
              <a:rPr lang="en-US" sz="3200" dirty="0" smtClean="0">
                <a:solidFill>
                  <a:srgbClr val="00FF00"/>
                </a:solidFill>
              </a:rPr>
              <a:t>.</a:t>
            </a:r>
            <a:r>
              <a:rPr lang="en-US" sz="3200" dirty="0" smtClean="0"/>
              <a:t>  </a:t>
            </a:r>
            <a:r>
              <a:rPr lang="en-US" sz="3200" b="1" u="sng" dirty="0" smtClean="0">
                <a:solidFill>
                  <a:srgbClr val="FFFFFF"/>
                </a:solidFill>
                <a:effectLst>
                  <a:outerShdw blurRad="38100" dist="38100" dir="2700000" algn="tl">
                    <a:srgbClr val="5F5F5F"/>
                  </a:outerShdw>
                </a:effectLst>
              </a:rPr>
              <a:t>SEMI-ANNUALLY</a:t>
            </a:r>
            <a:endParaRPr lang="en-US" b="1" u="sng" dirty="0" smtClean="0">
              <a:solidFill>
                <a:srgbClr val="FFFFFF"/>
              </a:solidFill>
              <a:effectLst>
                <a:outerShdw blurRad="38100" dist="38100" dir="2700000" algn="tl">
                  <a:srgbClr val="5F5F5F"/>
                </a:outerShdw>
              </a:effectLst>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6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560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3250" name="Picture 1026" descr="Marine Form2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3251" name="Text Box 1028"/>
          <p:cNvSpPr txBox="1">
            <a:spLocks noChangeArrowheads="1"/>
          </p:cNvSpPr>
          <p:nvPr/>
        </p:nvSpPr>
        <p:spPr bwMode="auto">
          <a:xfrm>
            <a:off x="1219200" y="2971800"/>
            <a:ext cx="6764338" cy="579438"/>
          </a:xfrm>
          <a:prstGeom prst="rect">
            <a:avLst/>
          </a:prstGeom>
          <a:noFill/>
          <a:ln w="12700">
            <a:noFill/>
            <a:miter lim="800000"/>
            <a:headEnd type="none" w="sm" len="sm"/>
            <a:tailEnd type="none" w="sm" len="sm"/>
          </a:ln>
        </p:spPr>
        <p:txBody>
          <a:bodyPr wrap="none">
            <a:spAutoFit/>
          </a:bodyPr>
          <a:lstStyle/>
          <a:p>
            <a:pPr eaLnBrk="0" hangingPunct="0"/>
            <a:r>
              <a:rPr lang="en-US" sz="3200" u="sng">
                <a:solidFill>
                  <a:srgbClr val="FF0000"/>
                </a:solidFill>
              </a:rPr>
              <a:t>FOUND IN TM 4700-15/1, PG. 2-21-1</a:t>
            </a:r>
          </a:p>
        </p:txBody>
      </p:sp>
    </p:spTree>
  </p:cSld>
  <p:clrMapOvr>
    <a:masterClrMapping/>
  </p:clrMapOvr>
  <p:transition spd="med">
    <p:random/>
  </p:transition>
  <p:timing>
    <p:tnLst>
      <p:par>
        <p:cTn id="1" dur="indefinite" restart="never" nodeType="tmRoot"/>
      </p:par>
    </p:tnLst>
  </p:timing>
</p:sld>
</file>

<file path=ppt/slides/slide3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a:bodyPr>
          <a:lstStyle/>
          <a:p>
            <a:pPr algn="ctr" eaLnBrk="1" fontAlgn="auto" hangingPunct="1">
              <a:spcAft>
                <a:spcPts val="0"/>
              </a:spcAft>
              <a:defRPr/>
            </a:pPr>
            <a:r>
              <a:rPr lang="en-US" b="1" smtClean="0">
                <a:solidFill>
                  <a:srgbClr val="FF0000"/>
                </a:solidFill>
                <a:effectLst>
                  <a:outerShdw blurRad="38100" dist="38100" dir="2700000" algn="tl">
                    <a:srgbClr val="FFFFFF"/>
                  </a:outerShdw>
                </a:effectLst>
              </a:rPr>
              <a:t>QUESTIONS TO YOU</a:t>
            </a:r>
          </a:p>
        </p:txBody>
      </p:sp>
      <p:sp>
        <p:nvSpPr>
          <p:cNvPr id="26627" name="Rectangle 3"/>
          <p:cNvSpPr>
            <a:spLocks noGrp="1" noChangeArrowheads="1"/>
          </p:cNvSpPr>
          <p:nvPr>
            <p:ph idx="1"/>
          </p:nvPr>
        </p:nvSpPr>
        <p:spPr/>
        <p:txBody>
          <a:bodyPr>
            <a:normAutofit/>
          </a:bodyPr>
          <a:lstStyle/>
          <a:p>
            <a:pPr marL="274320" indent="-274320" eaLnBrk="1" fontAlgn="auto" hangingPunct="1">
              <a:spcAft>
                <a:spcPts val="0"/>
              </a:spcAft>
              <a:buClr>
                <a:srgbClr val="FF0000"/>
              </a:buClr>
              <a:buFontTx/>
              <a:buChar char="Q"/>
              <a:defRPr/>
            </a:pPr>
            <a:r>
              <a:rPr lang="en-US" dirty="0" smtClean="0">
                <a:solidFill>
                  <a:srgbClr val="FF0000"/>
                </a:solidFill>
              </a:rPr>
              <a:t>.</a:t>
            </a:r>
            <a:r>
              <a:rPr lang="en-US" dirty="0" smtClean="0"/>
              <a:t>  </a:t>
            </a:r>
            <a:r>
              <a:rPr lang="en-US" sz="3200" dirty="0" smtClean="0">
                <a:solidFill>
                  <a:srgbClr val="FFFFFF"/>
                </a:solidFill>
              </a:rPr>
              <a:t>How often must “As Required” items be reviewed and updated?</a:t>
            </a:r>
            <a:endParaRPr lang="en-US" sz="3200" dirty="0" smtClean="0"/>
          </a:p>
          <a:p>
            <a:pPr marL="274320" indent="-274320" eaLnBrk="1" fontAlgn="auto" hangingPunct="1">
              <a:spcAft>
                <a:spcPts val="0"/>
              </a:spcAft>
              <a:buClr>
                <a:srgbClr val="FF0000"/>
              </a:buClr>
              <a:buFontTx/>
              <a:buNone/>
              <a:defRPr/>
            </a:pPr>
            <a:endParaRPr lang="en-US" sz="3200" dirty="0" smtClean="0"/>
          </a:p>
          <a:p>
            <a:pPr marL="274320" indent="-274320" eaLnBrk="1" fontAlgn="auto" hangingPunct="1">
              <a:spcAft>
                <a:spcPts val="0"/>
              </a:spcAft>
              <a:buClr>
                <a:srgbClr val="00FF00"/>
              </a:buClr>
              <a:buFontTx/>
              <a:buChar char="A"/>
              <a:defRPr/>
            </a:pPr>
            <a:r>
              <a:rPr lang="en-US" sz="3200" dirty="0" smtClean="0">
                <a:solidFill>
                  <a:srgbClr val="FFFFFF"/>
                </a:solidFill>
              </a:rPr>
              <a:t>.  </a:t>
            </a:r>
            <a:r>
              <a:rPr lang="en-US" sz="3200" b="1" u="sng" dirty="0" smtClean="0">
                <a:solidFill>
                  <a:srgbClr val="FFFFFF"/>
                </a:solidFill>
                <a:effectLst>
                  <a:outerShdw blurRad="38100" dist="38100" dir="2700000" algn="tl">
                    <a:srgbClr val="5F5F5F"/>
                  </a:outerShdw>
                </a:effectLst>
              </a:rPr>
              <a:t>AT LEAST ANNUALLY</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66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66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autoUpdateAnimBg="0"/>
    </p:bldLst>
  </p:timing>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Title 1"/>
          <p:cNvSpPr>
            <a:spLocks noGrp="1"/>
          </p:cNvSpPr>
          <p:nvPr>
            <p:ph type="title"/>
          </p:nvPr>
        </p:nvSpPr>
        <p:spPr/>
        <p:txBody>
          <a:bodyPr/>
          <a:lstStyle/>
          <a:p>
            <a:pPr algn="ctr" eaLnBrk="1" hangingPunct="1"/>
            <a:r>
              <a:rPr lang="en-US" sz="6000" b="1" smtClean="0">
                <a:solidFill>
                  <a:srgbClr val="FF0000"/>
                </a:solidFill>
              </a:rPr>
              <a:t>SUMMARY</a:t>
            </a:r>
          </a:p>
        </p:txBody>
      </p:sp>
      <p:sp>
        <p:nvSpPr>
          <p:cNvPr id="386051" name="Content Placeholder 2"/>
          <p:cNvSpPr>
            <a:spLocks noGrp="1"/>
          </p:cNvSpPr>
          <p:nvPr>
            <p:ph idx="1"/>
          </p:nvPr>
        </p:nvSpPr>
        <p:spPr/>
        <p:txBody>
          <a:bodyPr/>
          <a:lstStyle/>
          <a:p>
            <a:pPr eaLnBrk="1" hangingPunct="1"/>
            <a:r>
              <a:rPr lang="en-US" sz="3200" smtClean="0"/>
              <a:t>During the past four days we have covered the purpose, responsibilities, preparation, filing and disposition of NAVMC 696D, NAVMC 10524, NAVMC 10523, Load Test Equipment Daily Checklist, SF 91,  SF 94 AND SF 368 PQDR.</a:t>
            </a:r>
          </a:p>
          <a:p>
            <a:pPr eaLnBrk="1" hangingPunct="1"/>
            <a:r>
              <a:rPr lang="en-US" sz="3200" smtClean="0"/>
              <a:t>The Commodity Managers Modifications Control Program and Records. (NAVMC 11053/11054)-</a:t>
            </a:r>
          </a:p>
          <a:p>
            <a:pPr eaLnBrk="1" hangingPunct="1"/>
            <a:endParaRPr lang="en-US" sz="3200" smtClean="0"/>
          </a:p>
          <a:p>
            <a:pPr eaLnBrk="1" hangingPunct="1"/>
            <a:endParaRPr lang="en-US" sz="3200" smtClean="0"/>
          </a:p>
        </p:txBody>
      </p:sp>
    </p:spTree>
  </p:cSld>
  <p:clrMapOvr>
    <a:masterClrMapping/>
  </p:clrMapOvr>
  <p:transition spd="med">
    <p:random/>
  </p:transition>
  <p:timing>
    <p:tnLst>
      <p:par>
        <p:cTn id="1" dur="indefinite" restart="never" nodeType="tmRoot"/>
      </p:par>
    </p:tnLst>
  </p:timing>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Title 1"/>
          <p:cNvSpPr>
            <a:spLocks noGrp="1"/>
          </p:cNvSpPr>
          <p:nvPr>
            <p:ph type="title"/>
          </p:nvPr>
        </p:nvSpPr>
        <p:spPr>
          <a:xfrm>
            <a:off x="457200" y="228600"/>
            <a:ext cx="8229600" cy="1143000"/>
          </a:xfrm>
        </p:spPr>
        <p:txBody>
          <a:bodyPr/>
          <a:lstStyle/>
          <a:p>
            <a:r>
              <a:rPr lang="en-US" sz="5400" b="1" smtClean="0">
                <a:solidFill>
                  <a:srgbClr val="FF0000"/>
                </a:solidFill>
              </a:rPr>
              <a:t>	        SUMMARY Cont.</a:t>
            </a:r>
            <a:endParaRPr lang="en-US" smtClean="0"/>
          </a:p>
        </p:txBody>
      </p:sp>
      <p:sp>
        <p:nvSpPr>
          <p:cNvPr id="387075" name="Content Placeholder 2"/>
          <p:cNvSpPr>
            <a:spLocks noGrp="1"/>
          </p:cNvSpPr>
          <p:nvPr>
            <p:ph idx="1"/>
          </p:nvPr>
        </p:nvSpPr>
        <p:spPr>
          <a:xfrm>
            <a:off x="457200" y="1524000"/>
            <a:ext cx="8229600" cy="5105400"/>
          </a:xfrm>
        </p:spPr>
        <p:txBody>
          <a:bodyPr/>
          <a:lstStyle/>
          <a:p>
            <a:r>
              <a:rPr lang="en-US" sz="3200" smtClean="0"/>
              <a:t>The procedures for determining required support and test equipment, inventory control procedures, and requisitioning procedures for test and support equipment as well as equipment SL-3/TM components.</a:t>
            </a:r>
          </a:p>
          <a:p>
            <a:r>
              <a:rPr lang="en-US" sz="3200" smtClean="0"/>
              <a:t>And the Marine Corps Test, Measurement, and Diagnostic Equipment (TMDE) Calibration and Maintenance Program (CAMP)</a:t>
            </a:r>
          </a:p>
          <a:p>
            <a:endParaRPr lang="en-US" sz="2800" smtClean="0"/>
          </a:p>
          <a:p>
            <a:endParaRPr lang="en-US" smtClean="0"/>
          </a:p>
        </p:txBody>
      </p:sp>
    </p:spTree>
  </p:cSld>
  <p:clrMapOvr>
    <a:masterClrMapping/>
  </p:clrMapOvr>
  <p:transition spd="med">
    <p:random/>
  </p:transition>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Content Placeholder 2"/>
          <p:cNvSpPr>
            <a:spLocks noGrp="1"/>
          </p:cNvSpPr>
          <p:nvPr>
            <p:ph idx="1"/>
          </p:nvPr>
        </p:nvSpPr>
        <p:spPr>
          <a:xfrm>
            <a:off x="685800" y="2514600"/>
            <a:ext cx="7772400" cy="1371600"/>
          </a:xfrm>
        </p:spPr>
        <p:txBody>
          <a:bodyPr/>
          <a:lstStyle/>
          <a:p>
            <a:pPr algn="ctr" eaLnBrk="1" hangingPunct="1">
              <a:buFontTx/>
              <a:buNone/>
            </a:pPr>
            <a:r>
              <a:rPr lang="en-US" sz="7200" b="1" i="1" smtClean="0">
                <a:solidFill>
                  <a:srgbClr val="FF0000"/>
                </a:solidFill>
              </a:rPr>
              <a:t>BREAK!!!!</a:t>
            </a:r>
          </a:p>
        </p:txBody>
      </p:sp>
    </p:spTree>
  </p:cSld>
  <p:clrMapOvr>
    <a:masterClrMapping/>
  </p:clrMapOvr>
  <p:transition spd="med">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4274" name="Picture 2" descr="Marine Form22"/>
          <p:cNvPicPr>
            <a:picLocks noChangeAspect="1" noChangeArrowheads="1"/>
          </p:cNvPicPr>
          <p:nvPr/>
        </p:nvPicPr>
        <p:blipFill>
          <a:blip r:embed="rId2" cstate="print"/>
          <a:srcRect/>
          <a:stretch>
            <a:fillRect/>
          </a:stretch>
        </p:blipFill>
        <p:spPr bwMode="auto">
          <a:xfrm>
            <a:off x="0" y="-36513"/>
            <a:ext cx="9144000" cy="6818313"/>
          </a:xfrm>
          <a:prstGeom prst="rect">
            <a:avLst/>
          </a:prstGeom>
          <a:noFill/>
          <a:ln w="9525">
            <a:noFill/>
            <a:miter lim="800000"/>
            <a:headEnd/>
            <a:tailEnd/>
          </a:ln>
        </p:spPr>
      </p:pic>
    </p:spTree>
  </p:cSld>
  <p:clrMapOvr>
    <a:masterClrMapping/>
  </p:clrMapOvr>
  <p:transition spd="med">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9940" name="Rectangle 4"/>
          <p:cNvSpPr>
            <a:spLocks noGrp="1" noChangeArrowheads="1"/>
          </p:cNvSpPr>
          <p:nvPr>
            <p:ph idx="1"/>
          </p:nvPr>
        </p:nvSpPr>
        <p:spPr>
          <a:xfrm>
            <a:off x="0" y="1676400"/>
            <a:ext cx="9144000" cy="4495800"/>
          </a:xfrm>
        </p:spPr>
        <p:txBody>
          <a:bodyPr/>
          <a:lstStyle/>
          <a:p>
            <a:pPr eaLnBrk="1" hangingPunct="1">
              <a:buClr>
                <a:srgbClr val="FF0000"/>
              </a:buClr>
              <a:buFont typeface="Wingdings" pitchFamily="2" charset="2"/>
              <a:buChar char="Ø"/>
            </a:pPr>
            <a:r>
              <a:rPr lang="en-US" sz="3200" b="1" smtClean="0">
                <a:latin typeface="Times New Roman" pitchFamily="18" charset="0"/>
                <a:cs typeface="Times New Roman" pitchFamily="18" charset="0"/>
              </a:rPr>
              <a:t>Provides authority for an operator to operate on an assigned mission.</a:t>
            </a:r>
          </a:p>
          <a:p>
            <a:pPr eaLnBrk="1" hangingPunct="1">
              <a:buClr>
                <a:srgbClr val="FF0000"/>
              </a:buClr>
              <a:buFont typeface="Wingdings" pitchFamily="2" charset="2"/>
              <a:buChar char="Ø"/>
            </a:pPr>
            <a:endParaRPr lang="en-US" sz="3200" b="1" smtClean="0">
              <a:latin typeface="Times New Roman" pitchFamily="18" charset="0"/>
              <a:cs typeface="Times New Roman" pitchFamily="18" charset="0"/>
            </a:endParaRPr>
          </a:p>
          <a:p>
            <a:pPr eaLnBrk="1" hangingPunct="1">
              <a:buClr>
                <a:srgbClr val="FF0000"/>
              </a:buClr>
              <a:buFont typeface="Wingdings" pitchFamily="2" charset="2"/>
              <a:buChar char="Ø"/>
            </a:pPr>
            <a:r>
              <a:rPr lang="en-US" sz="3200" b="1" smtClean="0">
                <a:latin typeface="Times New Roman" pitchFamily="18" charset="0"/>
                <a:cs typeface="Times New Roman" pitchFamily="18" charset="0"/>
              </a:rPr>
              <a:t>May be used in place of the NAVMC 10523(Engineer Equipment Operational Record) when operated for an extended periods time.</a:t>
            </a:r>
          </a:p>
        </p:txBody>
      </p:sp>
      <p:sp>
        <p:nvSpPr>
          <p:cNvPr id="39938" name="Rectangle 2"/>
          <p:cNvSpPr>
            <a:spLocks noGrp="1" noChangeArrowheads="1"/>
          </p:cNvSpPr>
          <p:nvPr>
            <p:ph type="title"/>
          </p:nvPr>
        </p:nvSpPr>
        <p:spPr/>
        <p:txBody>
          <a:bodyPr/>
          <a:lstStyle/>
          <a:p>
            <a:pPr algn="ctr" eaLnBrk="1" fontAlgn="auto" hangingPunct="1">
              <a:spcAft>
                <a:spcPts val="0"/>
              </a:spcAft>
              <a:defRPr/>
            </a:pPr>
            <a:r>
              <a:rPr sz="6000" b="1" smtClean="0">
                <a:solidFill>
                  <a:srgbClr val="FF0000"/>
                </a:solidFill>
              </a:rPr>
              <a:t>PURPOSE</a:t>
            </a:r>
          </a:p>
        </p:txBody>
      </p:sp>
      <p:pic>
        <p:nvPicPr>
          <p:cNvPr id="4" name="Picture 3" descr="badge.jpg"/>
          <p:cNvPicPr>
            <a:picLocks noChangeAspect="1"/>
          </p:cNvPicPr>
          <p:nvPr/>
        </p:nvPicPr>
        <p:blipFill>
          <a:blip r:embed="rId2" cstate="print"/>
          <a:srcRect/>
          <a:stretch>
            <a:fillRect/>
          </a:stretch>
        </p:blipFill>
        <p:spPr bwMode="auto">
          <a:xfrm>
            <a:off x="4343400" y="2286000"/>
            <a:ext cx="638175" cy="942975"/>
          </a:xfrm>
          <a:prstGeom prst="rect">
            <a:avLst/>
          </a:prstGeom>
          <a:noFill/>
          <a:ln w="9525">
            <a:noFill/>
            <a:miter lim="800000"/>
            <a:headEnd/>
            <a:tailEnd/>
          </a:ln>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9940">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9940">
                                            <p:txEl>
                                              <p:pRg st="0" end="0"/>
                                            </p:txEl>
                                          </p:spTgt>
                                        </p:tgtEl>
                                        <p:attrNameLst>
                                          <p:attrName>ppt_c</p:attrName>
                                        </p:attrNameLst>
                                      </p:cBhvr>
                                      <p:to>
                                        <a:srgbClr val="5F5F5F"/>
                                      </p:to>
                                    </p:animClr>
                                  </p:subTnLst>
                                </p:cTn>
                              </p:par>
                              <p:par>
                                <p:cTn id="7" presetID="10"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2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39940">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9940">
                                            <p:txEl>
                                              <p:pRg st="2" end="2"/>
                                            </p:txEl>
                                          </p:spTgt>
                                        </p:tgtEl>
                                        <p:attrNameLst>
                                          <p:attrName>ppt_c</p:attrName>
                                        </p:attrNameLst>
                                      </p:cBhvr>
                                      <p:to>
                                        <a:srgbClr val="5F5F5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build="p" bldLvl="2"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0579" name="Rectangle 3"/>
          <p:cNvSpPr>
            <a:spLocks noGrp="1" noChangeArrowheads="1"/>
          </p:cNvSpPr>
          <p:nvPr>
            <p:ph idx="1"/>
          </p:nvPr>
        </p:nvSpPr>
        <p:spPr>
          <a:xfrm>
            <a:off x="0" y="1143000"/>
            <a:ext cx="9144000" cy="5715000"/>
          </a:xfrm>
        </p:spPr>
        <p:txBody>
          <a:bodyPr/>
          <a:lstStyle/>
          <a:p>
            <a:pPr eaLnBrk="1" hangingPunct="1">
              <a:lnSpc>
                <a:spcPct val="90000"/>
              </a:lnSpc>
              <a:buClr>
                <a:srgbClr val="FF0000"/>
              </a:buClr>
              <a:buFont typeface="Wingdings" pitchFamily="2" charset="2"/>
              <a:buChar char="Ø"/>
            </a:pPr>
            <a:r>
              <a:rPr lang="en-US" sz="2800" b="1" smtClean="0">
                <a:latin typeface="Times New Roman" pitchFamily="18" charset="0"/>
                <a:cs typeface="Times New Roman" pitchFamily="18" charset="0"/>
              </a:rPr>
              <a:t>Provides a checklist for conducting BEFORE, DURING, and AFTER checks and services. (PMCS).</a:t>
            </a:r>
          </a:p>
          <a:p>
            <a:pPr eaLnBrk="1" hangingPunct="1">
              <a:lnSpc>
                <a:spcPct val="90000"/>
              </a:lnSpc>
              <a:buClr>
                <a:srgbClr val="FF0000"/>
              </a:buClr>
              <a:buFont typeface="Wingdings" pitchFamily="2" charset="2"/>
              <a:buChar char="Ø"/>
            </a:pPr>
            <a:endParaRPr lang="en-US" sz="2800" b="1" smtClean="0">
              <a:latin typeface="Times New Roman" pitchFamily="18" charset="0"/>
              <a:cs typeface="Times New Roman" pitchFamily="18" charset="0"/>
            </a:endParaRPr>
          </a:p>
          <a:p>
            <a:pPr eaLnBrk="1" hangingPunct="1">
              <a:lnSpc>
                <a:spcPct val="90000"/>
              </a:lnSpc>
              <a:buClr>
                <a:srgbClr val="FF0000"/>
              </a:buClr>
              <a:buFont typeface="Wingdings" pitchFamily="2" charset="2"/>
              <a:buChar char="Ø"/>
            </a:pPr>
            <a:r>
              <a:rPr lang="en-US" sz="2800" b="1" smtClean="0">
                <a:latin typeface="Times New Roman" pitchFamily="18" charset="0"/>
                <a:cs typeface="Times New Roman" pitchFamily="18" charset="0"/>
              </a:rPr>
              <a:t>Provides means to record mileage/hours for PMCS scheduling.</a:t>
            </a:r>
          </a:p>
          <a:p>
            <a:pPr eaLnBrk="1" hangingPunct="1">
              <a:lnSpc>
                <a:spcPct val="90000"/>
              </a:lnSpc>
              <a:buClr>
                <a:srgbClr val="FF0000"/>
              </a:buClr>
              <a:buFont typeface="Wingdings" pitchFamily="2" charset="2"/>
              <a:buChar char="Ø"/>
            </a:pPr>
            <a:endParaRPr lang="en-US" sz="2800" b="1" smtClean="0">
              <a:latin typeface="Times New Roman" pitchFamily="18" charset="0"/>
              <a:cs typeface="Times New Roman" pitchFamily="18" charset="0"/>
            </a:endParaRPr>
          </a:p>
          <a:p>
            <a:pPr eaLnBrk="1" hangingPunct="1">
              <a:lnSpc>
                <a:spcPct val="90000"/>
              </a:lnSpc>
              <a:buClr>
                <a:srgbClr val="FF0000"/>
              </a:buClr>
              <a:buFont typeface="Wingdings" pitchFamily="2" charset="2"/>
              <a:buChar char="Ø"/>
            </a:pPr>
            <a:r>
              <a:rPr lang="en-US" sz="2800" b="1" smtClean="0">
                <a:latin typeface="Times New Roman" pitchFamily="18" charset="0"/>
                <a:cs typeface="Times New Roman" pitchFamily="18" charset="0"/>
              </a:rPr>
              <a:t>The back is used as a template for indicating required operator daily PMCS on the NAVMC 10523.</a:t>
            </a:r>
          </a:p>
          <a:p>
            <a:pPr eaLnBrk="1" hangingPunct="1">
              <a:lnSpc>
                <a:spcPct val="90000"/>
              </a:lnSpc>
              <a:buClr>
                <a:srgbClr val="FF0000"/>
              </a:buClr>
              <a:buFont typeface="Wingdings" pitchFamily="2" charset="2"/>
              <a:buChar char="Ø"/>
            </a:pPr>
            <a:endParaRPr lang="en-US" sz="2800" b="1" smtClean="0">
              <a:latin typeface="Times New Roman" pitchFamily="18" charset="0"/>
              <a:cs typeface="Times New Roman" pitchFamily="18" charset="0"/>
            </a:endParaRPr>
          </a:p>
          <a:p>
            <a:pPr eaLnBrk="1" hangingPunct="1">
              <a:lnSpc>
                <a:spcPct val="90000"/>
              </a:lnSpc>
              <a:buClr>
                <a:srgbClr val="FF0000"/>
              </a:buClr>
              <a:buFont typeface="Wingdings" pitchFamily="2" charset="2"/>
              <a:buChar char="Ø"/>
            </a:pPr>
            <a:r>
              <a:rPr lang="en-US" sz="2800" b="1" smtClean="0">
                <a:latin typeface="Times New Roman" pitchFamily="18" charset="0"/>
                <a:cs typeface="Times New Roman" pitchFamily="18" charset="0"/>
              </a:rPr>
              <a:t>Not required when a ERO has been submitted and equipment is operated from pool area to maintenance shop. </a:t>
            </a:r>
          </a:p>
          <a:p>
            <a:pPr eaLnBrk="1" hangingPunct="1">
              <a:lnSpc>
                <a:spcPct val="90000"/>
              </a:lnSpc>
              <a:buClr>
                <a:srgbClr val="FFFF00"/>
              </a:buClr>
              <a:buFont typeface="Wingdings" pitchFamily="2" charset="2"/>
              <a:buChar char="Ø"/>
            </a:pPr>
            <a:endParaRPr lang="en-US" b="1" smtClean="0">
              <a:solidFill>
                <a:srgbClr val="FFFFFF"/>
              </a:solidFill>
            </a:endParaRPr>
          </a:p>
          <a:p>
            <a:pPr eaLnBrk="1" hangingPunct="1">
              <a:lnSpc>
                <a:spcPct val="90000"/>
              </a:lnSpc>
              <a:buClr>
                <a:srgbClr val="FFFF00"/>
              </a:buClr>
              <a:buFont typeface="Wingdings" pitchFamily="2" charset="2"/>
              <a:buChar char="Ø"/>
            </a:pPr>
            <a:endParaRPr lang="en-US" b="1" smtClean="0">
              <a:solidFill>
                <a:srgbClr val="FFFFFF"/>
              </a:solidFill>
            </a:endParaRPr>
          </a:p>
        </p:txBody>
      </p:sp>
      <p:sp>
        <p:nvSpPr>
          <p:cNvPr id="40962" name="Rectangle 2"/>
          <p:cNvSpPr>
            <a:spLocks noGrp="1" noChangeArrowheads="1"/>
          </p:cNvSpPr>
          <p:nvPr>
            <p:ph type="title"/>
          </p:nvPr>
        </p:nvSpPr>
        <p:spPr>
          <a:xfrm>
            <a:off x="381000" y="-152400"/>
            <a:ext cx="8229600" cy="1219200"/>
          </a:xfrm>
        </p:spPr>
        <p:txBody>
          <a:bodyPr/>
          <a:lstStyle/>
          <a:p>
            <a:pPr algn="ctr" eaLnBrk="1" fontAlgn="auto" hangingPunct="1">
              <a:spcAft>
                <a:spcPts val="0"/>
              </a:spcAft>
              <a:defRPr/>
            </a:pPr>
            <a:r>
              <a:rPr sz="6000" b="1" smtClean="0">
                <a:solidFill>
                  <a:srgbClr val="FF0000"/>
                </a:solidFill>
              </a:rPr>
              <a:t>PURPOSE CONT.</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80579">
                                            <p:txEl>
                                              <p:pRg st="0" end="0"/>
                                            </p:txEl>
                                          </p:spTgt>
                                        </p:tgtEl>
                                        <p:attrNameLst>
                                          <p:attrName>style.visibility</p:attrName>
                                        </p:attrNameLst>
                                      </p:cBhvr>
                                      <p:to>
                                        <p:strVal val="visible"/>
                                      </p:to>
                                    </p:set>
                                    <p:animEffect transition="in" filter="checkerboard(across)">
                                      <p:cBhvr>
                                        <p:cTn id="7" dur="500"/>
                                        <p:tgtEl>
                                          <p:spTgt spid="280579">
                                            <p:txEl>
                                              <p:pRg st="0" end="0"/>
                                            </p:txEl>
                                          </p:spTgt>
                                        </p:tgtEl>
                                      </p:cBhvr>
                                    </p:animEffect>
                                  </p:childTnLst>
                                  <p:subTnLst>
                                    <p:animClr clrSpc="rgb" dir="cw">
                                      <p:cBhvr override="childStyle">
                                        <p:cTn dur="1" fill="hold" display="0" masterRel="nextClick" afterEffect="1"/>
                                        <p:tgtEl>
                                          <p:spTgt spid="280579">
                                            <p:txEl>
                                              <p:pRg st="0" end="0"/>
                                            </p:txEl>
                                          </p:spTgt>
                                        </p:tgtEl>
                                        <p:attrNameLst>
                                          <p:attrName>ppt_c</p:attrName>
                                        </p:attrNameLst>
                                      </p:cBhvr>
                                      <p:to>
                                        <a:srgbClr val="5F5F5F"/>
                                      </p:to>
                                    </p:animClr>
                                  </p:sub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80579">
                                            <p:txEl>
                                              <p:pRg st="2" end="2"/>
                                            </p:txEl>
                                          </p:spTgt>
                                        </p:tgtEl>
                                        <p:attrNameLst>
                                          <p:attrName>style.visibility</p:attrName>
                                        </p:attrNameLst>
                                      </p:cBhvr>
                                      <p:to>
                                        <p:strVal val="visible"/>
                                      </p:to>
                                    </p:set>
                                    <p:animEffect transition="in" filter="checkerboard(across)">
                                      <p:cBhvr>
                                        <p:cTn id="12" dur="500"/>
                                        <p:tgtEl>
                                          <p:spTgt spid="280579">
                                            <p:txEl>
                                              <p:pRg st="2" end="2"/>
                                            </p:txEl>
                                          </p:spTgt>
                                        </p:tgtEl>
                                      </p:cBhvr>
                                    </p:animEffect>
                                  </p:childTnLst>
                                  <p:subTnLst>
                                    <p:animClr clrSpc="rgb" dir="cw">
                                      <p:cBhvr override="childStyle">
                                        <p:cTn dur="1" fill="hold" display="0" masterRel="nextClick" afterEffect="1"/>
                                        <p:tgtEl>
                                          <p:spTgt spid="280579">
                                            <p:txEl>
                                              <p:pRg st="2" end="2"/>
                                            </p:txEl>
                                          </p:spTgt>
                                        </p:tgtEl>
                                        <p:attrNameLst>
                                          <p:attrName>ppt_c</p:attrName>
                                        </p:attrNameLst>
                                      </p:cBhvr>
                                      <p:to>
                                        <a:srgbClr val="5F5F5F"/>
                                      </p:to>
                                    </p:animClr>
                                  </p:sub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80579">
                                            <p:txEl>
                                              <p:pRg st="4" end="4"/>
                                            </p:txEl>
                                          </p:spTgt>
                                        </p:tgtEl>
                                        <p:attrNameLst>
                                          <p:attrName>style.visibility</p:attrName>
                                        </p:attrNameLst>
                                      </p:cBhvr>
                                      <p:to>
                                        <p:strVal val="visible"/>
                                      </p:to>
                                    </p:set>
                                    <p:animEffect transition="in" filter="checkerboard(across)">
                                      <p:cBhvr>
                                        <p:cTn id="17" dur="500"/>
                                        <p:tgtEl>
                                          <p:spTgt spid="280579">
                                            <p:txEl>
                                              <p:pRg st="4" end="4"/>
                                            </p:txEl>
                                          </p:spTgt>
                                        </p:tgtEl>
                                      </p:cBhvr>
                                    </p:animEffect>
                                  </p:childTnLst>
                                  <p:subTnLst>
                                    <p:animClr clrSpc="rgb" dir="cw">
                                      <p:cBhvr override="childStyle">
                                        <p:cTn dur="1" fill="hold" display="0" masterRel="nextClick" afterEffect="1"/>
                                        <p:tgtEl>
                                          <p:spTgt spid="280579">
                                            <p:txEl>
                                              <p:pRg st="4" end="4"/>
                                            </p:txEl>
                                          </p:spTgt>
                                        </p:tgtEl>
                                        <p:attrNameLst>
                                          <p:attrName>ppt_c</p:attrName>
                                        </p:attrNameLst>
                                      </p:cBhvr>
                                      <p:to>
                                        <a:srgbClr val="5F5F5F"/>
                                      </p:to>
                                    </p:animClr>
                                  </p:sub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80579">
                                            <p:txEl>
                                              <p:pRg st="6" end="6"/>
                                            </p:txEl>
                                          </p:spTgt>
                                        </p:tgtEl>
                                        <p:attrNameLst>
                                          <p:attrName>style.visibility</p:attrName>
                                        </p:attrNameLst>
                                      </p:cBhvr>
                                      <p:to>
                                        <p:strVal val="visible"/>
                                      </p:to>
                                    </p:set>
                                    <p:animEffect transition="in" filter="checkerboard(across)">
                                      <p:cBhvr>
                                        <p:cTn id="22" dur="500"/>
                                        <p:tgtEl>
                                          <p:spTgt spid="280579">
                                            <p:txEl>
                                              <p:pRg st="6" end="6"/>
                                            </p:txEl>
                                          </p:spTgt>
                                        </p:tgtEl>
                                      </p:cBhvr>
                                    </p:animEffect>
                                  </p:childTnLst>
                                  <p:subTnLst>
                                    <p:animClr clrSpc="rgb" dir="cw">
                                      <p:cBhvr override="childStyle">
                                        <p:cTn dur="1" fill="hold" display="0" masterRel="nextClick" afterEffect="1"/>
                                        <p:tgtEl>
                                          <p:spTgt spid="280579">
                                            <p:txEl>
                                              <p:pRg st="6" end="6"/>
                                            </p:txEl>
                                          </p:spTgt>
                                        </p:tgtEl>
                                        <p:attrNameLst>
                                          <p:attrName>ppt_c</p:attrName>
                                        </p:attrNameLst>
                                      </p:cBhvr>
                                      <p:to>
                                        <a:srgbClr val="5F5F5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79"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a:p>
        </p:txBody>
      </p:sp>
      <p:sp>
        <p:nvSpPr>
          <p:cNvPr id="20483" name="Content Placeholder 2"/>
          <p:cNvSpPr>
            <a:spLocks noGrp="1"/>
          </p:cNvSpPr>
          <p:nvPr>
            <p:ph idx="1"/>
          </p:nvPr>
        </p:nvSpPr>
        <p:spPr>
          <a:xfrm>
            <a:off x="304800" y="609600"/>
            <a:ext cx="8229600" cy="4572000"/>
          </a:xfrm>
        </p:spPr>
        <p:txBody>
          <a:bodyPr/>
          <a:lstStyle/>
          <a:p>
            <a:r>
              <a:rPr lang="en-US" sz="4000" smtClean="0"/>
              <a:t>Modification</a:t>
            </a:r>
          </a:p>
          <a:p>
            <a:r>
              <a:rPr lang="en-US" sz="4000" smtClean="0"/>
              <a:t>Calibration</a:t>
            </a:r>
          </a:p>
          <a:p>
            <a:r>
              <a:rPr lang="en-US" sz="4000" smtClean="0"/>
              <a:t>Support  and Test Equipment</a:t>
            </a:r>
          </a:p>
        </p:txBody>
      </p:sp>
    </p:spTree>
  </p:cSld>
  <p:clrMapOvr>
    <a:masterClrMapping/>
  </p:clrMapOvr>
  <p:transition spd="med">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algn="ctr" eaLnBrk="1" fontAlgn="auto" hangingPunct="1">
              <a:spcAft>
                <a:spcPts val="0"/>
              </a:spcAft>
              <a:defRPr/>
            </a:pPr>
            <a:r>
              <a:rPr sz="6000" b="1" smtClean="0">
                <a:solidFill>
                  <a:srgbClr val="FF0000"/>
                </a:solidFill>
              </a:rPr>
              <a:t>RESPONSIBILITIES</a:t>
            </a:r>
          </a:p>
        </p:txBody>
      </p:sp>
      <p:sp>
        <p:nvSpPr>
          <p:cNvPr id="41988" name="Rectangle 4"/>
          <p:cNvSpPr>
            <a:spLocks noGrp="1" noChangeArrowheads="1"/>
          </p:cNvSpPr>
          <p:nvPr>
            <p:ph type="body" sz="half" idx="2"/>
          </p:nvPr>
        </p:nvSpPr>
        <p:spPr>
          <a:xfrm>
            <a:off x="0" y="2438400"/>
            <a:ext cx="9144000" cy="4191000"/>
          </a:xfrm>
        </p:spPr>
        <p:txBody>
          <a:bodyPr/>
          <a:lstStyle/>
          <a:p>
            <a:pPr eaLnBrk="1" hangingPunct="1">
              <a:buClr>
                <a:srgbClr val="FF0000"/>
              </a:buClr>
              <a:buFont typeface="Wingdings" pitchFamily="2" charset="2"/>
              <a:buChar char="Ø"/>
            </a:pPr>
            <a:r>
              <a:rPr lang="en-US" sz="3200" b="1" smtClean="0"/>
              <a:t>Maintained by the dispatcher.</a:t>
            </a:r>
          </a:p>
          <a:p>
            <a:pPr eaLnBrk="1" hangingPunct="1">
              <a:buClr>
                <a:srgbClr val="FF0000"/>
              </a:buClr>
              <a:buFont typeface="Wingdings" pitchFamily="2" charset="2"/>
              <a:buChar char="Ø"/>
            </a:pPr>
            <a:endParaRPr lang="en-US" sz="3200" b="1" smtClean="0"/>
          </a:p>
          <a:p>
            <a:pPr eaLnBrk="1" hangingPunct="1">
              <a:buClr>
                <a:srgbClr val="FF0000"/>
              </a:buClr>
              <a:buFont typeface="Wingdings" pitchFamily="2" charset="2"/>
              <a:buChar char="Ø"/>
            </a:pPr>
            <a:r>
              <a:rPr lang="en-US" sz="3200" b="1" smtClean="0"/>
              <a:t>Must be kept up-to-date so that the scheduled PMCS is performed when due.</a:t>
            </a:r>
          </a:p>
        </p:txBody>
      </p:sp>
      <p:pic>
        <p:nvPicPr>
          <p:cNvPr id="4" name="Picture 3" descr="dispatcher.jpg"/>
          <p:cNvPicPr>
            <a:picLocks noChangeAspect="1"/>
          </p:cNvPicPr>
          <p:nvPr/>
        </p:nvPicPr>
        <p:blipFill>
          <a:blip r:embed="rId2" cstate="print"/>
          <a:srcRect/>
          <a:stretch>
            <a:fillRect/>
          </a:stretch>
        </p:blipFill>
        <p:spPr bwMode="auto">
          <a:xfrm>
            <a:off x="6248400" y="1828800"/>
            <a:ext cx="2362200" cy="1600200"/>
          </a:xfrm>
          <a:prstGeom prst="rect">
            <a:avLst/>
          </a:prstGeom>
          <a:noFill/>
          <a:ln w="9525">
            <a:noFill/>
            <a:miter lim="800000"/>
            <a:headEnd/>
            <a:tailEnd/>
          </a:ln>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198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1988">
                                            <p:txEl>
                                              <p:pRg st="0" end="0"/>
                                            </p:txEl>
                                          </p:spTgt>
                                        </p:tgtEl>
                                        <p:attrNameLst>
                                          <p:attrName>ppt_c</p:attrName>
                                        </p:attrNameLst>
                                      </p:cBhvr>
                                      <p:to>
                                        <a:srgbClr val="5F5F5F"/>
                                      </p:to>
                                    </p:animClr>
                                  </p:subTnLst>
                                </p:cTn>
                              </p:par>
                              <p:par>
                                <p:cTn id="7" presetID="10"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2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41988">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41988">
                                            <p:txEl>
                                              <p:pRg st="2" end="2"/>
                                            </p:txEl>
                                          </p:spTgt>
                                        </p:tgtEl>
                                        <p:attrNameLst>
                                          <p:attrName>ppt_c</p:attrName>
                                        </p:attrNameLst>
                                      </p:cBhvr>
                                      <p:to>
                                        <a:srgbClr val="5F5F5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2627" name="Rectangle 3"/>
          <p:cNvSpPr>
            <a:spLocks noGrp="1" noChangeArrowheads="1"/>
          </p:cNvSpPr>
          <p:nvPr>
            <p:ph idx="1"/>
          </p:nvPr>
        </p:nvSpPr>
        <p:spPr>
          <a:xfrm>
            <a:off x="0" y="1790700"/>
            <a:ext cx="9144000" cy="5029200"/>
          </a:xfrm>
        </p:spPr>
        <p:txBody>
          <a:bodyPr/>
          <a:lstStyle/>
          <a:p>
            <a:pPr eaLnBrk="1" hangingPunct="1">
              <a:buClr>
                <a:srgbClr val="FFFF00"/>
              </a:buClr>
              <a:buFont typeface="Wingdings" pitchFamily="2" charset="2"/>
              <a:buChar char="Ø"/>
            </a:pPr>
            <a:endParaRPr lang="en-US" sz="800" b="1" smtClean="0">
              <a:latin typeface="Times New Roman" pitchFamily="18" charset="0"/>
              <a:cs typeface="Times New Roman" pitchFamily="18" charset="0"/>
            </a:endParaRPr>
          </a:p>
          <a:p>
            <a:pPr lvl="1" eaLnBrk="1" hangingPunct="1">
              <a:buClr>
                <a:srgbClr val="FF0000"/>
              </a:buClr>
              <a:buFont typeface="Wingdings" pitchFamily="2" charset="2"/>
              <a:buChar char="ü"/>
            </a:pPr>
            <a:r>
              <a:rPr lang="en-US" sz="3200" b="1" smtClean="0">
                <a:solidFill>
                  <a:schemeClr val="tx1"/>
                </a:solidFill>
                <a:latin typeface="Times New Roman" pitchFamily="18" charset="0"/>
                <a:cs typeface="Times New Roman" pitchFamily="18" charset="0"/>
              </a:rPr>
              <a:t>Request for the assigned mission is authorized.</a:t>
            </a:r>
          </a:p>
          <a:p>
            <a:pPr lvl="1" eaLnBrk="1" hangingPunct="1">
              <a:buClr>
                <a:srgbClr val="FF0000"/>
              </a:buClr>
              <a:buFont typeface="Wingdings" pitchFamily="2" charset="2"/>
              <a:buChar char="ü"/>
            </a:pPr>
            <a:endParaRPr lang="en-US" sz="3200" b="1" smtClean="0">
              <a:solidFill>
                <a:schemeClr val="tx1"/>
              </a:solidFill>
              <a:latin typeface="Times New Roman" pitchFamily="18" charset="0"/>
              <a:cs typeface="Times New Roman" pitchFamily="18" charset="0"/>
            </a:endParaRPr>
          </a:p>
          <a:p>
            <a:pPr lvl="1" eaLnBrk="1" hangingPunct="1">
              <a:buClr>
                <a:srgbClr val="FF0000"/>
              </a:buClr>
              <a:buFont typeface="Wingdings" pitchFamily="2" charset="2"/>
              <a:buChar char="ü"/>
            </a:pPr>
            <a:endParaRPr lang="en-US" sz="3200" b="1" smtClean="0">
              <a:solidFill>
                <a:schemeClr val="tx1"/>
              </a:solidFill>
              <a:latin typeface="Times New Roman" pitchFamily="18" charset="0"/>
              <a:cs typeface="Times New Roman" pitchFamily="18" charset="0"/>
            </a:endParaRPr>
          </a:p>
          <a:p>
            <a:pPr lvl="1" eaLnBrk="1" hangingPunct="1">
              <a:buClr>
                <a:srgbClr val="FF0000"/>
              </a:buClr>
              <a:buFont typeface="Wingdings" pitchFamily="2" charset="2"/>
              <a:buChar char="ü"/>
            </a:pPr>
            <a:endParaRPr lang="en-US" sz="800" b="1" smtClean="0">
              <a:solidFill>
                <a:schemeClr val="tx1"/>
              </a:solidFill>
              <a:latin typeface="Times New Roman" pitchFamily="18" charset="0"/>
              <a:cs typeface="Times New Roman" pitchFamily="18" charset="0"/>
            </a:endParaRPr>
          </a:p>
          <a:p>
            <a:pPr lvl="1" eaLnBrk="1" hangingPunct="1">
              <a:buClr>
                <a:srgbClr val="FF0000"/>
              </a:buClr>
              <a:buFont typeface="Wingdings" pitchFamily="2" charset="2"/>
              <a:buChar char="ü"/>
            </a:pPr>
            <a:r>
              <a:rPr lang="en-US" sz="3200" b="1" smtClean="0">
                <a:solidFill>
                  <a:schemeClr val="tx1"/>
                </a:solidFill>
                <a:latin typeface="Times New Roman" pitchFamily="18" charset="0"/>
                <a:cs typeface="Times New Roman" pitchFamily="18" charset="0"/>
              </a:rPr>
              <a:t>Operator has a valid operator’s license (OF-346).</a:t>
            </a:r>
          </a:p>
          <a:p>
            <a:pPr lvl="1" eaLnBrk="1" hangingPunct="1">
              <a:buClr>
                <a:srgbClr val="FF0000"/>
              </a:buClr>
              <a:buFont typeface="Wingdings" pitchFamily="2" charset="2"/>
              <a:buChar char="ü"/>
            </a:pPr>
            <a:endParaRPr lang="en-US" sz="800" b="1" smtClean="0">
              <a:solidFill>
                <a:schemeClr val="tx1"/>
              </a:solidFill>
              <a:latin typeface="Times New Roman" pitchFamily="18" charset="0"/>
              <a:cs typeface="Times New Roman" pitchFamily="18" charset="0"/>
            </a:endParaRPr>
          </a:p>
          <a:p>
            <a:pPr lvl="1" eaLnBrk="1" hangingPunct="1">
              <a:buClr>
                <a:srgbClr val="FF0000"/>
              </a:buClr>
              <a:buFont typeface="Wingdings" pitchFamily="2" charset="2"/>
              <a:buChar char="ü"/>
            </a:pPr>
            <a:r>
              <a:rPr lang="en-US" sz="3200" b="1" smtClean="0">
                <a:solidFill>
                  <a:schemeClr val="tx1"/>
                </a:solidFill>
                <a:latin typeface="Times New Roman" pitchFamily="18" charset="0"/>
                <a:cs typeface="Times New Roman" pitchFamily="18" charset="0"/>
              </a:rPr>
              <a:t>Section “A” is updated with any 2nd EOM or higher PMCS due on equipment. Leave blank if equipment has no operational time indicator</a:t>
            </a:r>
            <a:r>
              <a:rPr lang="en-US" b="1" smtClean="0">
                <a:solidFill>
                  <a:schemeClr val="tx1"/>
                </a:solidFill>
                <a:latin typeface="Times New Roman" pitchFamily="18" charset="0"/>
                <a:cs typeface="Times New Roman" pitchFamily="18" charset="0"/>
              </a:rPr>
              <a:t>.</a:t>
            </a:r>
          </a:p>
          <a:p>
            <a:pPr lvl="1" eaLnBrk="1" hangingPunct="1">
              <a:buClr>
                <a:srgbClr val="FFFF00"/>
              </a:buClr>
              <a:buFont typeface="Wingdings" pitchFamily="2" charset="2"/>
              <a:buChar char="ü"/>
            </a:pPr>
            <a:endParaRPr lang="en-US" b="1" smtClean="0"/>
          </a:p>
        </p:txBody>
      </p:sp>
      <p:sp>
        <p:nvSpPr>
          <p:cNvPr id="43010" name="Rectangle 2"/>
          <p:cNvSpPr>
            <a:spLocks noGrp="1" noChangeArrowheads="1"/>
          </p:cNvSpPr>
          <p:nvPr>
            <p:ph type="title"/>
          </p:nvPr>
        </p:nvSpPr>
        <p:spPr>
          <a:xfrm>
            <a:off x="0" y="0"/>
            <a:ext cx="9144000" cy="1752600"/>
          </a:xfrm>
        </p:spPr>
        <p:txBody>
          <a:bodyPr>
            <a:normAutofit fontScale="90000"/>
          </a:bodyPr>
          <a:lstStyle/>
          <a:p>
            <a:pPr algn="ctr" eaLnBrk="1" fontAlgn="auto" hangingPunct="1">
              <a:spcAft>
                <a:spcPts val="0"/>
              </a:spcAft>
              <a:defRPr/>
            </a:pPr>
            <a:r>
              <a:rPr sz="6000" b="1" smtClean="0">
                <a:solidFill>
                  <a:srgbClr val="FF0000"/>
                </a:solidFill>
              </a:rPr>
              <a:t>DISPATCHER RESPONSIBILITIES</a:t>
            </a:r>
          </a:p>
        </p:txBody>
      </p:sp>
      <p:pic>
        <p:nvPicPr>
          <p:cNvPr id="4" name="Picture 3" descr="hs.jpg"/>
          <p:cNvPicPr>
            <a:picLocks noChangeAspect="1"/>
          </p:cNvPicPr>
          <p:nvPr/>
        </p:nvPicPr>
        <p:blipFill>
          <a:blip r:embed="rId2" cstate="print"/>
          <a:srcRect/>
          <a:stretch>
            <a:fillRect/>
          </a:stretch>
        </p:blipFill>
        <p:spPr bwMode="auto">
          <a:xfrm>
            <a:off x="3733800" y="2514600"/>
            <a:ext cx="1600200" cy="1219200"/>
          </a:xfrm>
          <a:prstGeom prst="rect">
            <a:avLst/>
          </a:prstGeom>
          <a:noFill/>
          <a:ln w="9525">
            <a:noFill/>
            <a:miter lim="800000"/>
            <a:headEnd/>
            <a:tailEnd/>
          </a:ln>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82627">
                                            <p:txEl>
                                              <p:pRg st="1" end="1"/>
                                            </p:txEl>
                                          </p:spTgt>
                                        </p:tgtEl>
                                        <p:attrNameLst>
                                          <p:attrName>style.visibility</p:attrName>
                                        </p:attrNameLst>
                                      </p:cBhvr>
                                      <p:to>
                                        <p:strVal val="visible"/>
                                      </p:to>
                                    </p:set>
                                    <p:animEffect transition="in" filter="checkerboard(across)">
                                      <p:cBhvr>
                                        <p:cTn id="7" dur="500"/>
                                        <p:tgtEl>
                                          <p:spTgt spid="282627">
                                            <p:txEl>
                                              <p:pRg st="1" end="1"/>
                                            </p:txEl>
                                          </p:spTgt>
                                        </p:tgtEl>
                                      </p:cBhvr>
                                    </p:animEffect>
                                  </p:childTnLst>
                                  <p:subTnLst>
                                    <p:animClr clrSpc="rgb" dir="cw">
                                      <p:cBhvr override="childStyle">
                                        <p:cTn dur="1" fill="hold" display="0" masterRel="nextClick" afterEffect="1"/>
                                        <p:tgtEl>
                                          <p:spTgt spid="282627">
                                            <p:txEl>
                                              <p:pRg st="1" end="1"/>
                                            </p:txEl>
                                          </p:spTgt>
                                        </p:tgtEl>
                                        <p:attrNameLst>
                                          <p:attrName>ppt_c</p:attrName>
                                        </p:attrNameLst>
                                      </p:cBhvr>
                                      <p:to>
                                        <a:srgbClr val="5F5F5F"/>
                                      </p:to>
                                    </p:animClr>
                                  </p:sub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282627">
                                            <p:txEl>
                                              <p:pRg st="5" end="5"/>
                                            </p:txEl>
                                          </p:spTgt>
                                        </p:tgtEl>
                                        <p:attrNameLst>
                                          <p:attrName>style.visibility</p:attrName>
                                        </p:attrNameLst>
                                      </p:cBhvr>
                                      <p:to>
                                        <p:strVal val="visible"/>
                                      </p:to>
                                    </p:set>
                                    <p:animEffect transition="in" filter="checkerboard(across)">
                                      <p:cBhvr>
                                        <p:cTn id="15" dur="500"/>
                                        <p:tgtEl>
                                          <p:spTgt spid="282627">
                                            <p:txEl>
                                              <p:pRg st="5" end="5"/>
                                            </p:txEl>
                                          </p:spTgt>
                                        </p:tgtEl>
                                      </p:cBhvr>
                                    </p:animEffect>
                                  </p:childTnLst>
                                  <p:subTnLst>
                                    <p:animClr clrSpc="rgb" dir="cw">
                                      <p:cBhvr override="childStyle">
                                        <p:cTn dur="1" fill="hold" display="0" masterRel="nextClick" afterEffect="1"/>
                                        <p:tgtEl>
                                          <p:spTgt spid="282627">
                                            <p:txEl>
                                              <p:pRg st="5" end="5"/>
                                            </p:txEl>
                                          </p:spTgt>
                                        </p:tgtEl>
                                        <p:attrNameLst>
                                          <p:attrName>ppt_c</p:attrName>
                                        </p:attrNameLst>
                                      </p:cBhvr>
                                      <p:to>
                                        <a:srgbClr val="5F5F5F"/>
                                      </p:to>
                                    </p:animClr>
                                  </p:sub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282627">
                                            <p:txEl>
                                              <p:pRg st="7" end="7"/>
                                            </p:txEl>
                                          </p:spTgt>
                                        </p:tgtEl>
                                        <p:attrNameLst>
                                          <p:attrName>style.visibility</p:attrName>
                                        </p:attrNameLst>
                                      </p:cBhvr>
                                      <p:to>
                                        <p:strVal val="visible"/>
                                      </p:to>
                                    </p:set>
                                    <p:animEffect transition="in" filter="checkerboard(across)">
                                      <p:cBhvr>
                                        <p:cTn id="20" dur="500"/>
                                        <p:tgtEl>
                                          <p:spTgt spid="282627">
                                            <p:txEl>
                                              <p:pRg st="7" end="7"/>
                                            </p:txEl>
                                          </p:spTgt>
                                        </p:tgtEl>
                                      </p:cBhvr>
                                    </p:animEffect>
                                  </p:childTnLst>
                                  <p:subTnLst>
                                    <p:animClr clrSpc="rgb" dir="cw">
                                      <p:cBhvr override="childStyle">
                                        <p:cTn dur="1" fill="hold" display="0" masterRel="nextClick" afterEffect="1"/>
                                        <p:tgtEl>
                                          <p:spTgt spid="282627">
                                            <p:txEl>
                                              <p:pRg st="7" end="7"/>
                                            </p:txEl>
                                          </p:spTgt>
                                        </p:tgtEl>
                                        <p:attrNameLst>
                                          <p:attrName>ppt_c</p:attrName>
                                        </p:attrNameLst>
                                      </p:cBhvr>
                                      <p:to>
                                        <a:srgbClr val="5F5F5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7" grpId="0" build="p" bldLvl="2"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3651" name="Rectangle 3"/>
          <p:cNvSpPr>
            <a:spLocks noGrp="1" noChangeArrowheads="1"/>
          </p:cNvSpPr>
          <p:nvPr>
            <p:ph idx="1"/>
          </p:nvPr>
        </p:nvSpPr>
        <p:spPr>
          <a:xfrm>
            <a:off x="0" y="2209800"/>
            <a:ext cx="9144000" cy="4648200"/>
          </a:xfrm>
        </p:spPr>
        <p:txBody>
          <a:bodyPr/>
          <a:lstStyle/>
          <a:p>
            <a:pPr eaLnBrk="1" hangingPunct="1">
              <a:buClr>
                <a:srgbClr val="FFFF00"/>
              </a:buClr>
              <a:buFont typeface="Wingdings" pitchFamily="2" charset="2"/>
              <a:buChar char="Ø"/>
            </a:pPr>
            <a:endParaRPr lang="en-US" sz="800" b="1" smtClean="0">
              <a:solidFill>
                <a:srgbClr val="00FF00"/>
              </a:solidFill>
            </a:endParaRPr>
          </a:p>
          <a:p>
            <a:pPr lvl="1" eaLnBrk="1" hangingPunct="1">
              <a:buClr>
                <a:srgbClr val="FF0000"/>
              </a:buClr>
              <a:buFont typeface="Wingdings" pitchFamily="2" charset="2"/>
              <a:buChar char="ü"/>
            </a:pPr>
            <a:r>
              <a:rPr lang="en-US" sz="3200" b="1" smtClean="0">
                <a:solidFill>
                  <a:schemeClr val="tx1"/>
                </a:solidFill>
                <a:latin typeface="Times New Roman" pitchFamily="18" charset="0"/>
                <a:cs typeface="Times New Roman" pitchFamily="18" charset="0"/>
              </a:rPr>
              <a:t>NAVMC 10031 (Daily Dispatching Record of Vehicles) is updated using the information from the NAVMC 10524.</a:t>
            </a:r>
          </a:p>
          <a:p>
            <a:pPr lvl="1" eaLnBrk="1" hangingPunct="1">
              <a:buClr>
                <a:srgbClr val="FF0000"/>
              </a:buClr>
              <a:buFont typeface="Wingdings" pitchFamily="2" charset="2"/>
              <a:buChar char="ü"/>
            </a:pPr>
            <a:endParaRPr lang="en-US" sz="800" b="1" smtClean="0">
              <a:solidFill>
                <a:schemeClr val="tx1"/>
              </a:solidFill>
              <a:latin typeface="Times New Roman" pitchFamily="18" charset="0"/>
              <a:cs typeface="Times New Roman" pitchFamily="18" charset="0"/>
            </a:endParaRPr>
          </a:p>
          <a:p>
            <a:pPr lvl="1" eaLnBrk="1" hangingPunct="1">
              <a:buClr>
                <a:srgbClr val="FF0000"/>
              </a:buClr>
              <a:buFont typeface="Wingdings" pitchFamily="2" charset="2"/>
              <a:buChar char="ü"/>
            </a:pPr>
            <a:r>
              <a:rPr lang="en-US" sz="3200" b="1" smtClean="0">
                <a:solidFill>
                  <a:schemeClr val="tx1"/>
                </a:solidFill>
                <a:latin typeface="Times New Roman" pitchFamily="18" charset="0"/>
                <a:cs typeface="Times New Roman" pitchFamily="18" charset="0"/>
              </a:rPr>
              <a:t>Equipment Officer or Chief is notified, when NAVMC 10524 indicates CM or PMCS work is required.</a:t>
            </a:r>
          </a:p>
          <a:p>
            <a:pPr lvl="1" eaLnBrk="1" hangingPunct="1">
              <a:buClr>
                <a:srgbClr val="FFFF00"/>
              </a:buClr>
              <a:buFont typeface="Wingdings" pitchFamily="2" charset="2"/>
              <a:buChar char="Ø"/>
            </a:pPr>
            <a:endParaRPr lang="en-US" sz="3200" b="1" smtClean="0">
              <a:solidFill>
                <a:srgbClr val="00FF00"/>
              </a:solidFill>
            </a:endParaRPr>
          </a:p>
          <a:p>
            <a:pPr lvl="1" eaLnBrk="1" hangingPunct="1">
              <a:buClr>
                <a:srgbClr val="FFFF00"/>
              </a:buClr>
              <a:buFont typeface="Wingdings" pitchFamily="2" charset="2"/>
              <a:buChar char="ü"/>
            </a:pPr>
            <a:endParaRPr lang="en-US" b="1" smtClean="0">
              <a:solidFill>
                <a:srgbClr val="FFFFFF"/>
              </a:solidFill>
              <a:latin typeface="Courier New" pitchFamily="49" charset="0"/>
            </a:endParaRPr>
          </a:p>
        </p:txBody>
      </p:sp>
      <p:sp>
        <p:nvSpPr>
          <p:cNvPr id="44034" name="Rectangle 2"/>
          <p:cNvSpPr>
            <a:spLocks noGrp="1" noChangeArrowheads="1"/>
          </p:cNvSpPr>
          <p:nvPr>
            <p:ph type="title"/>
          </p:nvPr>
        </p:nvSpPr>
        <p:spPr>
          <a:xfrm>
            <a:off x="0" y="-914400"/>
            <a:ext cx="9144000" cy="3048000"/>
          </a:xfrm>
        </p:spPr>
        <p:txBody>
          <a:bodyPr/>
          <a:lstStyle/>
          <a:p>
            <a:pPr algn="ctr" eaLnBrk="1" fontAlgn="auto" hangingPunct="1">
              <a:spcAft>
                <a:spcPts val="0"/>
              </a:spcAft>
              <a:defRPr/>
            </a:pPr>
            <a:r>
              <a:rPr sz="5400" b="1" smtClean="0">
                <a:solidFill>
                  <a:srgbClr val="FF0000"/>
                </a:solidFill>
              </a:rPr>
              <a:t>DISPATCHERS RESPONSIBILITIES</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283651">
                                            <p:txEl>
                                              <p:pRg st="1" end="1"/>
                                            </p:txEl>
                                          </p:spTgt>
                                        </p:tgtEl>
                                        <p:attrNameLst>
                                          <p:attrName>style.visibility</p:attrName>
                                        </p:attrNameLst>
                                      </p:cBhvr>
                                      <p:to>
                                        <p:strVal val="visible"/>
                                      </p:to>
                                    </p:set>
                                    <p:animEffect transition="in" filter="slide(fromTop)">
                                      <p:cBhvr>
                                        <p:cTn id="7" dur="500"/>
                                        <p:tgtEl>
                                          <p:spTgt spid="283651">
                                            <p:txEl>
                                              <p:pRg st="1" end="1"/>
                                            </p:txEl>
                                          </p:spTgt>
                                        </p:tgtEl>
                                      </p:cBhvr>
                                    </p:animEffect>
                                  </p:childTnLst>
                                  <p:subTnLst>
                                    <p:animClr clrSpc="rgb" dir="cw">
                                      <p:cBhvr override="childStyle">
                                        <p:cTn dur="1" fill="hold" display="0" masterRel="nextClick" afterEffect="1"/>
                                        <p:tgtEl>
                                          <p:spTgt spid="283651">
                                            <p:txEl>
                                              <p:pRg st="1" end="1"/>
                                            </p:txEl>
                                          </p:spTgt>
                                        </p:tgtEl>
                                        <p:attrNameLst>
                                          <p:attrName>ppt_c</p:attrName>
                                        </p:attrNameLst>
                                      </p:cBhvr>
                                      <p:to>
                                        <a:srgbClr val="5F5F5F"/>
                                      </p:to>
                                    </p:animClr>
                                  </p:sub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83651">
                                            <p:txEl>
                                              <p:pRg st="3" end="3"/>
                                            </p:txEl>
                                          </p:spTgt>
                                        </p:tgtEl>
                                        <p:attrNameLst>
                                          <p:attrName>style.visibility</p:attrName>
                                        </p:attrNameLst>
                                      </p:cBhvr>
                                      <p:to>
                                        <p:strVal val="visible"/>
                                      </p:to>
                                    </p:set>
                                    <p:animEffect transition="in" filter="slide(fromTop)">
                                      <p:cBhvr>
                                        <p:cTn id="12" dur="500"/>
                                        <p:tgtEl>
                                          <p:spTgt spid="283651">
                                            <p:txEl>
                                              <p:pRg st="3" end="3"/>
                                            </p:txEl>
                                          </p:spTgt>
                                        </p:tgtEl>
                                      </p:cBhvr>
                                    </p:animEffect>
                                  </p:childTnLst>
                                  <p:subTnLst>
                                    <p:animClr clrSpc="rgb" dir="cw">
                                      <p:cBhvr override="childStyle">
                                        <p:cTn dur="1" fill="hold" display="0" masterRel="nextClick" afterEffect="1"/>
                                        <p:tgtEl>
                                          <p:spTgt spid="283651">
                                            <p:txEl>
                                              <p:pRg st="3" end="3"/>
                                            </p:txEl>
                                          </p:spTgt>
                                        </p:tgtEl>
                                        <p:attrNameLst>
                                          <p:attrName>ppt_c</p:attrName>
                                        </p:attrNameLst>
                                      </p:cBhvr>
                                      <p:to>
                                        <a:srgbClr val="5F5F5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51" grpId="0" build="p" bldLvl="2"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4675" name="Rectangle 3"/>
          <p:cNvSpPr>
            <a:spLocks noGrp="1" noChangeArrowheads="1"/>
          </p:cNvSpPr>
          <p:nvPr>
            <p:ph idx="1"/>
          </p:nvPr>
        </p:nvSpPr>
        <p:spPr>
          <a:xfrm>
            <a:off x="0" y="1981200"/>
            <a:ext cx="9144000" cy="4876800"/>
          </a:xfrm>
        </p:spPr>
        <p:txBody>
          <a:bodyPr/>
          <a:lstStyle/>
          <a:p>
            <a:pPr lvl="1" eaLnBrk="1" hangingPunct="1">
              <a:lnSpc>
                <a:spcPct val="90000"/>
              </a:lnSpc>
              <a:buClr>
                <a:srgbClr val="FF0000"/>
              </a:buClr>
              <a:buFont typeface="Wingdings" pitchFamily="2" charset="2"/>
              <a:buChar char="ü"/>
            </a:pPr>
            <a:r>
              <a:rPr lang="en-US" sz="3600" b="1" smtClean="0">
                <a:solidFill>
                  <a:schemeClr val="tx1"/>
                </a:solidFill>
                <a:latin typeface="Times New Roman" pitchFamily="18" charset="0"/>
                <a:cs typeface="Times New Roman" pitchFamily="18" charset="0"/>
              </a:rPr>
              <a:t>Updated after receipt of the completed NAVMC 10523 when required.</a:t>
            </a:r>
          </a:p>
          <a:p>
            <a:pPr lvl="1" eaLnBrk="1" hangingPunct="1">
              <a:lnSpc>
                <a:spcPct val="90000"/>
              </a:lnSpc>
              <a:buClr>
                <a:srgbClr val="FF0000"/>
              </a:buClr>
              <a:buFont typeface="Wingdings" pitchFamily="2" charset="2"/>
              <a:buChar char="ü"/>
            </a:pPr>
            <a:endParaRPr lang="en-US" sz="900" b="1" smtClean="0">
              <a:solidFill>
                <a:schemeClr val="tx1"/>
              </a:solidFill>
              <a:latin typeface="Times New Roman" pitchFamily="18" charset="0"/>
              <a:cs typeface="Times New Roman" pitchFamily="18" charset="0"/>
            </a:endParaRPr>
          </a:p>
          <a:p>
            <a:pPr lvl="1" eaLnBrk="1" hangingPunct="1">
              <a:lnSpc>
                <a:spcPct val="90000"/>
              </a:lnSpc>
              <a:buClr>
                <a:srgbClr val="FF0000"/>
              </a:buClr>
              <a:buFont typeface="Wingdings" pitchFamily="2" charset="2"/>
              <a:buChar char="ü"/>
            </a:pPr>
            <a:r>
              <a:rPr lang="en-US" sz="3600" b="1" smtClean="0">
                <a:solidFill>
                  <a:schemeClr val="tx1"/>
                </a:solidFill>
                <a:latin typeface="Times New Roman" pitchFamily="18" charset="0"/>
                <a:cs typeface="Times New Roman" pitchFamily="18" charset="0"/>
              </a:rPr>
              <a:t>Before, During and After operation PMCS are indicated on the Daily Preventive Maintenance Services side.</a:t>
            </a:r>
          </a:p>
          <a:p>
            <a:pPr lvl="1" eaLnBrk="1" hangingPunct="1">
              <a:lnSpc>
                <a:spcPct val="90000"/>
              </a:lnSpc>
              <a:buClr>
                <a:srgbClr val="FF0000"/>
              </a:buClr>
              <a:buFont typeface="Wingdings" pitchFamily="2" charset="2"/>
              <a:buChar char="ü"/>
            </a:pPr>
            <a:endParaRPr lang="en-US" sz="900" b="1" smtClean="0">
              <a:solidFill>
                <a:schemeClr val="tx1"/>
              </a:solidFill>
              <a:latin typeface="Times New Roman" pitchFamily="18" charset="0"/>
              <a:cs typeface="Times New Roman" pitchFamily="18" charset="0"/>
            </a:endParaRPr>
          </a:p>
          <a:p>
            <a:pPr lvl="1" eaLnBrk="1" hangingPunct="1">
              <a:lnSpc>
                <a:spcPct val="90000"/>
              </a:lnSpc>
              <a:buClr>
                <a:srgbClr val="FF0000"/>
              </a:buClr>
              <a:buFont typeface="Wingdings" pitchFamily="2" charset="2"/>
              <a:buChar char="ü"/>
            </a:pPr>
            <a:r>
              <a:rPr lang="en-US" sz="3600" b="1" smtClean="0">
                <a:solidFill>
                  <a:schemeClr val="tx1"/>
                </a:solidFill>
                <a:latin typeface="Times New Roman" pitchFamily="18" charset="0"/>
                <a:cs typeface="Times New Roman" pitchFamily="18" charset="0"/>
              </a:rPr>
              <a:t>Dispatcher is not required to schedule 8 or 10 hour PMCS.</a:t>
            </a:r>
          </a:p>
        </p:txBody>
      </p:sp>
      <p:sp>
        <p:nvSpPr>
          <p:cNvPr id="45058" name="Rectangle 2"/>
          <p:cNvSpPr>
            <a:spLocks noGrp="1" noChangeArrowheads="1"/>
          </p:cNvSpPr>
          <p:nvPr>
            <p:ph type="title"/>
          </p:nvPr>
        </p:nvSpPr>
        <p:spPr>
          <a:xfrm>
            <a:off x="0" y="114300"/>
            <a:ext cx="9144000" cy="1790700"/>
          </a:xfrm>
        </p:spPr>
        <p:txBody>
          <a:bodyPr/>
          <a:lstStyle/>
          <a:p>
            <a:pPr algn="ctr" eaLnBrk="1" fontAlgn="auto" hangingPunct="1">
              <a:spcAft>
                <a:spcPts val="0"/>
              </a:spcAft>
              <a:defRPr/>
            </a:pPr>
            <a:r>
              <a:rPr sz="5400" b="1" smtClean="0">
                <a:solidFill>
                  <a:srgbClr val="FF0000"/>
                </a:solidFill>
              </a:rPr>
              <a:t>DISPATCHERS RESPONSIBILITIES</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284675">
                                            <p:txEl>
                                              <p:pRg st="0" end="0"/>
                                            </p:txEl>
                                          </p:spTgt>
                                        </p:tgtEl>
                                        <p:attrNameLst>
                                          <p:attrName>style.visibility</p:attrName>
                                        </p:attrNameLst>
                                      </p:cBhvr>
                                      <p:to>
                                        <p:strVal val="visible"/>
                                      </p:to>
                                    </p:set>
                                    <p:animEffect transition="in" filter="randombar(vertical)">
                                      <p:cBhvr>
                                        <p:cTn id="7" dur="500"/>
                                        <p:tgtEl>
                                          <p:spTgt spid="284675">
                                            <p:txEl>
                                              <p:pRg st="0" end="0"/>
                                            </p:txEl>
                                          </p:spTgt>
                                        </p:tgtEl>
                                      </p:cBhvr>
                                    </p:animEffect>
                                  </p:childTnLst>
                                  <p:subTnLst>
                                    <p:animClr clrSpc="rgb" dir="cw">
                                      <p:cBhvr override="childStyle">
                                        <p:cTn dur="1" fill="hold" display="0" masterRel="nextClick" afterEffect="1"/>
                                        <p:tgtEl>
                                          <p:spTgt spid="284675">
                                            <p:txEl>
                                              <p:pRg st="0" end="0"/>
                                            </p:txEl>
                                          </p:spTgt>
                                        </p:tgtEl>
                                        <p:attrNameLst>
                                          <p:attrName>ppt_c</p:attrName>
                                        </p:attrNameLst>
                                      </p:cBhvr>
                                      <p:to>
                                        <a:srgbClr val="5F5F5F"/>
                                      </p:to>
                                    </p:animClr>
                                  </p:sub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284675">
                                            <p:txEl>
                                              <p:pRg st="2" end="2"/>
                                            </p:txEl>
                                          </p:spTgt>
                                        </p:tgtEl>
                                        <p:attrNameLst>
                                          <p:attrName>style.visibility</p:attrName>
                                        </p:attrNameLst>
                                      </p:cBhvr>
                                      <p:to>
                                        <p:strVal val="visible"/>
                                      </p:to>
                                    </p:set>
                                    <p:animEffect transition="in" filter="randombar(vertical)">
                                      <p:cBhvr>
                                        <p:cTn id="12" dur="500"/>
                                        <p:tgtEl>
                                          <p:spTgt spid="284675">
                                            <p:txEl>
                                              <p:pRg st="2" end="2"/>
                                            </p:txEl>
                                          </p:spTgt>
                                        </p:tgtEl>
                                      </p:cBhvr>
                                    </p:animEffect>
                                  </p:childTnLst>
                                  <p:subTnLst>
                                    <p:animClr clrSpc="rgb" dir="cw">
                                      <p:cBhvr override="childStyle">
                                        <p:cTn dur="1" fill="hold" display="0" masterRel="nextClick" afterEffect="1"/>
                                        <p:tgtEl>
                                          <p:spTgt spid="284675">
                                            <p:txEl>
                                              <p:pRg st="2" end="2"/>
                                            </p:txEl>
                                          </p:spTgt>
                                        </p:tgtEl>
                                        <p:attrNameLst>
                                          <p:attrName>ppt_c</p:attrName>
                                        </p:attrNameLst>
                                      </p:cBhvr>
                                      <p:to>
                                        <a:srgbClr val="5F5F5F"/>
                                      </p:to>
                                    </p:animClr>
                                  </p:subTnLst>
                                </p:cTn>
                              </p:par>
                            </p:childTnLst>
                          </p:cTn>
                        </p:par>
                      </p:childTnLst>
                    </p:cTn>
                  </p:par>
                  <p:par>
                    <p:cTn id="13" fill="hold">
                      <p:stCondLst>
                        <p:cond delay="indefinite"/>
                      </p:stCondLst>
                      <p:childTnLst>
                        <p:par>
                          <p:cTn id="14" fill="hold">
                            <p:stCondLst>
                              <p:cond delay="0"/>
                            </p:stCondLst>
                            <p:childTnLst>
                              <p:par>
                                <p:cTn id="15" presetID="14" presetClass="entr" presetSubtype="5" fill="hold" grpId="0" nodeType="clickEffect">
                                  <p:stCondLst>
                                    <p:cond delay="0"/>
                                  </p:stCondLst>
                                  <p:childTnLst>
                                    <p:set>
                                      <p:cBhvr>
                                        <p:cTn id="16" dur="1" fill="hold">
                                          <p:stCondLst>
                                            <p:cond delay="0"/>
                                          </p:stCondLst>
                                        </p:cTn>
                                        <p:tgtEl>
                                          <p:spTgt spid="284675">
                                            <p:txEl>
                                              <p:pRg st="4" end="4"/>
                                            </p:txEl>
                                          </p:spTgt>
                                        </p:tgtEl>
                                        <p:attrNameLst>
                                          <p:attrName>style.visibility</p:attrName>
                                        </p:attrNameLst>
                                      </p:cBhvr>
                                      <p:to>
                                        <p:strVal val="visible"/>
                                      </p:to>
                                    </p:set>
                                    <p:animEffect transition="in" filter="randombar(vertical)">
                                      <p:cBhvr>
                                        <p:cTn id="17" dur="500"/>
                                        <p:tgtEl>
                                          <p:spTgt spid="284675">
                                            <p:txEl>
                                              <p:pRg st="4" end="4"/>
                                            </p:txEl>
                                          </p:spTgt>
                                        </p:tgtEl>
                                      </p:cBhvr>
                                    </p:animEffect>
                                  </p:childTnLst>
                                  <p:subTnLst>
                                    <p:animClr clrSpc="rgb" dir="cw">
                                      <p:cBhvr override="childStyle">
                                        <p:cTn dur="1" fill="hold" display="0" masterRel="nextClick" afterEffect="1"/>
                                        <p:tgtEl>
                                          <p:spTgt spid="284675">
                                            <p:txEl>
                                              <p:pRg st="4" end="4"/>
                                            </p:txEl>
                                          </p:spTgt>
                                        </p:tgtEl>
                                        <p:attrNameLst>
                                          <p:attrName>ppt_c</p:attrName>
                                        </p:attrNameLst>
                                      </p:cBhvr>
                                      <p:to>
                                        <a:srgbClr val="5F5F5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75" grpId="0" build="p" bldLvl="2"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5699" name="Rectangle 3"/>
          <p:cNvSpPr>
            <a:spLocks noGrp="1" noChangeArrowheads="1"/>
          </p:cNvSpPr>
          <p:nvPr>
            <p:ph idx="1"/>
          </p:nvPr>
        </p:nvSpPr>
        <p:spPr>
          <a:xfrm>
            <a:off x="0" y="1771650"/>
            <a:ext cx="9144000" cy="5086350"/>
          </a:xfrm>
        </p:spPr>
        <p:txBody>
          <a:bodyPr/>
          <a:lstStyle/>
          <a:p>
            <a:pPr lvl="1" eaLnBrk="1" hangingPunct="1">
              <a:buClr>
                <a:srgbClr val="FF0000"/>
              </a:buClr>
              <a:buFont typeface="Wingdings" pitchFamily="2" charset="2"/>
              <a:buChar char="ü"/>
            </a:pPr>
            <a:r>
              <a:rPr lang="en-US" sz="3200" b="1" smtClean="0">
                <a:solidFill>
                  <a:schemeClr val="tx1"/>
                </a:solidFill>
                <a:latin typeface="Times New Roman" pitchFamily="18" charset="0"/>
                <a:cs typeface="Times New Roman" pitchFamily="18" charset="0"/>
              </a:rPr>
              <a:t>Section “A” is updated after completion of a 2nd echelon or higher, scheduled or unscheduled, PMCS.</a:t>
            </a:r>
          </a:p>
          <a:p>
            <a:pPr lvl="1" eaLnBrk="1" hangingPunct="1">
              <a:buClr>
                <a:srgbClr val="FF0000"/>
              </a:buClr>
              <a:buFont typeface="Wingdings" pitchFamily="2" charset="2"/>
              <a:buChar char="ü"/>
            </a:pPr>
            <a:endParaRPr lang="en-US" sz="800" b="1" smtClean="0">
              <a:solidFill>
                <a:schemeClr val="tx1"/>
              </a:solidFill>
              <a:latin typeface="Times New Roman" pitchFamily="18" charset="0"/>
              <a:cs typeface="Times New Roman" pitchFamily="18" charset="0"/>
            </a:endParaRPr>
          </a:p>
          <a:p>
            <a:pPr lvl="1" eaLnBrk="1" hangingPunct="1">
              <a:buClr>
                <a:srgbClr val="FF0000"/>
              </a:buClr>
              <a:buFont typeface="Wingdings" pitchFamily="2" charset="2"/>
              <a:buChar char="ü"/>
            </a:pPr>
            <a:r>
              <a:rPr lang="en-US" sz="3200" b="1" smtClean="0">
                <a:solidFill>
                  <a:schemeClr val="tx1"/>
                </a:solidFill>
                <a:latin typeface="Times New Roman" pitchFamily="18" charset="0"/>
                <a:cs typeface="Times New Roman" pitchFamily="18" charset="0"/>
              </a:rPr>
              <a:t>NAVMC 10561 (Preventive Maintenance Checks and Services Roster) is updated.</a:t>
            </a:r>
          </a:p>
          <a:p>
            <a:pPr lvl="1" eaLnBrk="1" hangingPunct="1">
              <a:buClr>
                <a:srgbClr val="FF0000"/>
              </a:buClr>
              <a:buFont typeface="Wingdings" pitchFamily="2" charset="2"/>
              <a:buChar char="ü"/>
            </a:pPr>
            <a:endParaRPr lang="en-US" sz="800" b="1" smtClean="0">
              <a:solidFill>
                <a:schemeClr val="tx1"/>
              </a:solidFill>
              <a:latin typeface="Times New Roman" pitchFamily="18" charset="0"/>
              <a:cs typeface="Times New Roman" pitchFamily="18" charset="0"/>
            </a:endParaRPr>
          </a:p>
          <a:p>
            <a:pPr lvl="1" eaLnBrk="1" hangingPunct="1">
              <a:buClr>
                <a:srgbClr val="FF0000"/>
              </a:buClr>
              <a:buFont typeface="Wingdings" pitchFamily="2" charset="2"/>
              <a:buChar char="ü"/>
            </a:pPr>
            <a:r>
              <a:rPr lang="en-US" sz="3200" b="1" smtClean="0">
                <a:solidFill>
                  <a:schemeClr val="tx1"/>
                </a:solidFill>
                <a:latin typeface="Times New Roman" pitchFamily="18" charset="0"/>
                <a:cs typeface="Times New Roman" pitchFamily="18" charset="0"/>
              </a:rPr>
              <a:t>Any PMCS or CM is done prior to being dispatched.</a:t>
            </a:r>
          </a:p>
        </p:txBody>
      </p:sp>
      <p:sp>
        <p:nvSpPr>
          <p:cNvPr id="46082" name="Rectangle 2"/>
          <p:cNvSpPr>
            <a:spLocks noGrp="1" noChangeArrowheads="1"/>
          </p:cNvSpPr>
          <p:nvPr>
            <p:ph type="title"/>
          </p:nvPr>
        </p:nvSpPr>
        <p:spPr>
          <a:xfrm>
            <a:off x="0" y="-114300"/>
            <a:ext cx="9144000" cy="1828800"/>
          </a:xfrm>
        </p:spPr>
        <p:txBody>
          <a:bodyPr/>
          <a:lstStyle/>
          <a:p>
            <a:pPr algn="ctr" eaLnBrk="1" fontAlgn="auto" hangingPunct="1">
              <a:spcAft>
                <a:spcPts val="0"/>
              </a:spcAft>
              <a:defRPr/>
            </a:pPr>
            <a:r>
              <a:rPr sz="4800" b="1" smtClean="0">
                <a:solidFill>
                  <a:srgbClr val="FF0000"/>
                </a:solidFill>
                <a:latin typeface="Times New Roman" pitchFamily="18" charset="0"/>
                <a:cs typeface="Times New Roman" pitchFamily="18" charset="0"/>
              </a:rPr>
              <a:t>EQUIPMENT CHIEF </a:t>
            </a:r>
            <a:r>
              <a:rPr sz="4800" b="1" smtClean="0">
                <a:solidFill>
                  <a:srgbClr val="FF0000"/>
                </a:solidFill>
              </a:rPr>
              <a:t>RESPONSIBILITIES</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6" fill="hold" grpId="0" nodeType="clickEffect">
                                  <p:stCondLst>
                                    <p:cond delay="0"/>
                                  </p:stCondLst>
                                  <p:childTnLst>
                                    <p:set>
                                      <p:cBhvr>
                                        <p:cTn id="6" dur="1" fill="hold">
                                          <p:stCondLst>
                                            <p:cond delay="0"/>
                                          </p:stCondLst>
                                        </p:cTn>
                                        <p:tgtEl>
                                          <p:spTgt spid="285699">
                                            <p:txEl>
                                              <p:pRg st="0" end="0"/>
                                            </p:txEl>
                                          </p:spTgt>
                                        </p:tgtEl>
                                        <p:attrNameLst>
                                          <p:attrName>style.visibility</p:attrName>
                                        </p:attrNameLst>
                                      </p:cBhvr>
                                      <p:to>
                                        <p:strVal val="visible"/>
                                      </p:to>
                                    </p:set>
                                    <p:anim calcmode="lin" valueType="num">
                                      <p:cBhvr>
                                        <p:cTn id="7" dur="500" fill="hold"/>
                                        <p:tgtEl>
                                          <p:spTgt spid="285699">
                                            <p:txEl>
                                              <p:pRg st="0" end="0"/>
                                            </p:txEl>
                                          </p:spTgt>
                                        </p:tgtEl>
                                        <p:attrNameLst>
                                          <p:attrName>ppt_w</p:attrName>
                                        </p:attrNameLst>
                                      </p:cBhvr>
                                      <p:tavLst>
                                        <p:tav tm="0">
                                          <p:val>
                                            <p:strVal val="(6*min(max(#ppt_w*#ppt_h,.3),1)-7.4)/-.7*#ppt_w"/>
                                          </p:val>
                                        </p:tav>
                                        <p:tav tm="100000">
                                          <p:val>
                                            <p:strVal val="#ppt_w"/>
                                          </p:val>
                                        </p:tav>
                                      </p:tavLst>
                                    </p:anim>
                                    <p:anim calcmode="lin" valueType="num">
                                      <p:cBhvr>
                                        <p:cTn id="8" dur="500" fill="hold"/>
                                        <p:tgtEl>
                                          <p:spTgt spid="285699">
                                            <p:txEl>
                                              <p:pRg st="0" end="0"/>
                                            </p:txEl>
                                          </p:spTgt>
                                        </p:tgtEl>
                                        <p:attrNameLst>
                                          <p:attrName>ppt_h</p:attrName>
                                        </p:attrNameLst>
                                      </p:cBhvr>
                                      <p:tavLst>
                                        <p:tav tm="0">
                                          <p:val>
                                            <p:strVal val="(6*min(max(#ppt_w*#ppt_h,.3),1)-7.4)/-.7*#ppt_h"/>
                                          </p:val>
                                        </p:tav>
                                        <p:tav tm="100000">
                                          <p:val>
                                            <p:strVal val="#ppt_h"/>
                                          </p:val>
                                        </p:tav>
                                      </p:tavLst>
                                    </p:anim>
                                    <p:anim calcmode="lin" valueType="num">
                                      <p:cBhvr>
                                        <p:cTn id="9" dur="500" fill="hold"/>
                                        <p:tgtEl>
                                          <p:spTgt spid="285699">
                                            <p:txEl>
                                              <p:pRg st="0" end="0"/>
                                            </p:txEl>
                                          </p:spTgt>
                                        </p:tgtEl>
                                        <p:attrNameLst>
                                          <p:attrName>ppt_x</p:attrName>
                                        </p:attrNameLst>
                                      </p:cBhvr>
                                      <p:tavLst>
                                        <p:tav tm="0">
                                          <p:val>
                                            <p:fltVal val="0.5"/>
                                          </p:val>
                                        </p:tav>
                                        <p:tav tm="100000">
                                          <p:val>
                                            <p:strVal val="#ppt_x"/>
                                          </p:val>
                                        </p:tav>
                                      </p:tavLst>
                                    </p:anim>
                                    <p:anim calcmode="lin" valueType="num">
                                      <p:cBhvr>
                                        <p:cTn id="10" dur="500" fill="hold"/>
                                        <p:tgtEl>
                                          <p:spTgt spid="285699">
                                            <p:txEl>
                                              <p:pRg st="0" end="0"/>
                                            </p:txEl>
                                          </p:spTgt>
                                        </p:tgtEl>
                                        <p:attrNameLst>
                                          <p:attrName>ppt_y</p:attrName>
                                        </p:attrNameLst>
                                      </p:cBhvr>
                                      <p:tavLst>
                                        <p:tav tm="0">
                                          <p:val>
                                            <p:strVal val="1+(6*min(max(#ppt_w*#ppt_h,.3),1)-7.4)/-.7*#ppt_h/2"/>
                                          </p:val>
                                        </p:tav>
                                        <p:tav tm="100000">
                                          <p:val>
                                            <p:strVal val="#ppt_y"/>
                                          </p:val>
                                        </p:tav>
                                      </p:tavLst>
                                    </p:anim>
                                  </p:childTnLst>
                                  <p:subTnLst>
                                    <p:animClr clrSpc="rgb" dir="cw">
                                      <p:cBhvr override="childStyle">
                                        <p:cTn dur="1" fill="hold" display="0" masterRel="nextClick" afterEffect="1"/>
                                        <p:tgtEl>
                                          <p:spTgt spid="285699">
                                            <p:txEl>
                                              <p:pRg st="0" end="0"/>
                                            </p:txEl>
                                          </p:spTgt>
                                        </p:tgtEl>
                                        <p:attrNameLst>
                                          <p:attrName>ppt_c</p:attrName>
                                        </p:attrNameLst>
                                      </p:cBhvr>
                                      <p:to>
                                        <a:srgbClr val="5F5F5F"/>
                                      </p:to>
                                    </p:animClr>
                                  </p:subTnLst>
                                </p:cTn>
                              </p:par>
                            </p:childTnLst>
                          </p:cTn>
                        </p:par>
                      </p:childTnLst>
                    </p:cTn>
                  </p:par>
                  <p:par>
                    <p:cTn id="11" fill="hold">
                      <p:stCondLst>
                        <p:cond delay="indefinite"/>
                      </p:stCondLst>
                      <p:childTnLst>
                        <p:par>
                          <p:cTn id="12" fill="hold">
                            <p:stCondLst>
                              <p:cond delay="0"/>
                            </p:stCondLst>
                            <p:childTnLst>
                              <p:par>
                                <p:cTn id="13" presetID="23" presetClass="entr" presetSubtype="36" fill="hold" grpId="0" nodeType="clickEffect">
                                  <p:stCondLst>
                                    <p:cond delay="0"/>
                                  </p:stCondLst>
                                  <p:childTnLst>
                                    <p:set>
                                      <p:cBhvr>
                                        <p:cTn id="14" dur="1" fill="hold">
                                          <p:stCondLst>
                                            <p:cond delay="0"/>
                                          </p:stCondLst>
                                        </p:cTn>
                                        <p:tgtEl>
                                          <p:spTgt spid="285699">
                                            <p:txEl>
                                              <p:pRg st="2" end="2"/>
                                            </p:txEl>
                                          </p:spTgt>
                                        </p:tgtEl>
                                        <p:attrNameLst>
                                          <p:attrName>style.visibility</p:attrName>
                                        </p:attrNameLst>
                                      </p:cBhvr>
                                      <p:to>
                                        <p:strVal val="visible"/>
                                      </p:to>
                                    </p:set>
                                    <p:anim calcmode="lin" valueType="num">
                                      <p:cBhvr>
                                        <p:cTn id="15" dur="500" fill="hold"/>
                                        <p:tgtEl>
                                          <p:spTgt spid="285699">
                                            <p:txEl>
                                              <p:pRg st="2" end="2"/>
                                            </p:txEl>
                                          </p:spTgt>
                                        </p:tgtEl>
                                        <p:attrNameLst>
                                          <p:attrName>ppt_w</p:attrName>
                                        </p:attrNameLst>
                                      </p:cBhvr>
                                      <p:tavLst>
                                        <p:tav tm="0">
                                          <p:val>
                                            <p:strVal val="(6*min(max(#ppt_w*#ppt_h,.3),1)-7.4)/-.7*#ppt_w"/>
                                          </p:val>
                                        </p:tav>
                                        <p:tav tm="100000">
                                          <p:val>
                                            <p:strVal val="#ppt_w"/>
                                          </p:val>
                                        </p:tav>
                                      </p:tavLst>
                                    </p:anim>
                                    <p:anim calcmode="lin" valueType="num">
                                      <p:cBhvr>
                                        <p:cTn id="16" dur="500" fill="hold"/>
                                        <p:tgtEl>
                                          <p:spTgt spid="285699">
                                            <p:txEl>
                                              <p:pRg st="2" end="2"/>
                                            </p:txEl>
                                          </p:spTgt>
                                        </p:tgtEl>
                                        <p:attrNameLst>
                                          <p:attrName>ppt_h</p:attrName>
                                        </p:attrNameLst>
                                      </p:cBhvr>
                                      <p:tavLst>
                                        <p:tav tm="0">
                                          <p:val>
                                            <p:strVal val="(6*min(max(#ppt_w*#ppt_h,.3),1)-7.4)/-.7*#ppt_h"/>
                                          </p:val>
                                        </p:tav>
                                        <p:tav tm="100000">
                                          <p:val>
                                            <p:strVal val="#ppt_h"/>
                                          </p:val>
                                        </p:tav>
                                      </p:tavLst>
                                    </p:anim>
                                    <p:anim calcmode="lin" valueType="num">
                                      <p:cBhvr>
                                        <p:cTn id="17" dur="500" fill="hold"/>
                                        <p:tgtEl>
                                          <p:spTgt spid="285699">
                                            <p:txEl>
                                              <p:pRg st="2" end="2"/>
                                            </p:txEl>
                                          </p:spTgt>
                                        </p:tgtEl>
                                        <p:attrNameLst>
                                          <p:attrName>ppt_x</p:attrName>
                                        </p:attrNameLst>
                                      </p:cBhvr>
                                      <p:tavLst>
                                        <p:tav tm="0">
                                          <p:val>
                                            <p:fltVal val="0.5"/>
                                          </p:val>
                                        </p:tav>
                                        <p:tav tm="100000">
                                          <p:val>
                                            <p:strVal val="#ppt_x"/>
                                          </p:val>
                                        </p:tav>
                                      </p:tavLst>
                                    </p:anim>
                                    <p:anim calcmode="lin" valueType="num">
                                      <p:cBhvr>
                                        <p:cTn id="18" dur="500" fill="hold"/>
                                        <p:tgtEl>
                                          <p:spTgt spid="285699">
                                            <p:txEl>
                                              <p:pRg st="2" end="2"/>
                                            </p:txEl>
                                          </p:spTgt>
                                        </p:tgtEl>
                                        <p:attrNameLst>
                                          <p:attrName>ppt_y</p:attrName>
                                        </p:attrNameLst>
                                      </p:cBhvr>
                                      <p:tavLst>
                                        <p:tav tm="0">
                                          <p:val>
                                            <p:strVal val="1+(6*min(max(#ppt_w*#ppt_h,.3),1)-7.4)/-.7*#ppt_h/2"/>
                                          </p:val>
                                        </p:tav>
                                        <p:tav tm="100000">
                                          <p:val>
                                            <p:strVal val="#ppt_y"/>
                                          </p:val>
                                        </p:tav>
                                      </p:tavLst>
                                    </p:anim>
                                  </p:childTnLst>
                                  <p:subTnLst>
                                    <p:animClr clrSpc="rgb" dir="cw">
                                      <p:cBhvr override="childStyle">
                                        <p:cTn dur="1" fill="hold" display="0" masterRel="nextClick" afterEffect="1"/>
                                        <p:tgtEl>
                                          <p:spTgt spid="285699">
                                            <p:txEl>
                                              <p:pRg st="2" end="2"/>
                                            </p:txEl>
                                          </p:spTgt>
                                        </p:tgtEl>
                                        <p:attrNameLst>
                                          <p:attrName>ppt_c</p:attrName>
                                        </p:attrNameLst>
                                      </p:cBhvr>
                                      <p:to>
                                        <a:srgbClr val="5F5F5F"/>
                                      </p:to>
                                    </p:animClr>
                                  </p:subTnLst>
                                </p:cTn>
                              </p:par>
                            </p:childTnLst>
                          </p:cTn>
                        </p:par>
                      </p:childTnLst>
                    </p:cTn>
                  </p:par>
                  <p:par>
                    <p:cTn id="19" fill="hold">
                      <p:stCondLst>
                        <p:cond delay="indefinite"/>
                      </p:stCondLst>
                      <p:childTnLst>
                        <p:par>
                          <p:cTn id="20" fill="hold">
                            <p:stCondLst>
                              <p:cond delay="0"/>
                            </p:stCondLst>
                            <p:childTnLst>
                              <p:par>
                                <p:cTn id="21" presetID="23" presetClass="entr" presetSubtype="36" fill="hold" grpId="0" nodeType="clickEffect">
                                  <p:stCondLst>
                                    <p:cond delay="0"/>
                                  </p:stCondLst>
                                  <p:childTnLst>
                                    <p:set>
                                      <p:cBhvr>
                                        <p:cTn id="22" dur="1" fill="hold">
                                          <p:stCondLst>
                                            <p:cond delay="0"/>
                                          </p:stCondLst>
                                        </p:cTn>
                                        <p:tgtEl>
                                          <p:spTgt spid="285699">
                                            <p:txEl>
                                              <p:pRg st="4" end="4"/>
                                            </p:txEl>
                                          </p:spTgt>
                                        </p:tgtEl>
                                        <p:attrNameLst>
                                          <p:attrName>style.visibility</p:attrName>
                                        </p:attrNameLst>
                                      </p:cBhvr>
                                      <p:to>
                                        <p:strVal val="visible"/>
                                      </p:to>
                                    </p:set>
                                    <p:anim calcmode="lin" valueType="num">
                                      <p:cBhvr>
                                        <p:cTn id="23" dur="500" fill="hold"/>
                                        <p:tgtEl>
                                          <p:spTgt spid="285699">
                                            <p:txEl>
                                              <p:pRg st="4" end="4"/>
                                            </p:txEl>
                                          </p:spTgt>
                                        </p:tgtEl>
                                        <p:attrNameLst>
                                          <p:attrName>ppt_w</p:attrName>
                                        </p:attrNameLst>
                                      </p:cBhvr>
                                      <p:tavLst>
                                        <p:tav tm="0">
                                          <p:val>
                                            <p:strVal val="(6*min(max(#ppt_w*#ppt_h,.3),1)-7.4)/-.7*#ppt_w"/>
                                          </p:val>
                                        </p:tav>
                                        <p:tav tm="100000">
                                          <p:val>
                                            <p:strVal val="#ppt_w"/>
                                          </p:val>
                                        </p:tav>
                                      </p:tavLst>
                                    </p:anim>
                                    <p:anim calcmode="lin" valueType="num">
                                      <p:cBhvr>
                                        <p:cTn id="24" dur="500" fill="hold"/>
                                        <p:tgtEl>
                                          <p:spTgt spid="285699">
                                            <p:txEl>
                                              <p:pRg st="4" end="4"/>
                                            </p:txEl>
                                          </p:spTgt>
                                        </p:tgtEl>
                                        <p:attrNameLst>
                                          <p:attrName>ppt_h</p:attrName>
                                        </p:attrNameLst>
                                      </p:cBhvr>
                                      <p:tavLst>
                                        <p:tav tm="0">
                                          <p:val>
                                            <p:strVal val="(6*min(max(#ppt_w*#ppt_h,.3),1)-7.4)/-.7*#ppt_h"/>
                                          </p:val>
                                        </p:tav>
                                        <p:tav tm="100000">
                                          <p:val>
                                            <p:strVal val="#ppt_h"/>
                                          </p:val>
                                        </p:tav>
                                      </p:tavLst>
                                    </p:anim>
                                    <p:anim calcmode="lin" valueType="num">
                                      <p:cBhvr>
                                        <p:cTn id="25" dur="500" fill="hold"/>
                                        <p:tgtEl>
                                          <p:spTgt spid="285699">
                                            <p:txEl>
                                              <p:pRg st="4" end="4"/>
                                            </p:txEl>
                                          </p:spTgt>
                                        </p:tgtEl>
                                        <p:attrNameLst>
                                          <p:attrName>ppt_x</p:attrName>
                                        </p:attrNameLst>
                                      </p:cBhvr>
                                      <p:tavLst>
                                        <p:tav tm="0">
                                          <p:val>
                                            <p:fltVal val="0.5"/>
                                          </p:val>
                                        </p:tav>
                                        <p:tav tm="100000">
                                          <p:val>
                                            <p:strVal val="#ppt_x"/>
                                          </p:val>
                                        </p:tav>
                                      </p:tavLst>
                                    </p:anim>
                                    <p:anim calcmode="lin" valueType="num">
                                      <p:cBhvr>
                                        <p:cTn id="26" dur="500" fill="hold"/>
                                        <p:tgtEl>
                                          <p:spTgt spid="285699">
                                            <p:txEl>
                                              <p:pRg st="4" end="4"/>
                                            </p:txEl>
                                          </p:spTgt>
                                        </p:tgtEl>
                                        <p:attrNameLst>
                                          <p:attrName>ppt_y</p:attrName>
                                        </p:attrNameLst>
                                      </p:cBhvr>
                                      <p:tavLst>
                                        <p:tav tm="0">
                                          <p:val>
                                            <p:strVal val="1+(6*min(max(#ppt_w*#ppt_h,.3),1)-7.4)/-.7*#ppt_h/2"/>
                                          </p:val>
                                        </p:tav>
                                        <p:tav tm="100000">
                                          <p:val>
                                            <p:strVal val="#ppt_y"/>
                                          </p:val>
                                        </p:tav>
                                      </p:tavLst>
                                    </p:anim>
                                  </p:childTnLst>
                                  <p:subTnLst>
                                    <p:animClr clrSpc="rgb" dir="cw">
                                      <p:cBhvr override="childStyle">
                                        <p:cTn dur="1" fill="hold" display="0" masterRel="nextClick" afterEffect="1"/>
                                        <p:tgtEl>
                                          <p:spTgt spid="285699">
                                            <p:txEl>
                                              <p:pRg st="4" end="4"/>
                                            </p:txEl>
                                          </p:spTgt>
                                        </p:tgtEl>
                                        <p:attrNameLst>
                                          <p:attrName>ppt_c</p:attrName>
                                        </p:attrNameLst>
                                      </p:cBhvr>
                                      <p:to>
                                        <a:srgbClr val="5F5F5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699" grpId="0" build="p" bldLvl="2"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6723" name="Rectangle 3"/>
          <p:cNvSpPr>
            <a:spLocks noGrp="1" noChangeArrowheads="1"/>
          </p:cNvSpPr>
          <p:nvPr>
            <p:ph idx="1"/>
          </p:nvPr>
        </p:nvSpPr>
        <p:spPr>
          <a:xfrm>
            <a:off x="0" y="2057400"/>
            <a:ext cx="9144000" cy="4094163"/>
          </a:xfrm>
        </p:spPr>
        <p:txBody>
          <a:bodyPr>
            <a:spAutoFit/>
          </a:bodyPr>
          <a:lstStyle/>
          <a:p>
            <a:pPr eaLnBrk="1" hangingPunct="1">
              <a:buClr>
                <a:srgbClr val="FF0000"/>
              </a:buClr>
              <a:buFont typeface="Wingdings" pitchFamily="2" charset="2"/>
              <a:buChar char="Ø"/>
            </a:pPr>
            <a:r>
              <a:rPr lang="en-US" b="1" smtClean="0"/>
              <a:t>The operator will ensure the following:</a:t>
            </a:r>
          </a:p>
          <a:p>
            <a:pPr lvl="1" eaLnBrk="1" hangingPunct="1">
              <a:buClr>
                <a:srgbClr val="FFFF00"/>
              </a:buClr>
              <a:buFont typeface="Wingdings" pitchFamily="2" charset="2"/>
              <a:buChar char="ü"/>
            </a:pPr>
            <a:endParaRPr lang="en-US" sz="3200" b="1" smtClean="0">
              <a:solidFill>
                <a:schemeClr val="tx1"/>
              </a:solidFill>
            </a:endParaRPr>
          </a:p>
          <a:p>
            <a:pPr lvl="1" eaLnBrk="1" hangingPunct="1">
              <a:buClr>
                <a:srgbClr val="FF0000"/>
              </a:buClr>
              <a:buFont typeface="Wingdings" pitchFamily="2" charset="2"/>
              <a:buChar char="ü"/>
            </a:pPr>
            <a:r>
              <a:rPr lang="en-US" sz="3200" b="1" smtClean="0">
                <a:solidFill>
                  <a:schemeClr val="tx1"/>
                </a:solidFill>
              </a:rPr>
              <a:t>Completes all blocks pertaining to the operator before returning to the equipment pool.</a:t>
            </a:r>
          </a:p>
          <a:p>
            <a:pPr lvl="1" eaLnBrk="1" hangingPunct="1">
              <a:buClr>
                <a:srgbClr val="FF0000"/>
              </a:buClr>
              <a:buFont typeface="Wingdings" pitchFamily="2" charset="2"/>
              <a:buChar char="ü"/>
            </a:pPr>
            <a:endParaRPr lang="en-US" sz="3200" b="1" smtClean="0">
              <a:solidFill>
                <a:schemeClr val="tx1"/>
              </a:solidFill>
            </a:endParaRPr>
          </a:p>
          <a:p>
            <a:pPr lvl="1" eaLnBrk="1" hangingPunct="1">
              <a:buClr>
                <a:srgbClr val="FF0000"/>
              </a:buClr>
              <a:buFont typeface="Wingdings" pitchFamily="2" charset="2"/>
              <a:buChar char="ü"/>
            </a:pPr>
            <a:r>
              <a:rPr lang="en-US" sz="3200" b="1" smtClean="0">
                <a:solidFill>
                  <a:schemeClr val="tx1"/>
                </a:solidFill>
              </a:rPr>
              <a:t>Hr/Miles PMCS Completed Block requires initials for daily PMCS.</a:t>
            </a:r>
          </a:p>
        </p:txBody>
      </p:sp>
      <p:sp>
        <p:nvSpPr>
          <p:cNvPr id="47106" name="Rectangle 2"/>
          <p:cNvSpPr>
            <a:spLocks noGrp="1" noChangeArrowheads="1"/>
          </p:cNvSpPr>
          <p:nvPr>
            <p:ph type="title"/>
          </p:nvPr>
        </p:nvSpPr>
        <p:spPr>
          <a:xfrm>
            <a:off x="0" y="0"/>
            <a:ext cx="9144000" cy="1752600"/>
          </a:xfrm>
        </p:spPr>
        <p:txBody>
          <a:bodyPr>
            <a:normAutofit fontScale="90000"/>
          </a:bodyPr>
          <a:lstStyle/>
          <a:p>
            <a:pPr algn="ctr" eaLnBrk="1" fontAlgn="auto" hangingPunct="1">
              <a:spcAft>
                <a:spcPts val="0"/>
              </a:spcAft>
              <a:defRPr/>
            </a:pPr>
            <a:r>
              <a:rPr sz="6000" b="1" smtClean="0">
                <a:solidFill>
                  <a:srgbClr val="FF0000"/>
                </a:solidFill>
              </a:rPr>
              <a:t>OPERATOR RESPONSIBILITIES</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6723">
                                            <p:txEl>
                                              <p:pRg st="0" end="0"/>
                                            </p:txEl>
                                          </p:spTgt>
                                        </p:tgtEl>
                                        <p:attrNameLst>
                                          <p:attrName>style.visibility</p:attrName>
                                        </p:attrNameLst>
                                      </p:cBhvr>
                                      <p:to>
                                        <p:strVal val="visible"/>
                                      </p:to>
                                    </p:set>
                                    <p:animEffect transition="in" filter="dissolve">
                                      <p:cBhvr>
                                        <p:cTn id="7" dur="500"/>
                                        <p:tgtEl>
                                          <p:spTgt spid="286723">
                                            <p:txEl>
                                              <p:pRg st="0" end="0"/>
                                            </p:txEl>
                                          </p:spTgt>
                                        </p:tgtEl>
                                      </p:cBhvr>
                                    </p:animEffect>
                                  </p:childTnLst>
                                  <p:subTnLst>
                                    <p:animClr clrSpc="rgb" dir="cw">
                                      <p:cBhvr override="childStyle">
                                        <p:cTn dur="1" fill="hold" display="0" masterRel="nextClick" afterEffect="1"/>
                                        <p:tgtEl>
                                          <p:spTgt spid="286723">
                                            <p:txEl>
                                              <p:pRg st="0" end="0"/>
                                            </p:txEl>
                                          </p:spTgt>
                                        </p:tgtEl>
                                        <p:attrNameLst>
                                          <p:attrName>ppt_c</p:attrName>
                                        </p:attrNameLst>
                                      </p:cBhvr>
                                      <p:to>
                                        <a:srgbClr val="5F5F5F"/>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86723">
                                            <p:txEl>
                                              <p:pRg st="2" end="2"/>
                                            </p:txEl>
                                          </p:spTgt>
                                        </p:tgtEl>
                                        <p:attrNameLst>
                                          <p:attrName>style.visibility</p:attrName>
                                        </p:attrNameLst>
                                      </p:cBhvr>
                                      <p:to>
                                        <p:strVal val="visible"/>
                                      </p:to>
                                    </p:set>
                                    <p:animEffect transition="in" filter="dissolve">
                                      <p:cBhvr>
                                        <p:cTn id="12" dur="500"/>
                                        <p:tgtEl>
                                          <p:spTgt spid="286723">
                                            <p:txEl>
                                              <p:pRg st="2" end="2"/>
                                            </p:txEl>
                                          </p:spTgt>
                                        </p:tgtEl>
                                      </p:cBhvr>
                                    </p:animEffect>
                                  </p:childTnLst>
                                  <p:subTnLst>
                                    <p:animClr clrSpc="rgb" dir="cw">
                                      <p:cBhvr override="childStyle">
                                        <p:cTn dur="1" fill="hold" display="0" masterRel="nextClick" afterEffect="1"/>
                                        <p:tgtEl>
                                          <p:spTgt spid="286723">
                                            <p:txEl>
                                              <p:pRg st="2" end="2"/>
                                            </p:txEl>
                                          </p:spTgt>
                                        </p:tgtEl>
                                        <p:attrNameLst>
                                          <p:attrName>ppt_c</p:attrName>
                                        </p:attrNameLst>
                                      </p:cBhvr>
                                      <p:to>
                                        <a:srgbClr val="5F5F5F"/>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86723">
                                            <p:txEl>
                                              <p:pRg st="4" end="4"/>
                                            </p:txEl>
                                          </p:spTgt>
                                        </p:tgtEl>
                                        <p:attrNameLst>
                                          <p:attrName>style.visibility</p:attrName>
                                        </p:attrNameLst>
                                      </p:cBhvr>
                                      <p:to>
                                        <p:strVal val="visible"/>
                                      </p:to>
                                    </p:set>
                                    <p:animEffect transition="in" filter="dissolve">
                                      <p:cBhvr>
                                        <p:cTn id="17" dur="500"/>
                                        <p:tgtEl>
                                          <p:spTgt spid="286723">
                                            <p:txEl>
                                              <p:pRg st="4" end="4"/>
                                            </p:txEl>
                                          </p:spTgt>
                                        </p:tgtEl>
                                      </p:cBhvr>
                                    </p:animEffect>
                                  </p:childTnLst>
                                  <p:subTnLst>
                                    <p:animClr clrSpc="rgb" dir="cw">
                                      <p:cBhvr override="childStyle">
                                        <p:cTn dur="1" fill="hold" display="0" masterRel="nextClick" afterEffect="1"/>
                                        <p:tgtEl>
                                          <p:spTgt spid="286723">
                                            <p:txEl>
                                              <p:pRg st="4" end="4"/>
                                            </p:txEl>
                                          </p:spTgt>
                                        </p:tgtEl>
                                        <p:attrNameLst>
                                          <p:attrName>ppt_c</p:attrName>
                                        </p:attrNameLst>
                                      </p:cBhvr>
                                      <p:to>
                                        <a:srgbClr val="5F5F5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23" grpId="0" build="p" bldLvl="2"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7747" name="Rectangle 3"/>
          <p:cNvSpPr>
            <a:spLocks noGrp="1" noChangeArrowheads="1"/>
          </p:cNvSpPr>
          <p:nvPr>
            <p:ph idx="1"/>
          </p:nvPr>
        </p:nvSpPr>
        <p:spPr>
          <a:xfrm>
            <a:off x="0" y="1752600"/>
            <a:ext cx="9144000" cy="5105400"/>
          </a:xfrm>
        </p:spPr>
        <p:txBody>
          <a:bodyPr/>
          <a:lstStyle/>
          <a:p>
            <a:pPr eaLnBrk="1" hangingPunct="1">
              <a:buClr>
                <a:srgbClr val="FF0000"/>
              </a:buClr>
              <a:buFont typeface="Wingdings" pitchFamily="2" charset="2"/>
              <a:buChar char="Ø"/>
            </a:pPr>
            <a:r>
              <a:rPr lang="en-US" b="1" smtClean="0">
                <a:latin typeface="Times New Roman" pitchFamily="18" charset="0"/>
                <a:cs typeface="Times New Roman" pitchFamily="18" charset="0"/>
              </a:rPr>
              <a:t>DTD 21Dec 01, Encl. (3), Pg. 17, Para. k, clarifies completion requirements for operator’s daily PMCS (NAVMC 10524).</a:t>
            </a:r>
          </a:p>
          <a:p>
            <a:pPr lvl="1" eaLnBrk="1" hangingPunct="1">
              <a:buClr>
                <a:srgbClr val="FF0000"/>
              </a:buClr>
              <a:buFont typeface="Wingdings" pitchFamily="2" charset="2"/>
              <a:buChar char="ü"/>
            </a:pPr>
            <a:r>
              <a:rPr lang="en-US" sz="3200" b="1" smtClean="0">
                <a:solidFill>
                  <a:schemeClr val="tx1"/>
                </a:solidFill>
                <a:latin typeface="Times New Roman" pitchFamily="18" charset="0"/>
                <a:cs typeface="Times New Roman" pitchFamily="18" charset="0"/>
              </a:rPr>
              <a:t>Back of the 10524 should be completed when the form is established for the equipment and filed in the NAVMC 696D. The back of the form serves as a guide for the dispatcher, when dispatching equipment, to determine which services are applicable to the item of equipment being dispatched.</a:t>
            </a:r>
          </a:p>
        </p:txBody>
      </p:sp>
      <p:sp>
        <p:nvSpPr>
          <p:cNvPr id="48130" name="Rectangle 2"/>
          <p:cNvSpPr>
            <a:spLocks noGrp="1" noChangeArrowheads="1"/>
          </p:cNvSpPr>
          <p:nvPr>
            <p:ph type="title"/>
          </p:nvPr>
        </p:nvSpPr>
        <p:spPr>
          <a:xfrm>
            <a:off x="0" y="533400"/>
            <a:ext cx="9144000" cy="1143000"/>
          </a:xfrm>
        </p:spPr>
        <p:txBody>
          <a:bodyPr/>
          <a:lstStyle/>
          <a:p>
            <a:pPr algn="ctr" eaLnBrk="1" fontAlgn="auto" hangingPunct="1">
              <a:spcAft>
                <a:spcPts val="0"/>
              </a:spcAft>
              <a:defRPr/>
            </a:pPr>
            <a:r>
              <a:rPr sz="6000" b="1" smtClean="0">
                <a:solidFill>
                  <a:srgbClr val="FF0000"/>
                </a:solidFill>
              </a:rPr>
              <a:t>FSMAO CLARIFICATION</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87747">
                                            <p:txEl>
                                              <p:pRg st="0" end="0"/>
                                            </p:txEl>
                                          </p:spTgt>
                                        </p:tgtEl>
                                        <p:attrNameLst>
                                          <p:attrName>style.visibility</p:attrName>
                                        </p:attrNameLst>
                                      </p:cBhvr>
                                      <p:to>
                                        <p:strVal val="visible"/>
                                      </p:to>
                                    </p:set>
                                    <p:anim calcmode="lin" valueType="num">
                                      <p:cBhvr additive="base">
                                        <p:cTn id="7" dur="500" fill="hold"/>
                                        <p:tgtEl>
                                          <p:spTgt spid="28774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8774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287747">
                                            <p:txEl>
                                              <p:pRg st="1" end="1"/>
                                            </p:txEl>
                                          </p:spTgt>
                                        </p:tgtEl>
                                        <p:attrNameLst>
                                          <p:attrName>style.visibility</p:attrName>
                                        </p:attrNameLst>
                                      </p:cBhvr>
                                      <p:to>
                                        <p:strVal val="visible"/>
                                      </p:to>
                                    </p:set>
                                    <p:anim calcmode="lin" valueType="num">
                                      <p:cBhvr additive="base">
                                        <p:cTn id="13" dur="500" fill="hold"/>
                                        <p:tgtEl>
                                          <p:spTgt spid="28774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87747">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47" grpId="0" build="p" bldLvl="2"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0818" name="Rectangle 2"/>
          <p:cNvSpPr>
            <a:spLocks noGrp="1" noChangeArrowheads="1"/>
          </p:cNvSpPr>
          <p:nvPr>
            <p:ph type="ctrTitle"/>
          </p:nvPr>
        </p:nvSpPr>
        <p:spPr>
          <a:xfrm>
            <a:off x="0" y="-228600"/>
            <a:ext cx="9144000" cy="6858000"/>
          </a:xfrm>
        </p:spPr>
        <p:txBody>
          <a:bodyPr/>
          <a:lstStyle/>
          <a:p>
            <a:pPr eaLnBrk="1" fontAlgn="auto" hangingPunct="1">
              <a:spcAft>
                <a:spcPts val="0"/>
              </a:spcAft>
              <a:defRPr/>
            </a:pPr>
            <a:r>
              <a:rPr sz="6000" b="1" smtClean="0">
                <a:solidFill>
                  <a:srgbClr val="FF0000"/>
                </a:solidFill>
              </a:rPr>
              <a:t>Get your 10524, first we will go over how to fill out Section “A”, and computing your Hourly PMCS schedule as it would look like in the 696D.</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90818"/>
                                        </p:tgtEl>
                                        <p:attrNameLst>
                                          <p:attrName>style.visibility</p:attrName>
                                        </p:attrNameLst>
                                      </p:cBhvr>
                                      <p:to>
                                        <p:strVal val="visible"/>
                                      </p:to>
                                    </p:set>
                                    <p:animEffect transition="in" filter="dissolve">
                                      <p:cBhvr>
                                        <p:cTn id="7" dur="500"/>
                                        <p:tgtEl>
                                          <p:spTgt spid="290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5538" name="Picture 2" descr="Marine Form2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85347" name="Text Box 3"/>
          <p:cNvSpPr txBox="1">
            <a:spLocks noChangeArrowheads="1"/>
          </p:cNvSpPr>
          <p:nvPr/>
        </p:nvSpPr>
        <p:spPr bwMode="auto">
          <a:xfrm>
            <a:off x="133350" y="511175"/>
            <a:ext cx="3406775" cy="307975"/>
          </a:xfrm>
          <a:prstGeom prst="rect">
            <a:avLst/>
          </a:prstGeom>
          <a:noFill/>
          <a:ln w="12700">
            <a:noFill/>
            <a:miter lim="800000"/>
            <a:headEnd type="none" w="sm" len="sm"/>
            <a:tailEnd type="none" w="sm" len="sm"/>
          </a:ln>
        </p:spPr>
        <p:txBody>
          <a:bodyPr wrap="none">
            <a:spAutoFit/>
          </a:bodyPr>
          <a:lstStyle/>
          <a:p>
            <a:pPr eaLnBrk="0" hangingPunct="0"/>
            <a:r>
              <a:rPr lang="en-US" sz="1400">
                <a:solidFill>
                  <a:schemeClr val="tx1"/>
                </a:solidFill>
                <a:latin typeface="Courier New" pitchFamily="49" charset="0"/>
              </a:rPr>
              <a:t>ALL TERRAIN CRANE (ATC) MAC 50</a:t>
            </a:r>
          </a:p>
        </p:txBody>
      </p:sp>
      <p:sp>
        <p:nvSpPr>
          <p:cNvPr id="185348" name="Text Box 4"/>
          <p:cNvSpPr txBox="1">
            <a:spLocks noChangeArrowheads="1"/>
          </p:cNvSpPr>
          <p:nvPr/>
        </p:nvSpPr>
        <p:spPr bwMode="auto">
          <a:xfrm>
            <a:off x="3413125" y="498475"/>
            <a:ext cx="828675" cy="307975"/>
          </a:xfrm>
          <a:prstGeom prst="rect">
            <a:avLst/>
          </a:prstGeom>
          <a:noFill/>
          <a:ln w="12700">
            <a:noFill/>
            <a:miter lim="800000"/>
            <a:headEnd type="none" w="sm" len="sm"/>
            <a:tailEnd type="none" w="sm" len="sm"/>
          </a:ln>
        </p:spPr>
        <p:txBody>
          <a:bodyPr wrap="none">
            <a:spAutoFit/>
          </a:bodyPr>
          <a:lstStyle/>
          <a:p>
            <a:pPr eaLnBrk="0" hangingPunct="0"/>
            <a:r>
              <a:rPr lang="en-US" sz="1400">
                <a:solidFill>
                  <a:schemeClr val="tx1"/>
                </a:solidFill>
                <a:latin typeface="Courier New" pitchFamily="49" charset="0"/>
              </a:rPr>
              <a:t>11262A</a:t>
            </a:r>
          </a:p>
        </p:txBody>
      </p:sp>
      <p:sp>
        <p:nvSpPr>
          <p:cNvPr id="185349" name="Text Box 5"/>
          <p:cNvSpPr txBox="1">
            <a:spLocks noChangeArrowheads="1"/>
          </p:cNvSpPr>
          <p:nvPr/>
        </p:nvSpPr>
        <p:spPr bwMode="auto">
          <a:xfrm>
            <a:off x="4441825" y="503238"/>
            <a:ext cx="828675" cy="307975"/>
          </a:xfrm>
          <a:prstGeom prst="rect">
            <a:avLst/>
          </a:prstGeom>
          <a:noFill/>
          <a:ln w="12700">
            <a:noFill/>
            <a:miter lim="800000"/>
            <a:headEnd type="none" w="sm" len="sm"/>
            <a:tailEnd type="none" w="sm" len="sm"/>
          </a:ln>
        </p:spPr>
        <p:txBody>
          <a:bodyPr wrap="none">
            <a:spAutoFit/>
          </a:bodyPr>
          <a:lstStyle/>
          <a:p>
            <a:pPr eaLnBrk="0" hangingPunct="0"/>
            <a:r>
              <a:rPr lang="en-US" sz="1400">
                <a:solidFill>
                  <a:schemeClr val="tx1"/>
                </a:solidFill>
                <a:latin typeface="Courier New" pitchFamily="49" charset="0"/>
              </a:rPr>
              <a:t>627524</a:t>
            </a:r>
          </a:p>
        </p:txBody>
      </p:sp>
      <p:sp>
        <p:nvSpPr>
          <p:cNvPr id="185350" name="Text Box 6"/>
          <p:cNvSpPr txBox="1">
            <a:spLocks noChangeArrowheads="1"/>
          </p:cNvSpPr>
          <p:nvPr/>
        </p:nvSpPr>
        <p:spPr bwMode="auto">
          <a:xfrm>
            <a:off x="5486400" y="498475"/>
            <a:ext cx="1150938" cy="307975"/>
          </a:xfrm>
          <a:prstGeom prst="rect">
            <a:avLst/>
          </a:prstGeom>
          <a:noFill/>
          <a:ln w="12700">
            <a:noFill/>
            <a:miter lim="800000"/>
            <a:headEnd type="none" w="sm" len="sm"/>
            <a:tailEnd type="none" w="sm" len="sm"/>
          </a:ln>
        </p:spPr>
        <p:txBody>
          <a:bodyPr wrap="none">
            <a:spAutoFit/>
          </a:bodyPr>
          <a:lstStyle/>
          <a:p>
            <a:pPr eaLnBrk="0" hangingPunct="0"/>
            <a:r>
              <a:rPr lang="en-US" sz="1400">
                <a:solidFill>
                  <a:schemeClr val="tx1"/>
                </a:solidFill>
                <a:latin typeface="Courier New" pitchFamily="49" charset="0"/>
              </a:rPr>
              <a:t>15 OCT 07</a:t>
            </a:r>
          </a:p>
        </p:txBody>
      </p:sp>
      <p:sp>
        <p:nvSpPr>
          <p:cNvPr id="185352" name="Text Box 8"/>
          <p:cNvSpPr txBox="1">
            <a:spLocks noChangeArrowheads="1"/>
          </p:cNvSpPr>
          <p:nvPr/>
        </p:nvSpPr>
        <p:spPr bwMode="auto">
          <a:xfrm>
            <a:off x="8150225" y="498475"/>
            <a:ext cx="715963" cy="304800"/>
          </a:xfrm>
          <a:prstGeom prst="rect">
            <a:avLst/>
          </a:prstGeom>
          <a:noFill/>
          <a:ln w="12700">
            <a:noFill/>
            <a:miter lim="800000"/>
            <a:headEnd type="none" w="sm" len="sm"/>
            <a:tailEnd type="none" w="sm" len="sm"/>
          </a:ln>
        </p:spPr>
        <p:txBody>
          <a:bodyPr wrap="none">
            <a:spAutoFit/>
          </a:bodyPr>
          <a:lstStyle/>
          <a:p>
            <a:pPr eaLnBrk="0" hangingPunct="0"/>
            <a:r>
              <a:rPr lang="en-US" sz="1400">
                <a:solidFill>
                  <a:schemeClr val="tx1"/>
                </a:solidFill>
                <a:latin typeface="Courier New" pitchFamily="49" charset="0"/>
              </a:rPr>
              <a:t>00172</a:t>
            </a:r>
          </a:p>
        </p:txBody>
      </p:sp>
      <p:sp>
        <p:nvSpPr>
          <p:cNvPr id="185353" name="Text Box 9"/>
          <p:cNvSpPr txBox="1">
            <a:spLocks noChangeArrowheads="1"/>
          </p:cNvSpPr>
          <p:nvPr/>
        </p:nvSpPr>
        <p:spPr bwMode="auto">
          <a:xfrm>
            <a:off x="2514600" y="815975"/>
            <a:ext cx="1473200" cy="307975"/>
          </a:xfrm>
          <a:prstGeom prst="rect">
            <a:avLst/>
          </a:prstGeom>
          <a:noFill/>
          <a:ln w="12700">
            <a:noFill/>
            <a:miter lim="800000"/>
            <a:headEnd type="none" w="sm" len="sm"/>
            <a:tailEnd type="none" w="sm" len="sm"/>
          </a:ln>
        </p:spPr>
        <p:txBody>
          <a:bodyPr wrap="none">
            <a:spAutoFit/>
          </a:bodyPr>
          <a:lstStyle/>
          <a:p>
            <a:pPr eaLnBrk="0" hangingPunct="0"/>
            <a:r>
              <a:rPr lang="en-US" sz="1400">
                <a:solidFill>
                  <a:schemeClr val="tx1"/>
                </a:solidFill>
                <a:latin typeface="Courier New" pitchFamily="49" charset="0"/>
              </a:rPr>
              <a:t>11262A-OR/3A</a:t>
            </a:r>
          </a:p>
        </p:txBody>
      </p:sp>
      <p:sp>
        <p:nvSpPr>
          <p:cNvPr id="185354" name="Text Box 10"/>
          <p:cNvSpPr txBox="1">
            <a:spLocks noChangeArrowheads="1"/>
          </p:cNvSpPr>
          <p:nvPr/>
        </p:nvSpPr>
        <p:spPr bwMode="auto">
          <a:xfrm>
            <a:off x="5562600" y="796925"/>
            <a:ext cx="828675" cy="307975"/>
          </a:xfrm>
          <a:prstGeom prst="rect">
            <a:avLst/>
          </a:prstGeom>
          <a:noFill/>
          <a:ln w="12700">
            <a:noFill/>
            <a:miter lim="800000"/>
            <a:headEnd type="none" w="sm" len="sm"/>
            <a:tailEnd type="none" w="sm" len="sm"/>
          </a:ln>
        </p:spPr>
        <p:txBody>
          <a:bodyPr wrap="none">
            <a:spAutoFit/>
          </a:bodyPr>
          <a:lstStyle/>
          <a:p>
            <a:pPr eaLnBrk="0" hangingPunct="0"/>
            <a:r>
              <a:rPr lang="en-US" sz="1400">
                <a:solidFill>
                  <a:schemeClr val="tx1"/>
                </a:solidFill>
                <a:latin typeface="Courier New" pitchFamily="49" charset="0"/>
              </a:rPr>
              <a:t>11262A</a:t>
            </a:r>
          </a:p>
        </p:txBody>
      </p:sp>
      <p:grpSp>
        <p:nvGrpSpPr>
          <p:cNvPr id="2" name="Group 38"/>
          <p:cNvGrpSpPr>
            <a:grpSpLocks/>
          </p:cNvGrpSpPr>
          <p:nvPr/>
        </p:nvGrpSpPr>
        <p:grpSpPr bwMode="auto">
          <a:xfrm>
            <a:off x="6096000" y="971550"/>
            <a:ext cx="2667000" cy="1044575"/>
            <a:chOff x="3840" y="624"/>
            <a:chExt cx="1680" cy="658"/>
          </a:xfrm>
        </p:grpSpPr>
        <p:sp>
          <p:nvSpPr>
            <p:cNvPr id="65569" name="Text Box 36"/>
            <p:cNvSpPr txBox="1">
              <a:spLocks noChangeArrowheads="1"/>
            </p:cNvSpPr>
            <p:nvPr/>
          </p:nvSpPr>
          <p:spPr bwMode="auto">
            <a:xfrm>
              <a:off x="3840" y="1008"/>
              <a:ext cx="1196" cy="274"/>
            </a:xfrm>
            <a:prstGeom prst="rect">
              <a:avLst/>
            </a:prstGeom>
            <a:noFill/>
            <a:ln w="38100">
              <a:solidFill>
                <a:srgbClr val="FF0000"/>
              </a:solidFill>
              <a:miter lim="800000"/>
              <a:headEnd type="none" w="sm" len="sm"/>
              <a:tailEnd type="none" w="sm" len="sm"/>
            </a:ln>
          </p:spPr>
          <p:txBody>
            <a:bodyPr wrap="none">
              <a:spAutoFit/>
            </a:bodyPr>
            <a:lstStyle/>
            <a:p>
              <a:pPr eaLnBrk="0" hangingPunct="0"/>
              <a:r>
                <a:rPr lang="en-US">
                  <a:solidFill>
                    <a:srgbClr val="FF0000"/>
                  </a:solidFill>
                  <a:latin typeface="Courier New" pitchFamily="49" charset="0"/>
                </a:rPr>
                <a:t>LEAVE BLANK</a:t>
              </a:r>
            </a:p>
          </p:txBody>
        </p:sp>
        <p:sp>
          <p:nvSpPr>
            <p:cNvPr id="65570" name="Line 37"/>
            <p:cNvSpPr>
              <a:spLocks noChangeShapeType="1"/>
            </p:cNvSpPr>
            <p:nvPr/>
          </p:nvSpPr>
          <p:spPr bwMode="auto">
            <a:xfrm flipV="1">
              <a:off x="4944" y="624"/>
              <a:ext cx="576" cy="384"/>
            </a:xfrm>
            <a:prstGeom prst="line">
              <a:avLst/>
            </a:prstGeom>
            <a:noFill/>
            <a:ln w="50800">
              <a:solidFill>
                <a:srgbClr val="FF0000"/>
              </a:solidFill>
              <a:round/>
              <a:headEnd type="none" w="sm" len="sm"/>
              <a:tailEnd type="triangle" w="sm" len="sm"/>
            </a:ln>
          </p:spPr>
          <p:txBody>
            <a:bodyPr/>
            <a:lstStyle/>
            <a:p>
              <a:endParaRPr lang="en-US"/>
            </a:p>
          </p:txBody>
        </p:sp>
      </p:grpSp>
      <p:grpSp>
        <p:nvGrpSpPr>
          <p:cNvPr id="3" name="Group 62"/>
          <p:cNvGrpSpPr>
            <a:grpSpLocks/>
          </p:cNvGrpSpPr>
          <p:nvPr/>
        </p:nvGrpSpPr>
        <p:grpSpPr bwMode="auto">
          <a:xfrm>
            <a:off x="998538" y="1249363"/>
            <a:ext cx="2916237" cy="350837"/>
            <a:chOff x="629" y="787"/>
            <a:chExt cx="1837" cy="221"/>
          </a:xfrm>
        </p:grpSpPr>
        <p:sp>
          <p:nvSpPr>
            <p:cNvPr id="65564" name="Text Box 40"/>
            <p:cNvSpPr txBox="1">
              <a:spLocks noChangeArrowheads="1"/>
            </p:cNvSpPr>
            <p:nvPr/>
          </p:nvSpPr>
          <p:spPr bwMode="auto">
            <a:xfrm>
              <a:off x="629" y="796"/>
              <a:ext cx="347" cy="212"/>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250</a:t>
              </a:r>
            </a:p>
          </p:txBody>
        </p:sp>
        <p:sp>
          <p:nvSpPr>
            <p:cNvPr id="65565" name="Text Box 41"/>
            <p:cNvSpPr txBox="1">
              <a:spLocks noChangeArrowheads="1"/>
            </p:cNvSpPr>
            <p:nvPr/>
          </p:nvSpPr>
          <p:spPr bwMode="auto">
            <a:xfrm>
              <a:off x="1046" y="790"/>
              <a:ext cx="347" cy="212"/>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500</a:t>
              </a:r>
            </a:p>
          </p:txBody>
        </p:sp>
        <p:sp>
          <p:nvSpPr>
            <p:cNvPr id="65566" name="Text Box 42"/>
            <p:cNvSpPr txBox="1">
              <a:spLocks noChangeArrowheads="1"/>
            </p:cNvSpPr>
            <p:nvPr/>
          </p:nvSpPr>
          <p:spPr bwMode="auto">
            <a:xfrm>
              <a:off x="1373" y="790"/>
              <a:ext cx="424" cy="212"/>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1000</a:t>
              </a:r>
            </a:p>
          </p:txBody>
        </p:sp>
        <p:sp>
          <p:nvSpPr>
            <p:cNvPr id="65567" name="Text Box 43"/>
            <p:cNvSpPr txBox="1">
              <a:spLocks noChangeArrowheads="1"/>
            </p:cNvSpPr>
            <p:nvPr/>
          </p:nvSpPr>
          <p:spPr bwMode="auto">
            <a:xfrm>
              <a:off x="1703" y="787"/>
              <a:ext cx="424" cy="212"/>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1500</a:t>
              </a:r>
            </a:p>
          </p:txBody>
        </p:sp>
        <p:sp>
          <p:nvSpPr>
            <p:cNvPr id="65568" name="Text Box 44"/>
            <p:cNvSpPr txBox="1">
              <a:spLocks noChangeArrowheads="1"/>
            </p:cNvSpPr>
            <p:nvPr/>
          </p:nvSpPr>
          <p:spPr bwMode="auto">
            <a:xfrm>
              <a:off x="2039" y="790"/>
              <a:ext cx="427" cy="213"/>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3000</a:t>
              </a:r>
            </a:p>
          </p:txBody>
        </p:sp>
      </p:grpSp>
      <p:grpSp>
        <p:nvGrpSpPr>
          <p:cNvPr id="4" name="Group 63"/>
          <p:cNvGrpSpPr>
            <a:grpSpLocks/>
          </p:cNvGrpSpPr>
          <p:nvPr/>
        </p:nvGrpSpPr>
        <p:grpSpPr bwMode="auto">
          <a:xfrm>
            <a:off x="990600" y="1600200"/>
            <a:ext cx="2921000" cy="346075"/>
            <a:chOff x="624" y="1008"/>
            <a:chExt cx="1840" cy="218"/>
          </a:xfrm>
        </p:grpSpPr>
        <p:sp>
          <p:nvSpPr>
            <p:cNvPr id="65559" name="Text Box 45"/>
            <p:cNvSpPr txBox="1">
              <a:spLocks noChangeArrowheads="1"/>
            </p:cNvSpPr>
            <p:nvPr/>
          </p:nvSpPr>
          <p:spPr bwMode="auto">
            <a:xfrm>
              <a:off x="624" y="1008"/>
              <a:ext cx="347" cy="212"/>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250</a:t>
              </a:r>
            </a:p>
          </p:txBody>
        </p:sp>
        <p:sp>
          <p:nvSpPr>
            <p:cNvPr id="65560" name="Text Box 46"/>
            <p:cNvSpPr txBox="1">
              <a:spLocks noChangeArrowheads="1"/>
            </p:cNvSpPr>
            <p:nvPr/>
          </p:nvSpPr>
          <p:spPr bwMode="auto">
            <a:xfrm>
              <a:off x="1056" y="1008"/>
              <a:ext cx="347" cy="212"/>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500</a:t>
              </a:r>
            </a:p>
          </p:txBody>
        </p:sp>
        <p:sp>
          <p:nvSpPr>
            <p:cNvPr id="65561" name="Text Box 47"/>
            <p:cNvSpPr txBox="1">
              <a:spLocks noChangeArrowheads="1"/>
            </p:cNvSpPr>
            <p:nvPr/>
          </p:nvSpPr>
          <p:spPr bwMode="auto">
            <a:xfrm>
              <a:off x="1365" y="1014"/>
              <a:ext cx="424" cy="212"/>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1000</a:t>
              </a:r>
            </a:p>
          </p:txBody>
        </p:sp>
        <p:sp>
          <p:nvSpPr>
            <p:cNvPr id="65562" name="Text Box 48"/>
            <p:cNvSpPr txBox="1">
              <a:spLocks noChangeArrowheads="1"/>
            </p:cNvSpPr>
            <p:nvPr/>
          </p:nvSpPr>
          <p:spPr bwMode="auto">
            <a:xfrm>
              <a:off x="1707" y="1011"/>
              <a:ext cx="424" cy="212"/>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1500</a:t>
              </a:r>
            </a:p>
          </p:txBody>
        </p:sp>
        <p:sp>
          <p:nvSpPr>
            <p:cNvPr id="65563" name="Text Box 49"/>
            <p:cNvSpPr txBox="1">
              <a:spLocks noChangeArrowheads="1"/>
            </p:cNvSpPr>
            <p:nvPr/>
          </p:nvSpPr>
          <p:spPr bwMode="auto">
            <a:xfrm>
              <a:off x="2037" y="1011"/>
              <a:ext cx="427" cy="213"/>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3000</a:t>
              </a:r>
            </a:p>
          </p:txBody>
        </p:sp>
      </p:grpSp>
      <p:grpSp>
        <p:nvGrpSpPr>
          <p:cNvPr id="5" name="Group 64"/>
          <p:cNvGrpSpPr>
            <a:grpSpLocks/>
          </p:cNvGrpSpPr>
          <p:nvPr/>
        </p:nvGrpSpPr>
        <p:grpSpPr bwMode="auto">
          <a:xfrm>
            <a:off x="5257800" y="1600200"/>
            <a:ext cx="3568700" cy="338138"/>
            <a:chOff x="3312" y="1008"/>
            <a:chExt cx="2248" cy="213"/>
          </a:xfrm>
        </p:grpSpPr>
        <p:sp>
          <p:nvSpPr>
            <p:cNvPr id="65556" name="Text Box 50"/>
            <p:cNvSpPr txBox="1">
              <a:spLocks noChangeArrowheads="1"/>
            </p:cNvSpPr>
            <p:nvPr/>
          </p:nvSpPr>
          <p:spPr bwMode="auto">
            <a:xfrm>
              <a:off x="3312" y="1008"/>
              <a:ext cx="583" cy="213"/>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OCT 09</a:t>
              </a:r>
            </a:p>
          </p:txBody>
        </p:sp>
        <p:sp>
          <p:nvSpPr>
            <p:cNvPr id="65557" name="Text Box 51"/>
            <p:cNvSpPr txBox="1">
              <a:spLocks noChangeArrowheads="1"/>
            </p:cNvSpPr>
            <p:nvPr/>
          </p:nvSpPr>
          <p:spPr bwMode="auto">
            <a:xfrm>
              <a:off x="4176" y="1008"/>
              <a:ext cx="583" cy="213"/>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OCT 10</a:t>
              </a:r>
            </a:p>
          </p:txBody>
        </p:sp>
        <p:sp>
          <p:nvSpPr>
            <p:cNvPr id="65558" name="Text Box 52"/>
            <p:cNvSpPr txBox="1">
              <a:spLocks noChangeArrowheads="1"/>
            </p:cNvSpPr>
            <p:nvPr/>
          </p:nvSpPr>
          <p:spPr bwMode="auto">
            <a:xfrm>
              <a:off x="4982" y="1009"/>
              <a:ext cx="578" cy="212"/>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IAW TM</a:t>
              </a:r>
            </a:p>
          </p:txBody>
        </p:sp>
      </p:grpSp>
      <p:grpSp>
        <p:nvGrpSpPr>
          <p:cNvPr id="6" name="Group 57"/>
          <p:cNvGrpSpPr>
            <a:grpSpLocks/>
          </p:cNvGrpSpPr>
          <p:nvPr/>
        </p:nvGrpSpPr>
        <p:grpSpPr bwMode="auto">
          <a:xfrm>
            <a:off x="5486400" y="1855788"/>
            <a:ext cx="3117850" cy="1627187"/>
            <a:chOff x="3456" y="1169"/>
            <a:chExt cx="1964" cy="1025"/>
          </a:xfrm>
        </p:grpSpPr>
        <p:sp>
          <p:nvSpPr>
            <p:cNvPr id="65552" name="Text Box 53"/>
            <p:cNvSpPr txBox="1">
              <a:spLocks noChangeArrowheads="1"/>
            </p:cNvSpPr>
            <p:nvPr/>
          </p:nvSpPr>
          <p:spPr bwMode="auto">
            <a:xfrm>
              <a:off x="3456" y="1536"/>
              <a:ext cx="1964" cy="658"/>
            </a:xfrm>
            <a:prstGeom prst="rect">
              <a:avLst/>
            </a:prstGeom>
            <a:noFill/>
            <a:ln w="38100">
              <a:solidFill>
                <a:srgbClr val="FF0000"/>
              </a:solidFill>
              <a:miter lim="800000"/>
              <a:headEnd type="none" w="sm" len="sm"/>
              <a:tailEnd type="none" w="sm" len="sm"/>
            </a:ln>
          </p:spPr>
          <p:txBody>
            <a:bodyPr wrap="none">
              <a:spAutoFit/>
            </a:bodyPr>
            <a:lstStyle/>
            <a:p>
              <a:pPr eaLnBrk="0" hangingPunct="0"/>
              <a:r>
                <a:rPr lang="en-US">
                  <a:solidFill>
                    <a:srgbClr val="FF0000"/>
                  </a:solidFill>
                  <a:latin typeface="Courier New" pitchFamily="49" charset="0"/>
                </a:rPr>
                <a:t>TM 4700 STATES </a:t>
              </a:r>
            </a:p>
            <a:p>
              <a:pPr eaLnBrk="0" hangingPunct="0"/>
              <a:r>
                <a:rPr lang="en-US">
                  <a:solidFill>
                    <a:srgbClr val="FF0000"/>
                  </a:solidFill>
                  <a:latin typeface="Courier New" pitchFamily="49" charset="0"/>
                </a:rPr>
                <a:t>NOTHING ABOUT THESE</a:t>
              </a:r>
            </a:p>
            <a:p>
              <a:pPr eaLnBrk="0" hangingPunct="0"/>
              <a:r>
                <a:rPr lang="en-US">
                  <a:solidFill>
                    <a:srgbClr val="FF0000"/>
                  </a:solidFill>
                  <a:latin typeface="Courier New" pitchFamily="49" charset="0"/>
                </a:rPr>
                <a:t>BLOCKS!</a:t>
              </a:r>
            </a:p>
          </p:txBody>
        </p:sp>
        <p:sp>
          <p:nvSpPr>
            <p:cNvPr id="65553" name="Freeform 54"/>
            <p:cNvSpPr>
              <a:spLocks/>
            </p:cNvSpPr>
            <p:nvPr/>
          </p:nvSpPr>
          <p:spPr bwMode="auto">
            <a:xfrm>
              <a:off x="3662" y="1169"/>
              <a:ext cx="274" cy="367"/>
            </a:xfrm>
            <a:custGeom>
              <a:avLst/>
              <a:gdLst>
                <a:gd name="T0" fmla="*/ 274 w 274"/>
                <a:gd name="T1" fmla="*/ 367 h 367"/>
                <a:gd name="T2" fmla="*/ 0 w 274"/>
                <a:gd name="T3" fmla="*/ 0 h 367"/>
                <a:gd name="T4" fmla="*/ 0 60000 65536"/>
                <a:gd name="T5" fmla="*/ 0 60000 65536"/>
                <a:gd name="T6" fmla="*/ 0 w 274"/>
                <a:gd name="T7" fmla="*/ 0 h 367"/>
                <a:gd name="T8" fmla="*/ 274 w 274"/>
                <a:gd name="T9" fmla="*/ 367 h 367"/>
              </a:gdLst>
              <a:ahLst/>
              <a:cxnLst>
                <a:cxn ang="T4">
                  <a:pos x="T0" y="T1"/>
                </a:cxn>
                <a:cxn ang="T5">
                  <a:pos x="T2" y="T3"/>
                </a:cxn>
              </a:cxnLst>
              <a:rect l="T6" t="T7" r="T8" b="T9"/>
              <a:pathLst>
                <a:path w="274" h="367">
                  <a:moveTo>
                    <a:pt x="274" y="367"/>
                  </a:moveTo>
                  <a:lnTo>
                    <a:pt x="0" y="0"/>
                  </a:lnTo>
                </a:path>
              </a:pathLst>
            </a:custGeom>
            <a:noFill/>
            <a:ln w="50800">
              <a:solidFill>
                <a:srgbClr val="FF0000"/>
              </a:solidFill>
              <a:round/>
              <a:headEnd type="none" w="sm" len="sm"/>
              <a:tailEnd type="triangle" w="sm" len="sm"/>
            </a:ln>
          </p:spPr>
          <p:txBody>
            <a:bodyPr/>
            <a:lstStyle/>
            <a:p>
              <a:endParaRPr lang="en-US"/>
            </a:p>
          </p:txBody>
        </p:sp>
        <p:sp>
          <p:nvSpPr>
            <p:cNvPr id="65554" name="Freeform 55"/>
            <p:cNvSpPr>
              <a:spLocks/>
            </p:cNvSpPr>
            <p:nvPr/>
          </p:nvSpPr>
          <p:spPr bwMode="auto">
            <a:xfrm>
              <a:off x="4512" y="1169"/>
              <a:ext cx="10" cy="367"/>
            </a:xfrm>
            <a:custGeom>
              <a:avLst/>
              <a:gdLst>
                <a:gd name="T0" fmla="*/ 0 w 10"/>
                <a:gd name="T1" fmla="*/ 367 h 367"/>
                <a:gd name="T2" fmla="*/ 10 w 10"/>
                <a:gd name="T3" fmla="*/ 0 h 367"/>
                <a:gd name="T4" fmla="*/ 0 60000 65536"/>
                <a:gd name="T5" fmla="*/ 0 60000 65536"/>
                <a:gd name="T6" fmla="*/ 0 w 10"/>
                <a:gd name="T7" fmla="*/ 0 h 367"/>
                <a:gd name="T8" fmla="*/ 10 w 10"/>
                <a:gd name="T9" fmla="*/ 367 h 367"/>
              </a:gdLst>
              <a:ahLst/>
              <a:cxnLst>
                <a:cxn ang="T4">
                  <a:pos x="T0" y="T1"/>
                </a:cxn>
                <a:cxn ang="T5">
                  <a:pos x="T2" y="T3"/>
                </a:cxn>
              </a:cxnLst>
              <a:rect l="T6" t="T7" r="T8" b="T9"/>
              <a:pathLst>
                <a:path w="10" h="367">
                  <a:moveTo>
                    <a:pt x="0" y="367"/>
                  </a:moveTo>
                  <a:lnTo>
                    <a:pt x="10" y="0"/>
                  </a:lnTo>
                </a:path>
              </a:pathLst>
            </a:custGeom>
            <a:noFill/>
            <a:ln w="50800">
              <a:solidFill>
                <a:srgbClr val="FF0000"/>
              </a:solidFill>
              <a:round/>
              <a:headEnd type="none" w="sm" len="sm"/>
              <a:tailEnd type="triangle" w="sm" len="sm"/>
            </a:ln>
          </p:spPr>
          <p:txBody>
            <a:bodyPr/>
            <a:lstStyle/>
            <a:p>
              <a:endParaRPr lang="en-US"/>
            </a:p>
          </p:txBody>
        </p:sp>
        <p:sp>
          <p:nvSpPr>
            <p:cNvPr id="65555" name="Freeform 56"/>
            <p:cNvSpPr>
              <a:spLocks/>
            </p:cNvSpPr>
            <p:nvPr/>
          </p:nvSpPr>
          <p:spPr bwMode="auto">
            <a:xfrm>
              <a:off x="5088" y="1169"/>
              <a:ext cx="173" cy="367"/>
            </a:xfrm>
            <a:custGeom>
              <a:avLst/>
              <a:gdLst>
                <a:gd name="T0" fmla="*/ 0 w 173"/>
                <a:gd name="T1" fmla="*/ 367 h 367"/>
                <a:gd name="T2" fmla="*/ 173 w 173"/>
                <a:gd name="T3" fmla="*/ 0 h 367"/>
                <a:gd name="T4" fmla="*/ 0 60000 65536"/>
                <a:gd name="T5" fmla="*/ 0 60000 65536"/>
                <a:gd name="T6" fmla="*/ 0 w 173"/>
                <a:gd name="T7" fmla="*/ 0 h 367"/>
                <a:gd name="T8" fmla="*/ 173 w 173"/>
                <a:gd name="T9" fmla="*/ 367 h 367"/>
              </a:gdLst>
              <a:ahLst/>
              <a:cxnLst>
                <a:cxn ang="T4">
                  <a:pos x="T0" y="T1"/>
                </a:cxn>
                <a:cxn ang="T5">
                  <a:pos x="T2" y="T3"/>
                </a:cxn>
              </a:cxnLst>
              <a:rect l="T6" t="T7" r="T8" b="T9"/>
              <a:pathLst>
                <a:path w="173" h="367">
                  <a:moveTo>
                    <a:pt x="0" y="367"/>
                  </a:moveTo>
                  <a:lnTo>
                    <a:pt x="173" y="0"/>
                  </a:lnTo>
                </a:path>
              </a:pathLst>
            </a:custGeom>
            <a:noFill/>
            <a:ln w="50800">
              <a:solidFill>
                <a:srgbClr val="FF0000"/>
              </a:solidFill>
              <a:round/>
              <a:headEnd type="none" w="sm" len="sm"/>
              <a:tailEnd type="triangle" w="sm" len="sm"/>
            </a:ln>
          </p:spPr>
          <p:txBody>
            <a:bodyPr/>
            <a:lstStyle/>
            <a:p>
              <a:endParaRPr lang="en-US"/>
            </a:p>
          </p:txBody>
        </p:sp>
      </p:grpSp>
      <p:sp>
        <p:nvSpPr>
          <p:cNvPr id="185410" name="Text Box 66"/>
          <p:cNvSpPr txBox="1">
            <a:spLocks noChangeArrowheads="1"/>
          </p:cNvSpPr>
          <p:nvPr/>
        </p:nvSpPr>
        <p:spPr bwMode="auto">
          <a:xfrm>
            <a:off x="381000" y="4343400"/>
            <a:ext cx="8824913" cy="1570038"/>
          </a:xfrm>
          <a:prstGeom prst="rect">
            <a:avLst/>
          </a:prstGeom>
          <a:noFill/>
          <a:ln w="12700">
            <a:noFill/>
            <a:miter lim="800000"/>
            <a:headEnd type="none" w="sm" len="sm"/>
            <a:tailEnd type="none" w="sm" len="sm"/>
          </a:ln>
        </p:spPr>
        <p:txBody>
          <a:bodyPr wrap="none">
            <a:spAutoFit/>
          </a:bodyPr>
          <a:lstStyle/>
          <a:p>
            <a:pPr eaLnBrk="0" hangingPunct="0"/>
            <a:r>
              <a:rPr lang="en-US" sz="3200">
                <a:solidFill>
                  <a:srgbClr val="FF0000"/>
                </a:solidFill>
                <a:latin typeface="Courier New" pitchFamily="49" charset="0"/>
              </a:rPr>
              <a:t>This is what your 10524 WOULD look </a:t>
            </a:r>
          </a:p>
          <a:p>
            <a:pPr eaLnBrk="0" hangingPunct="0"/>
            <a:r>
              <a:rPr lang="en-US" sz="3200">
                <a:solidFill>
                  <a:srgbClr val="FF0000"/>
                </a:solidFill>
                <a:latin typeface="Courier New" pitchFamily="49" charset="0"/>
              </a:rPr>
              <a:t>like in the 696D. When section “B”</a:t>
            </a:r>
          </a:p>
          <a:p>
            <a:pPr eaLnBrk="0" hangingPunct="0"/>
            <a:r>
              <a:rPr lang="en-US" sz="3200">
                <a:solidFill>
                  <a:srgbClr val="FF0000"/>
                </a:solidFill>
                <a:latin typeface="Courier New" pitchFamily="49" charset="0"/>
              </a:rPr>
              <a:t>is not required.</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5347"/>
                                        </p:tgtEl>
                                        <p:attrNameLst>
                                          <p:attrName>style.visibility</p:attrName>
                                        </p:attrNameLst>
                                      </p:cBhvr>
                                      <p:to>
                                        <p:strVal val="visible"/>
                                      </p:to>
                                    </p:set>
                                    <p:animEffect transition="in" filter="dissolve">
                                      <p:cBhvr>
                                        <p:cTn id="7" dur="500"/>
                                        <p:tgtEl>
                                          <p:spTgt spid="18534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85348"/>
                                        </p:tgtEl>
                                        <p:attrNameLst>
                                          <p:attrName>style.visibility</p:attrName>
                                        </p:attrNameLst>
                                      </p:cBhvr>
                                      <p:to>
                                        <p:strVal val="visible"/>
                                      </p:to>
                                    </p:set>
                                    <p:animEffect transition="in" filter="dissolve">
                                      <p:cBhvr>
                                        <p:cTn id="12" dur="500"/>
                                        <p:tgtEl>
                                          <p:spTgt spid="18534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85349"/>
                                        </p:tgtEl>
                                        <p:attrNameLst>
                                          <p:attrName>style.visibility</p:attrName>
                                        </p:attrNameLst>
                                      </p:cBhvr>
                                      <p:to>
                                        <p:strVal val="visible"/>
                                      </p:to>
                                    </p:set>
                                    <p:animEffect transition="in" filter="dissolve">
                                      <p:cBhvr>
                                        <p:cTn id="17" dur="500"/>
                                        <p:tgtEl>
                                          <p:spTgt spid="18534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85350"/>
                                        </p:tgtEl>
                                        <p:attrNameLst>
                                          <p:attrName>style.visibility</p:attrName>
                                        </p:attrNameLst>
                                      </p:cBhvr>
                                      <p:to>
                                        <p:strVal val="visible"/>
                                      </p:to>
                                    </p:set>
                                    <p:animEffect transition="in" filter="dissolve">
                                      <p:cBhvr>
                                        <p:cTn id="22" dur="500"/>
                                        <p:tgtEl>
                                          <p:spTgt spid="18535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85352"/>
                                        </p:tgtEl>
                                        <p:attrNameLst>
                                          <p:attrName>style.visibility</p:attrName>
                                        </p:attrNameLst>
                                      </p:cBhvr>
                                      <p:to>
                                        <p:strVal val="visible"/>
                                      </p:to>
                                    </p:set>
                                    <p:animEffect transition="in" filter="dissolve">
                                      <p:cBhvr>
                                        <p:cTn id="27" dur="500"/>
                                        <p:tgtEl>
                                          <p:spTgt spid="185352"/>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85353"/>
                                        </p:tgtEl>
                                        <p:attrNameLst>
                                          <p:attrName>style.visibility</p:attrName>
                                        </p:attrNameLst>
                                      </p:cBhvr>
                                      <p:to>
                                        <p:strVal val="visible"/>
                                      </p:to>
                                    </p:set>
                                    <p:animEffect transition="in" filter="dissolve">
                                      <p:cBhvr>
                                        <p:cTn id="32" dur="500"/>
                                        <p:tgtEl>
                                          <p:spTgt spid="185353"/>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85354"/>
                                        </p:tgtEl>
                                        <p:attrNameLst>
                                          <p:attrName>style.visibility</p:attrName>
                                        </p:attrNameLst>
                                      </p:cBhvr>
                                      <p:to>
                                        <p:strVal val="visible"/>
                                      </p:to>
                                    </p:set>
                                    <p:animEffect transition="in" filter="dissolve">
                                      <p:cBhvr>
                                        <p:cTn id="37" dur="500"/>
                                        <p:tgtEl>
                                          <p:spTgt spid="185354"/>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dissolve">
                                      <p:cBhvr>
                                        <p:cTn id="42" dur="5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dissolve">
                                      <p:cBhvr>
                                        <p:cTn id="47" dur="500"/>
                                        <p:tgtEl>
                                          <p:spTgt spid="3"/>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dissolve">
                                      <p:cBhvr>
                                        <p:cTn id="52" dur="500"/>
                                        <p:tgtEl>
                                          <p:spTgt spid="4"/>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dissolve">
                                      <p:cBhvr>
                                        <p:cTn id="57" dur="500"/>
                                        <p:tgtEl>
                                          <p:spTgt spid="5"/>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dissolve">
                                      <p:cBhvr>
                                        <p:cTn id="62"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185410"/>
                                        </p:tgtEl>
                                        <p:attrNameLst>
                                          <p:attrName>style.visibility</p:attrName>
                                        </p:attrNameLst>
                                      </p:cBhvr>
                                      <p:to>
                                        <p:strVal val="visible"/>
                                      </p:to>
                                    </p:set>
                                    <p:animEffect transition="in" filter="dissolve">
                                      <p:cBhvr>
                                        <p:cTn id="67" dur="500"/>
                                        <p:tgtEl>
                                          <p:spTgt spid="185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7" grpId="0" autoUpdateAnimBg="0"/>
      <p:bldP spid="185348" grpId="0" autoUpdateAnimBg="0"/>
      <p:bldP spid="185349" grpId="0" autoUpdateAnimBg="0"/>
      <p:bldP spid="185350" grpId="0" autoUpdateAnimBg="0"/>
      <p:bldP spid="185352" grpId="0" autoUpdateAnimBg="0"/>
      <p:bldP spid="185353" grpId="0" autoUpdateAnimBg="0"/>
      <p:bldP spid="185354" grpId="0" autoUpdateAnimBg="0"/>
      <p:bldP spid="185410"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6562" name="Picture 2" descr="Marine Form2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med">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381000" y="2514600"/>
            <a:ext cx="8458200" cy="2971800"/>
          </a:xfrm>
        </p:spPr>
        <p:txBody>
          <a:bodyPr/>
          <a:lstStyle/>
          <a:p>
            <a:pPr eaLnBrk="1" fontAlgn="auto" hangingPunct="1">
              <a:spcAft>
                <a:spcPts val="0"/>
              </a:spcAft>
              <a:buClr>
                <a:srgbClr val="FFFFFF"/>
              </a:buClr>
              <a:buFont typeface="Bob"/>
              <a:buChar char=" "/>
              <a:defRPr/>
            </a:pPr>
            <a:r>
              <a:rPr lang="en-US" sz="3600" b="1" dirty="0" smtClean="0">
                <a:solidFill>
                  <a:schemeClr val="tx1"/>
                </a:solidFill>
              </a:rPr>
              <a:t>TERMINAL LEARNING OBJECTIVES</a:t>
            </a:r>
          </a:p>
          <a:p>
            <a:pPr eaLnBrk="1" fontAlgn="auto" hangingPunct="1">
              <a:spcAft>
                <a:spcPts val="0"/>
              </a:spcAft>
              <a:buClr>
                <a:srgbClr val="FFFFFF"/>
              </a:buClr>
              <a:buFont typeface="Bob"/>
              <a:buChar char=" "/>
              <a:defRPr/>
            </a:pPr>
            <a:r>
              <a:rPr lang="en-US" sz="3600" b="1" dirty="0" smtClean="0">
                <a:solidFill>
                  <a:schemeClr val="tx1"/>
                </a:solidFill>
              </a:rPr>
              <a:t> </a:t>
            </a:r>
          </a:p>
          <a:p>
            <a:pPr eaLnBrk="1" fontAlgn="auto" hangingPunct="1">
              <a:spcAft>
                <a:spcPts val="0"/>
              </a:spcAft>
              <a:buClr>
                <a:srgbClr val="FFFFFF"/>
              </a:buClr>
              <a:buFont typeface="Bob"/>
              <a:buChar char=" "/>
              <a:defRPr/>
            </a:pPr>
            <a:r>
              <a:rPr lang="en-US" sz="3600" b="1" dirty="0" smtClean="0">
                <a:solidFill>
                  <a:schemeClr val="tx1"/>
                </a:solidFill>
              </a:rPr>
              <a:t>ENABLING LEARNING OBJECTIVES</a:t>
            </a:r>
          </a:p>
        </p:txBody>
      </p:sp>
      <p:sp>
        <p:nvSpPr>
          <p:cNvPr id="6146" name="Rectangle 2"/>
          <p:cNvSpPr>
            <a:spLocks noGrp="1" noChangeArrowheads="1"/>
          </p:cNvSpPr>
          <p:nvPr>
            <p:ph type="ctrTitle"/>
          </p:nvPr>
        </p:nvSpPr>
        <p:spPr>
          <a:xfrm>
            <a:off x="0" y="381000"/>
            <a:ext cx="9144000" cy="1143000"/>
          </a:xfrm>
        </p:spPr>
        <p:txBody>
          <a:bodyPr/>
          <a:lstStyle/>
          <a:p>
            <a:pPr eaLnBrk="1" fontAlgn="auto" hangingPunct="1">
              <a:spcAft>
                <a:spcPts val="0"/>
              </a:spcAft>
              <a:defRPr/>
            </a:pPr>
            <a:r>
              <a:rPr sz="5400" b="1" u="sng" smtClean="0">
                <a:solidFill>
                  <a:srgbClr val="FF0000"/>
                </a:solidFill>
              </a:rPr>
              <a:t>LEARNING OBJECTIVES</a:t>
            </a:r>
          </a:p>
        </p:txBody>
      </p:sp>
    </p:spTree>
  </p:cSld>
  <p:clrMapOvr>
    <a:masterClrMapping/>
  </p:clrMapOvr>
  <p:transition spd="med">
    <p:rand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2867" name="Rectangle 3"/>
          <p:cNvSpPr>
            <a:spLocks noGrp="1" noChangeArrowheads="1"/>
          </p:cNvSpPr>
          <p:nvPr>
            <p:ph idx="1"/>
          </p:nvPr>
        </p:nvSpPr>
        <p:spPr>
          <a:xfrm>
            <a:off x="0" y="2514600"/>
            <a:ext cx="9144000" cy="4114800"/>
          </a:xfrm>
        </p:spPr>
        <p:txBody>
          <a:bodyPr/>
          <a:lstStyle/>
          <a:p>
            <a:pPr eaLnBrk="1" hangingPunct="1">
              <a:buClr>
                <a:srgbClr val="FFFF00"/>
              </a:buClr>
              <a:buFont typeface="Wingdings" pitchFamily="2" charset="2"/>
              <a:buChar char="Ø"/>
            </a:pPr>
            <a:endParaRPr lang="en-US" b="1" smtClean="0">
              <a:latin typeface="Courier New" pitchFamily="49" charset="0"/>
            </a:endParaRPr>
          </a:p>
          <a:p>
            <a:pPr eaLnBrk="1" hangingPunct="1">
              <a:buClr>
                <a:srgbClr val="FF0000"/>
              </a:buClr>
              <a:buFont typeface="Wingdings" pitchFamily="2" charset="2"/>
              <a:buChar char="Ø"/>
            </a:pPr>
            <a:r>
              <a:rPr lang="en-US" sz="3200" b="1" smtClean="0"/>
              <a:t>How to figure your hourly PMCS schedule will not be found in any MCO, TM, or UM.</a:t>
            </a:r>
          </a:p>
          <a:p>
            <a:pPr eaLnBrk="1" hangingPunct="1">
              <a:buClr>
                <a:srgbClr val="FF0000"/>
              </a:buClr>
              <a:buFont typeface="Wingdings" pitchFamily="2" charset="2"/>
              <a:buChar char="Ø"/>
            </a:pPr>
            <a:endParaRPr lang="en-US" sz="3200" b="1" smtClean="0"/>
          </a:p>
          <a:p>
            <a:pPr eaLnBrk="1" hangingPunct="1">
              <a:buClr>
                <a:srgbClr val="FF0000"/>
              </a:buClr>
              <a:buFont typeface="Wingdings" pitchFamily="2" charset="2"/>
              <a:buChar char="Ø"/>
            </a:pPr>
            <a:r>
              <a:rPr lang="en-US" sz="3200" b="1" smtClean="0"/>
              <a:t>The following slides will explain how this can be accomplished.</a:t>
            </a:r>
          </a:p>
        </p:txBody>
      </p:sp>
      <p:sp>
        <p:nvSpPr>
          <p:cNvPr id="52226" name="Rectangle 2"/>
          <p:cNvSpPr>
            <a:spLocks noGrp="1" noChangeArrowheads="1"/>
          </p:cNvSpPr>
          <p:nvPr>
            <p:ph type="title"/>
          </p:nvPr>
        </p:nvSpPr>
        <p:spPr>
          <a:xfrm>
            <a:off x="0" y="838200"/>
            <a:ext cx="9144000" cy="1905000"/>
          </a:xfrm>
        </p:spPr>
        <p:txBody>
          <a:bodyPr>
            <a:normAutofit fontScale="90000"/>
          </a:bodyPr>
          <a:lstStyle/>
          <a:p>
            <a:pPr algn="ctr" eaLnBrk="1" fontAlgn="auto" hangingPunct="1">
              <a:spcAft>
                <a:spcPts val="0"/>
              </a:spcAft>
              <a:defRPr/>
            </a:pPr>
            <a:r>
              <a:rPr sz="6000" b="1" smtClean="0">
                <a:solidFill>
                  <a:srgbClr val="FF0000"/>
                </a:solidFill>
              </a:rPr>
              <a:t>COMPUTING THE HOURLY PMCS SCHEDULE</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2867">
                                            <p:txEl>
                                              <p:pRg st="1" end="1"/>
                                            </p:txEl>
                                          </p:spTgt>
                                        </p:tgtEl>
                                        <p:attrNameLst>
                                          <p:attrName>style.visibility</p:attrName>
                                        </p:attrNameLst>
                                      </p:cBhvr>
                                      <p:to>
                                        <p:strVal val="visible"/>
                                      </p:to>
                                    </p:set>
                                    <p:animEffect transition="in" filter="dissolve">
                                      <p:cBhvr>
                                        <p:cTn id="7" dur="500"/>
                                        <p:tgtEl>
                                          <p:spTgt spid="292867">
                                            <p:txEl>
                                              <p:pRg st="1" end="1"/>
                                            </p:txEl>
                                          </p:spTgt>
                                        </p:tgtEl>
                                      </p:cBhvr>
                                    </p:animEffect>
                                  </p:childTnLst>
                                  <p:subTnLst>
                                    <p:animClr clrSpc="rgb" dir="cw">
                                      <p:cBhvr override="childStyle">
                                        <p:cTn dur="1" fill="hold" display="0" masterRel="nextClick" afterEffect="1"/>
                                        <p:tgtEl>
                                          <p:spTgt spid="292867">
                                            <p:txEl>
                                              <p:pRg st="1" end="1"/>
                                            </p:txEl>
                                          </p:spTgt>
                                        </p:tgtEl>
                                        <p:attrNameLst>
                                          <p:attrName>ppt_c</p:attrName>
                                        </p:attrNameLst>
                                      </p:cBhvr>
                                      <p:to>
                                        <a:srgbClr val="5F5F5F"/>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92867">
                                            <p:txEl>
                                              <p:pRg st="3" end="3"/>
                                            </p:txEl>
                                          </p:spTgt>
                                        </p:tgtEl>
                                        <p:attrNameLst>
                                          <p:attrName>style.visibility</p:attrName>
                                        </p:attrNameLst>
                                      </p:cBhvr>
                                      <p:to>
                                        <p:strVal val="visible"/>
                                      </p:to>
                                    </p:set>
                                    <p:animEffect transition="in" filter="dissolve">
                                      <p:cBhvr>
                                        <p:cTn id="12" dur="500"/>
                                        <p:tgtEl>
                                          <p:spTgt spid="292867">
                                            <p:txEl>
                                              <p:pRg st="3" end="3"/>
                                            </p:txEl>
                                          </p:spTgt>
                                        </p:tgtEl>
                                      </p:cBhvr>
                                    </p:animEffect>
                                  </p:childTnLst>
                                  <p:subTnLst>
                                    <p:animClr clrSpc="rgb" dir="cw">
                                      <p:cBhvr override="childStyle">
                                        <p:cTn dur="1" fill="hold" display="0" masterRel="nextClick" afterEffect="1"/>
                                        <p:tgtEl>
                                          <p:spTgt spid="292867">
                                            <p:txEl>
                                              <p:pRg st="3" end="3"/>
                                            </p:txEl>
                                          </p:spTgt>
                                        </p:tgtEl>
                                        <p:attrNameLst>
                                          <p:attrName>ppt_c</p:attrName>
                                        </p:attrNameLst>
                                      </p:cBhvr>
                                      <p:to>
                                        <a:srgbClr val="5F5F5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867"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4915" name="Rectangle 1027"/>
          <p:cNvSpPr>
            <a:spLocks noGrp="1" noChangeArrowheads="1"/>
          </p:cNvSpPr>
          <p:nvPr>
            <p:ph idx="1"/>
          </p:nvPr>
        </p:nvSpPr>
        <p:spPr>
          <a:xfrm>
            <a:off x="0" y="2362200"/>
            <a:ext cx="9144000" cy="3886200"/>
          </a:xfrm>
        </p:spPr>
        <p:txBody>
          <a:bodyPr/>
          <a:lstStyle/>
          <a:p>
            <a:pPr eaLnBrk="1" hangingPunct="1">
              <a:buFontTx/>
              <a:buNone/>
            </a:pPr>
            <a:r>
              <a:rPr lang="en-US" sz="3600" b="1" smtClean="0">
                <a:latin typeface="Courier New" pitchFamily="49" charset="0"/>
              </a:rPr>
              <a:t>		</a:t>
            </a:r>
          </a:p>
          <a:p>
            <a:pPr eaLnBrk="1" hangingPunct="1">
              <a:buFontTx/>
              <a:buNone/>
            </a:pPr>
            <a:r>
              <a:rPr lang="en-US" sz="3600" b="1" smtClean="0">
                <a:latin typeface="Courier New" pitchFamily="49" charset="0"/>
              </a:rPr>
              <a:t>		</a:t>
            </a:r>
            <a:r>
              <a:rPr lang="en-US" sz="3600" b="1" smtClean="0"/>
              <a:t>SCHEDULED PMCS </a:t>
            </a:r>
            <a:r>
              <a:rPr lang="en-US" sz="2000" b="1" smtClean="0"/>
              <a:t>(COMES FROM LINE 4)</a:t>
            </a:r>
          </a:p>
          <a:p>
            <a:pPr eaLnBrk="1" hangingPunct="1">
              <a:buFontTx/>
              <a:buNone/>
            </a:pPr>
            <a:r>
              <a:rPr lang="en-US" sz="3600" b="1" smtClean="0"/>
              <a:t>	</a:t>
            </a:r>
            <a:r>
              <a:rPr lang="en-US" sz="3600" b="1" u="sng" smtClean="0"/>
              <a:t>+	HOUR METER READING</a:t>
            </a:r>
            <a:r>
              <a:rPr lang="en-US" sz="3600" b="1" smtClean="0"/>
              <a:t> </a:t>
            </a:r>
            <a:r>
              <a:rPr lang="en-US" sz="2000" b="1" smtClean="0"/>
              <a:t>(TAKEN FROM ERO)</a:t>
            </a:r>
          </a:p>
          <a:p>
            <a:pPr eaLnBrk="1" hangingPunct="1">
              <a:buFontTx/>
              <a:buNone/>
            </a:pPr>
            <a:r>
              <a:rPr lang="en-US" sz="3600" b="1" smtClean="0"/>
              <a:t>	=	</a:t>
            </a:r>
            <a:r>
              <a:rPr lang="en-US" sz="3600" b="1" u="sng" smtClean="0"/>
              <a:t>NEW PMCS DUE</a:t>
            </a:r>
            <a:r>
              <a:rPr lang="en-US" sz="3600" b="1" smtClean="0"/>
              <a:t> </a:t>
            </a:r>
            <a:r>
              <a:rPr lang="en-US" sz="2000" b="1" smtClean="0"/>
              <a:t>(THIS READING IS PLACED IN 					THE APPROPRIATE BLOCK)</a:t>
            </a:r>
            <a:endParaRPr lang="en-US" sz="3600" b="1" u="sng" smtClean="0"/>
          </a:p>
        </p:txBody>
      </p:sp>
      <p:sp>
        <p:nvSpPr>
          <p:cNvPr id="53250" name="Rectangle 1026"/>
          <p:cNvSpPr>
            <a:spLocks noGrp="1" noChangeArrowheads="1"/>
          </p:cNvSpPr>
          <p:nvPr>
            <p:ph type="title"/>
          </p:nvPr>
        </p:nvSpPr>
        <p:spPr>
          <a:xfrm>
            <a:off x="0" y="838200"/>
            <a:ext cx="9144000" cy="1828800"/>
          </a:xfrm>
        </p:spPr>
        <p:txBody>
          <a:bodyPr>
            <a:normAutofit fontScale="90000"/>
          </a:bodyPr>
          <a:lstStyle/>
          <a:p>
            <a:pPr algn="ctr" eaLnBrk="1" fontAlgn="auto" hangingPunct="1">
              <a:spcAft>
                <a:spcPts val="0"/>
              </a:spcAft>
              <a:defRPr/>
            </a:pPr>
            <a:r>
              <a:rPr sz="6000" b="1" smtClean="0">
                <a:solidFill>
                  <a:srgbClr val="FF0000"/>
                </a:solidFill>
              </a:rPr>
              <a:t>FORMULA WHEN A HOURLY PMCS HAS BEEN COMPLETED</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4915">
                                            <p:txEl>
                                              <p:pRg st="0" end="0"/>
                                            </p:txEl>
                                          </p:spTgt>
                                        </p:tgtEl>
                                        <p:attrNameLst>
                                          <p:attrName>style.visibility</p:attrName>
                                        </p:attrNameLst>
                                      </p:cBhvr>
                                      <p:to>
                                        <p:strVal val="visible"/>
                                      </p:to>
                                    </p:set>
                                    <p:animEffect transition="in" filter="dissolve">
                                      <p:cBhvr>
                                        <p:cTn id="7" dur="500"/>
                                        <p:tgtEl>
                                          <p:spTgt spid="2949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94915">
                                            <p:txEl>
                                              <p:pRg st="1" end="1"/>
                                            </p:txEl>
                                          </p:spTgt>
                                        </p:tgtEl>
                                        <p:attrNameLst>
                                          <p:attrName>style.visibility</p:attrName>
                                        </p:attrNameLst>
                                      </p:cBhvr>
                                      <p:to>
                                        <p:strVal val="visible"/>
                                      </p:to>
                                    </p:set>
                                    <p:animEffect transition="in" filter="dissolve">
                                      <p:cBhvr>
                                        <p:cTn id="12" dur="500"/>
                                        <p:tgtEl>
                                          <p:spTgt spid="2949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94915">
                                            <p:txEl>
                                              <p:pRg st="2" end="2"/>
                                            </p:txEl>
                                          </p:spTgt>
                                        </p:tgtEl>
                                        <p:attrNameLst>
                                          <p:attrName>style.visibility</p:attrName>
                                        </p:attrNameLst>
                                      </p:cBhvr>
                                      <p:to>
                                        <p:strVal val="visible"/>
                                      </p:to>
                                    </p:set>
                                    <p:animEffect transition="in" filter="dissolve">
                                      <p:cBhvr>
                                        <p:cTn id="17" dur="500"/>
                                        <p:tgtEl>
                                          <p:spTgt spid="2949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94915">
                                            <p:txEl>
                                              <p:pRg st="3" end="3"/>
                                            </p:txEl>
                                          </p:spTgt>
                                        </p:tgtEl>
                                        <p:attrNameLst>
                                          <p:attrName>style.visibility</p:attrName>
                                        </p:attrNameLst>
                                      </p:cBhvr>
                                      <p:to>
                                        <p:strVal val="visible"/>
                                      </p:to>
                                    </p:set>
                                    <p:animEffect transition="in" filter="dissolve">
                                      <p:cBhvr>
                                        <p:cTn id="22" dur="500"/>
                                        <p:tgtEl>
                                          <p:spTgt spid="2949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15"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graphicFrame>
        <p:nvGraphicFramePr>
          <p:cNvPr id="297181" name="Group 221"/>
          <p:cNvGraphicFramePr>
            <a:graphicFrameLocks noGrp="1"/>
          </p:cNvGraphicFramePr>
          <p:nvPr>
            <p:ph idx="1"/>
          </p:nvPr>
        </p:nvGraphicFramePr>
        <p:xfrm>
          <a:off x="0" y="685800"/>
          <a:ext cx="9144000" cy="1981200"/>
        </p:xfrm>
        <a:graphic>
          <a:graphicData uri="http://schemas.openxmlformats.org/drawingml/2006/table">
            <a:tbl>
              <a:tblPr/>
              <a:tblGrid>
                <a:gridCol w="1828800"/>
                <a:gridCol w="1828800"/>
                <a:gridCol w="1828800"/>
                <a:gridCol w="1828800"/>
                <a:gridCol w="1828800"/>
              </a:tblGrid>
              <a:tr h="1019175">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4400" b="1" i="0" u="none" strike="noStrike" cap="none" normalizeH="0" baseline="0" dirty="0" smtClean="0">
                          <a:ln>
                            <a:noFill/>
                          </a:ln>
                          <a:solidFill>
                            <a:schemeClr val="tx1"/>
                          </a:solidFill>
                          <a:effectLst/>
                          <a:latin typeface="Times New Roman" pitchFamily="18" charset="0"/>
                        </a:rPr>
                        <a:t>250</a:t>
                      </a:r>
                    </a:p>
                  </a:txBody>
                  <a:tcPr anchor="ctr" anchorCtr="1" horzOverflow="overflow">
                    <a:lnL cap="flat">
                      <a:noFill/>
                    </a:lnL>
                    <a:lnR w="12700" cap="flat" cmpd="sng" algn="ctr">
                      <a:solidFill>
                        <a:schemeClr val="bg1"/>
                      </a:solidFill>
                      <a:prstDash val="solid"/>
                      <a:round/>
                      <a:headEnd type="none" w="med" len="med"/>
                      <a:tailEnd type="none" w="med" len="med"/>
                    </a:lnR>
                    <a:lnT cap="flat">
                      <a:noFill/>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4400" b="1" i="0" u="none" strike="noStrike" cap="none" normalizeH="0" baseline="0" dirty="0" smtClean="0">
                          <a:ln>
                            <a:noFill/>
                          </a:ln>
                          <a:solidFill>
                            <a:schemeClr val="tx1"/>
                          </a:solidFill>
                          <a:effectLst/>
                          <a:latin typeface="Times New Roman" pitchFamily="18" charset="0"/>
                        </a:rPr>
                        <a:t>500</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4400" b="1" i="0" u="none" strike="noStrike" cap="none" normalizeH="0" baseline="0" dirty="0" smtClean="0">
                          <a:ln>
                            <a:noFill/>
                          </a:ln>
                          <a:solidFill>
                            <a:schemeClr val="tx1"/>
                          </a:solidFill>
                          <a:effectLst/>
                          <a:latin typeface="Times New Roman" pitchFamily="18" charset="0"/>
                        </a:rPr>
                        <a:t>1000</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4400" b="1" i="0" u="none" strike="noStrike" cap="none" normalizeH="0" baseline="0" smtClean="0">
                          <a:ln>
                            <a:noFill/>
                          </a:ln>
                          <a:solidFill>
                            <a:schemeClr val="tx1"/>
                          </a:solidFill>
                          <a:effectLst/>
                          <a:latin typeface="Times New Roman" pitchFamily="18" charset="0"/>
                        </a:rPr>
                        <a:t>1500</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4400" b="1" i="0" u="none" strike="noStrike" cap="none" normalizeH="0" baseline="0" smtClean="0">
                          <a:ln>
                            <a:noFill/>
                          </a:ln>
                          <a:solidFill>
                            <a:schemeClr val="tx1"/>
                          </a:solidFill>
                          <a:effectLst/>
                          <a:latin typeface="Times New Roman" pitchFamily="18" charset="0"/>
                        </a:rPr>
                        <a:t>2000</a:t>
                      </a:r>
                    </a:p>
                  </a:txBody>
                  <a:tcPr anchor="ctr" anchorCtr="1" horzOverflow="overflow">
                    <a:lnL w="12700" cap="flat" cmpd="sng" algn="ctr">
                      <a:solidFill>
                        <a:schemeClr val="bg1"/>
                      </a:solidFill>
                      <a:prstDash val="solid"/>
                      <a:round/>
                      <a:headEnd type="none" w="med" len="med"/>
                      <a:tailEnd type="none" w="med" len="med"/>
                    </a:lnL>
                    <a:lnR cap="flat">
                      <a:noFill/>
                    </a:lnR>
                    <a:lnT cap="flat">
                      <a:noFill/>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962025">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4400" b="1" i="0" u="none" strike="noStrike" cap="none" normalizeH="0" baseline="0" smtClean="0">
                          <a:ln>
                            <a:noFill/>
                          </a:ln>
                          <a:solidFill>
                            <a:schemeClr val="tx1"/>
                          </a:solidFill>
                          <a:effectLst/>
                          <a:latin typeface="Times New Roman" pitchFamily="18" charset="0"/>
                        </a:rPr>
                        <a:t>250</a:t>
                      </a:r>
                    </a:p>
                  </a:txBody>
                  <a:tcPr anchor="ctr" anchorCtr="1"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cap="flat">
                      <a:noFill/>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4400" b="1" i="0" u="none" strike="noStrike" cap="none" normalizeH="0" baseline="0" smtClean="0">
                          <a:ln>
                            <a:noFill/>
                          </a:ln>
                          <a:solidFill>
                            <a:schemeClr val="tx1"/>
                          </a:solidFill>
                          <a:effectLst/>
                          <a:latin typeface="Times New Roman" pitchFamily="18" charset="0"/>
                        </a:rPr>
                        <a:t>500</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cap="flat">
                      <a:noFill/>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4400" b="1" i="0" u="none" strike="noStrike" cap="none" normalizeH="0" baseline="0" smtClean="0">
                          <a:ln>
                            <a:noFill/>
                          </a:ln>
                          <a:solidFill>
                            <a:schemeClr val="tx1"/>
                          </a:solidFill>
                          <a:effectLst/>
                          <a:latin typeface="Times New Roman" pitchFamily="18" charset="0"/>
                        </a:rPr>
                        <a:t>1000</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cap="flat">
                      <a:noFill/>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4400" b="1" i="0" u="none" strike="noStrike" cap="none" normalizeH="0" baseline="0" dirty="0" smtClean="0">
                          <a:ln>
                            <a:noFill/>
                          </a:ln>
                          <a:solidFill>
                            <a:schemeClr val="tx1"/>
                          </a:solidFill>
                          <a:effectLst/>
                          <a:latin typeface="Times New Roman" pitchFamily="18" charset="0"/>
                        </a:rPr>
                        <a:t>1500</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cap="flat">
                      <a:noFill/>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4400" b="1" i="0" u="none" strike="noStrike" cap="none" normalizeH="0" baseline="0" dirty="0" smtClean="0">
                          <a:ln>
                            <a:noFill/>
                          </a:ln>
                          <a:solidFill>
                            <a:schemeClr val="tx1"/>
                          </a:solidFill>
                          <a:effectLst/>
                          <a:latin typeface="Times New Roman" pitchFamily="18" charset="0"/>
                        </a:rPr>
                        <a:t>2000</a:t>
                      </a:r>
                    </a:p>
                  </a:txBody>
                  <a:tcPr anchor="ctr" anchorCtr="1" horzOverflow="overflow">
                    <a:lnL w="12700" cap="flat" cmpd="sng" algn="ctr">
                      <a:solidFill>
                        <a:schemeClr val="bg1"/>
                      </a:solidFill>
                      <a:prstDash val="solid"/>
                      <a:round/>
                      <a:headEnd type="none" w="med" len="med"/>
                      <a:tailEnd type="none" w="med" len="med"/>
                    </a:lnL>
                    <a:lnR cap="flat">
                      <a:noFill/>
                    </a:lnR>
                    <a:lnT w="12700" cap="flat" cmpd="sng" algn="ctr">
                      <a:solidFill>
                        <a:schemeClr val="bg1"/>
                      </a:solidFill>
                      <a:prstDash val="solid"/>
                      <a:round/>
                      <a:headEnd type="none" w="med" len="med"/>
                      <a:tailEnd type="none" w="med" len="med"/>
                    </a:lnT>
                    <a:lnB cap="flat">
                      <a:noFill/>
                    </a:lnB>
                    <a:lnTlToBr>
                      <a:noFill/>
                    </a:lnTlToBr>
                    <a:lnBlToTr>
                      <a:noFill/>
                    </a:lnBlToTr>
                    <a:solidFill>
                      <a:srgbClr val="FFFFFF"/>
                    </a:solidFill>
                  </a:tcPr>
                </a:tc>
              </a:tr>
            </a:tbl>
          </a:graphicData>
        </a:graphic>
      </p:graphicFrame>
      <p:sp>
        <p:nvSpPr>
          <p:cNvPr id="296962" name="Rectangle 2"/>
          <p:cNvSpPr>
            <a:spLocks noGrp="1" noChangeArrowheads="1"/>
          </p:cNvSpPr>
          <p:nvPr>
            <p:ph type="title"/>
          </p:nvPr>
        </p:nvSpPr>
        <p:spPr>
          <a:xfrm>
            <a:off x="685800" y="209550"/>
            <a:ext cx="7772400" cy="533400"/>
          </a:xfrm>
        </p:spPr>
        <p:txBody>
          <a:bodyPr>
            <a:normAutofit fontScale="90000"/>
          </a:bodyPr>
          <a:lstStyle/>
          <a:p>
            <a:pPr algn="ctr" eaLnBrk="1" fontAlgn="auto" hangingPunct="1">
              <a:spcAft>
                <a:spcPts val="0"/>
              </a:spcAft>
              <a:defRPr/>
            </a:pPr>
            <a:r>
              <a:rPr sz="6000" b="1" smtClean="0">
                <a:solidFill>
                  <a:srgbClr val="FF0000"/>
                </a:solidFill>
              </a:rPr>
              <a:t>EXAMPLE</a:t>
            </a:r>
          </a:p>
        </p:txBody>
      </p:sp>
      <p:sp>
        <p:nvSpPr>
          <p:cNvPr id="296988" name="Text Box 28"/>
          <p:cNvSpPr txBox="1">
            <a:spLocks noChangeArrowheads="1"/>
          </p:cNvSpPr>
          <p:nvPr/>
        </p:nvSpPr>
        <p:spPr bwMode="auto">
          <a:xfrm>
            <a:off x="212725" y="2757488"/>
            <a:ext cx="8340725" cy="1311275"/>
          </a:xfrm>
          <a:prstGeom prst="rect">
            <a:avLst/>
          </a:prstGeom>
          <a:noFill/>
          <a:ln w="12700">
            <a:noFill/>
            <a:miter lim="800000"/>
            <a:headEnd type="none" w="sm" len="sm"/>
            <a:tailEnd type="none" w="sm" len="sm"/>
          </a:ln>
        </p:spPr>
        <p:txBody>
          <a:bodyPr wrap="none">
            <a:spAutoFit/>
          </a:bodyPr>
          <a:lstStyle/>
          <a:p>
            <a:pPr eaLnBrk="0" hangingPunct="0"/>
            <a:r>
              <a:rPr lang="en-US">
                <a:solidFill>
                  <a:srgbClr val="FF0000"/>
                </a:solidFill>
              </a:rPr>
              <a:t>YOUR EQUIPMENT IS DUE FOR A 250 HR PM, YOU SEND IT TO</a:t>
            </a:r>
          </a:p>
          <a:p>
            <a:pPr eaLnBrk="0" hangingPunct="0"/>
            <a:r>
              <a:rPr lang="en-US">
                <a:solidFill>
                  <a:srgbClr val="FF0000"/>
                </a:solidFill>
              </a:rPr>
              <a:t>MAINT. THEY COMPLETE IT, THE ERO STATES THE EQUIPMENT</a:t>
            </a:r>
          </a:p>
          <a:p>
            <a:pPr eaLnBrk="0" hangingPunct="0"/>
            <a:r>
              <a:rPr lang="en-US">
                <a:solidFill>
                  <a:srgbClr val="FF0000"/>
                </a:solidFill>
              </a:rPr>
              <a:t>HAS 250 HRS ON IT. THIS IS WHAT YOUR UPDATED 10524 WOULD </a:t>
            </a:r>
          </a:p>
          <a:p>
            <a:pPr eaLnBrk="0" hangingPunct="0"/>
            <a:r>
              <a:rPr lang="en-US">
                <a:solidFill>
                  <a:srgbClr val="FF0000"/>
                </a:solidFill>
              </a:rPr>
              <a:t>LOOK LIKE NOW.</a:t>
            </a:r>
          </a:p>
        </p:txBody>
      </p:sp>
      <p:graphicFrame>
        <p:nvGraphicFramePr>
          <p:cNvPr id="297182" name="Group 222"/>
          <p:cNvGraphicFramePr>
            <a:graphicFrameLocks noGrp="1"/>
          </p:cNvGraphicFramePr>
          <p:nvPr/>
        </p:nvGraphicFramePr>
        <p:xfrm>
          <a:off x="0" y="4267200"/>
          <a:ext cx="9144000" cy="1981200"/>
        </p:xfrm>
        <a:graphic>
          <a:graphicData uri="http://schemas.openxmlformats.org/drawingml/2006/table">
            <a:tbl>
              <a:tblPr/>
              <a:tblGrid>
                <a:gridCol w="1828800"/>
                <a:gridCol w="1828800"/>
                <a:gridCol w="1828800"/>
                <a:gridCol w="1828800"/>
                <a:gridCol w="1828800"/>
              </a:tblGrid>
              <a:tr h="1019175">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4400" b="1" i="0" u="none" strike="noStrike" cap="none" normalizeH="0" baseline="0" dirty="0" smtClean="0">
                          <a:ln>
                            <a:noFill/>
                          </a:ln>
                          <a:solidFill>
                            <a:schemeClr val="tx1"/>
                          </a:solidFill>
                          <a:effectLst/>
                          <a:latin typeface="Times New Roman" pitchFamily="18" charset="0"/>
                        </a:rPr>
                        <a:t>500</a:t>
                      </a:r>
                    </a:p>
                  </a:txBody>
                  <a:tcPr anchor="ctr" anchorCtr="1" horzOverflow="overflow">
                    <a:lnL cap="flat">
                      <a:noFill/>
                    </a:lnL>
                    <a:lnR w="12700" cap="flat" cmpd="sng" algn="ctr">
                      <a:solidFill>
                        <a:schemeClr val="bg1"/>
                      </a:solidFill>
                      <a:prstDash val="solid"/>
                      <a:round/>
                      <a:headEnd type="none" w="med" len="med"/>
                      <a:tailEnd type="none" w="med" len="med"/>
                    </a:lnR>
                    <a:lnT cap="flat">
                      <a:noFill/>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4400" b="1" i="0" u="none" strike="noStrike" cap="none" normalizeH="0" baseline="0" dirty="0" smtClean="0">
                          <a:ln>
                            <a:noFill/>
                          </a:ln>
                          <a:solidFill>
                            <a:schemeClr val="tx1"/>
                          </a:solidFill>
                          <a:effectLst/>
                          <a:latin typeface="Times New Roman" pitchFamily="18" charset="0"/>
                        </a:rPr>
                        <a:t>500</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4400" b="1" i="0" u="none" strike="noStrike" cap="none" normalizeH="0" baseline="0" dirty="0" smtClean="0">
                          <a:ln>
                            <a:noFill/>
                          </a:ln>
                          <a:solidFill>
                            <a:schemeClr val="tx1"/>
                          </a:solidFill>
                          <a:effectLst/>
                          <a:latin typeface="Times New Roman" pitchFamily="18" charset="0"/>
                        </a:rPr>
                        <a:t>1000</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4400" b="1" i="0" u="none" strike="noStrike" cap="none" normalizeH="0" baseline="0" smtClean="0">
                          <a:ln>
                            <a:noFill/>
                          </a:ln>
                          <a:solidFill>
                            <a:schemeClr val="tx1"/>
                          </a:solidFill>
                          <a:effectLst/>
                          <a:latin typeface="Times New Roman" pitchFamily="18" charset="0"/>
                        </a:rPr>
                        <a:t>1500</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4400" b="1" i="0" u="none" strike="noStrike" cap="none" normalizeH="0" baseline="0" smtClean="0">
                          <a:ln>
                            <a:noFill/>
                          </a:ln>
                          <a:solidFill>
                            <a:schemeClr val="tx1"/>
                          </a:solidFill>
                          <a:effectLst/>
                          <a:latin typeface="Times New Roman" pitchFamily="18" charset="0"/>
                        </a:rPr>
                        <a:t>2000</a:t>
                      </a:r>
                    </a:p>
                  </a:txBody>
                  <a:tcPr anchor="ctr" anchorCtr="1" horzOverflow="overflow">
                    <a:lnL w="12700" cap="flat" cmpd="sng" algn="ctr">
                      <a:solidFill>
                        <a:schemeClr val="bg1"/>
                      </a:solidFill>
                      <a:prstDash val="solid"/>
                      <a:round/>
                      <a:headEnd type="none" w="med" len="med"/>
                      <a:tailEnd type="none" w="med" len="med"/>
                    </a:lnL>
                    <a:lnR cap="flat">
                      <a:noFill/>
                    </a:lnR>
                    <a:lnT cap="flat">
                      <a:noFill/>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962025">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4400" b="1" i="0" u="none" strike="noStrike" cap="none" normalizeH="0" baseline="0" smtClean="0">
                          <a:ln>
                            <a:noFill/>
                          </a:ln>
                          <a:solidFill>
                            <a:schemeClr val="tx1"/>
                          </a:solidFill>
                          <a:effectLst/>
                          <a:latin typeface="Times New Roman" pitchFamily="18" charset="0"/>
                        </a:rPr>
                        <a:t>250</a:t>
                      </a:r>
                    </a:p>
                  </a:txBody>
                  <a:tcPr anchor="ctr" anchorCtr="1"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cap="flat">
                      <a:noFill/>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4400" b="1" i="0" u="none" strike="noStrike" cap="none" normalizeH="0" baseline="0" smtClean="0">
                          <a:ln>
                            <a:noFill/>
                          </a:ln>
                          <a:solidFill>
                            <a:schemeClr val="tx1"/>
                          </a:solidFill>
                          <a:effectLst/>
                          <a:latin typeface="Times New Roman" pitchFamily="18" charset="0"/>
                        </a:rPr>
                        <a:t>500</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cap="flat">
                      <a:noFill/>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4400" b="1" i="0" u="none" strike="noStrike" cap="none" normalizeH="0" baseline="0" dirty="0" smtClean="0">
                          <a:ln>
                            <a:noFill/>
                          </a:ln>
                          <a:solidFill>
                            <a:schemeClr val="tx1"/>
                          </a:solidFill>
                          <a:effectLst/>
                          <a:latin typeface="Times New Roman" pitchFamily="18" charset="0"/>
                        </a:rPr>
                        <a:t>1000</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cap="flat">
                      <a:noFill/>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4400" b="1" i="0" u="none" strike="noStrike" cap="none" normalizeH="0" baseline="0" dirty="0" smtClean="0">
                          <a:ln>
                            <a:noFill/>
                          </a:ln>
                          <a:solidFill>
                            <a:schemeClr val="tx1"/>
                          </a:solidFill>
                          <a:effectLst/>
                          <a:latin typeface="Times New Roman" pitchFamily="18" charset="0"/>
                        </a:rPr>
                        <a:t>1500</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cap="flat">
                      <a:noFill/>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4400" b="1" i="0" u="none" strike="noStrike" cap="none" normalizeH="0" baseline="0" dirty="0" smtClean="0">
                          <a:ln>
                            <a:noFill/>
                          </a:ln>
                          <a:solidFill>
                            <a:schemeClr val="tx1"/>
                          </a:solidFill>
                          <a:effectLst/>
                          <a:latin typeface="Times New Roman" pitchFamily="18" charset="0"/>
                        </a:rPr>
                        <a:t>2000</a:t>
                      </a:r>
                    </a:p>
                  </a:txBody>
                  <a:tcPr anchor="ctr" anchorCtr="1" horzOverflow="overflow">
                    <a:lnL w="12700" cap="flat" cmpd="sng" algn="ctr">
                      <a:solidFill>
                        <a:schemeClr val="bg1"/>
                      </a:solidFill>
                      <a:prstDash val="solid"/>
                      <a:round/>
                      <a:headEnd type="none" w="med" len="med"/>
                      <a:tailEnd type="none" w="med" len="med"/>
                    </a:lnL>
                    <a:lnR cap="flat">
                      <a:noFill/>
                    </a:lnR>
                    <a:lnT w="12700" cap="flat" cmpd="sng" algn="ctr">
                      <a:solidFill>
                        <a:schemeClr val="bg1"/>
                      </a:solidFill>
                      <a:prstDash val="solid"/>
                      <a:round/>
                      <a:headEnd type="none" w="med" len="med"/>
                      <a:tailEnd type="none" w="med" len="med"/>
                    </a:lnT>
                    <a:lnB cap="flat">
                      <a:noFill/>
                    </a:lnB>
                    <a:lnTlToBr>
                      <a:noFill/>
                    </a:lnTlToBr>
                    <a:lnBlToTr>
                      <a:noFill/>
                    </a:lnBlToTr>
                    <a:solidFill>
                      <a:srgbClr val="FFFFFF"/>
                    </a:solidFill>
                  </a:tcPr>
                </a:tc>
              </a:tr>
            </a:tbl>
          </a:graphicData>
        </a:graphic>
      </p:graphicFrame>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96962"/>
                                        </p:tgtEl>
                                        <p:attrNameLst>
                                          <p:attrName>style.visibility</p:attrName>
                                        </p:attrNameLst>
                                      </p:cBhvr>
                                      <p:to>
                                        <p:strVal val="visible"/>
                                      </p:to>
                                    </p:set>
                                    <p:animEffect transition="in" filter="dissolve">
                                      <p:cBhvr>
                                        <p:cTn id="7" dur="500"/>
                                        <p:tgtEl>
                                          <p:spTgt spid="29696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97181"/>
                                        </p:tgtEl>
                                        <p:attrNameLst>
                                          <p:attrName>style.visibility</p:attrName>
                                        </p:attrNameLst>
                                      </p:cBhvr>
                                      <p:to>
                                        <p:strVal val="visible"/>
                                      </p:to>
                                    </p:set>
                                    <p:animEffect transition="in" filter="dissolve">
                                      <p:cBhvr>
                                        <p:cTn id="12" dur="500"/>
                                        <p:tgtEl>
                                          <p:spTgt spid="29718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96988"/>
                                        </p:tgtEl>
                                        <p:attrNameLst>
                                          <p:attrName>style.visibility</p:attrName>
                                        </p:attrNameLst>
                                      </p:cBhvr>
                                      <p:to>
                                        <p:strVal val="visible"/>
                                      </p:to>
                                    </p:set>
                                    <p:animEffect transition="in" filter="dissolve">
                                      <p:cBhvr>
                                        <p:cTn id="17" dur="500"/>
                                        <p:tgtEl>
                                          <p:spTgt spid="29698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97182"/>
                                        </p:tgtEl>
                                        <p:attrNameLst>
                                          <p:attrName>style.visibility</p:attrName>
                                        </p:attrNameLst>
                                      </p:cBhvr>
                                      <p:to>
                                        <p:strVal val="visible"/>
                                      </p:to>
                                    </p:set>
                                    <p:animEffect transition="in" filter="dissolve">
                                      <p:cBhvr>
                                        <p:cTn id="22" dur="500"/>
                                        <p:tgtEl>
                                          <p:spTgt spid="297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8"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0" y="38100"/>
            <a:ext cx="9144000" cy="1409700"/>
          </a:xfrm>
        </p:spPr>
        <p:txBody>
          <a:bodyPr>
            <a:normAutofit fontScale="90000"/>
          </a:bodyPr>
          <a:lstStyle/>
          <a:p>
            <a:pPr algn="ctr" eaLnBrk="1" fontAlgn="auto" hangingPunct="1">
              <a:spcAft>
                <a:spcPts val="0"/>
              </a:spcAft>
              <a:defRPr/>
            </a:pPr>
            <a:r>
              <a:rPr sz="4800" b="1" smtClean="0">
                <a:solidFill>
                  <a:srgbClr val="FF0000"/>
                </a:solidFill>
              </a:rPr>
              <a:t>FORMULA WHEN THE HOUR METER HAS BEEN REPLACED</a:t>
            </a:r>
          </a:p>
        </p:txBody>
      </p:sp>
      <p:sp>
        <p:nvSpPr>
          <p:cNvPr id="297987" name="Text Box 3"/>
          <p:cNvSpPr txBox="1">
            <a:spLocks noChangeArrowheads="1"/>
          </p:cNvSpPr>
          <p:nvPr/>
        </p:nvSpPr>
        <p:spPr bwMode="auto">
          <a:xfrm>
            <a:off x="155575" y="1558925"/>
            <a:ext cx="8870950" cy="2554288"/>
          </a:xfrm>
          <a:prstGeom prst="rect">
            <a:avLst/>
          </a:prstGeom>
          <a:noFill/>
          <a:ln w="12700">
            <a:noFill/>
            <a:miter lim="800000"/>
            <a:headEnd type="none" w="sm" len="sm"/>
            <a:tailEnd type="none" w="sm" len="sm"/>
          </a:ln>
        </p:spPr>
        <p:txBody>
          <a:bodyPr>
            <a:spAutoFit/>
          </a:bodyPr>
          <a:lstStyle/>
          <a:p>
            <a:pPr eaLnBrk="0" hangingPunct="0"/>
            <a:r>
              <a:rPr lang="en-US" sz="3200">
                <a:solidFill>
                  <a:srgbClr val="FF0000"/>
                </a:solidFill>
              </a:rPr>
              <a:t>**</a:t>
            </a:r>
            <a:r>
              <a:rPr lang="en-US" sz="3200">
                <a:solidFill>
                  <a:schemeClr val="tx1"/>
                </a:solidFill>
              </a:rPr>
              <a:t>The following formula applies to the PM schedule when the </a:t>
            </a:r>
            <a:r>
              <a:rPr lang="en-US" sz="3200" i="1" u="sng">
                <a:solidFill>
                  <a:schemeClr val="tx1"/>
                </a:solidFill>
              </a:rPr>
              <a:t>new</a:t>
            </a:r>
            <a:r>
              <a:rPr lang="en-US" sz="3200">
                <a:solidFill>
                  <a:schemeClr val="tx1"/>
                </a:solidFill>
              </a:rPr>
              <a:t> hour meter has “0” hours.</a:t>
            </a:r>
          </a:p>
          <a:p>
            <a:pPr eaLnBrk="0" hangingPunct="0"/>
            <a:r>
              <a:rPr lang="en-US" sz="3200">
                <a:solidFill>
                  <a:schemeClr val="tx1"/>
                </a:solidFill>
              </a:rPr>
              <a:t>**This formula must be applied to each hourly PM separately.</a:t>
            </a:r>
          </a:p>
          <a:p>
            <a:pPr eaLnBrk="0" hangingPunct="0"/>
            <a:endParaRPr lang="en-US" sz="3200">
              <a:solidFill>
                <a:schemeClr val="tx1"/>
              </a:solidFill>
            </a:endParaRPr>
          </a:p>
        </p:txBody>
      </p:sp>
      <p:sp>
        <p:nvSpPr>
          <p:cNvPr id="297989" name="Text Box 5"/>
          <p:cNvSpPr txBox="1">
            <a:spLocks noChangeArrowheads="1"/>
          </p:cNvSpPr>
          <p:nvPr/>
        </p:nvSpPr>
        <p:spPr bwMode="auto">
          <a:xfrm>
            <a:off x="-1314450" y="3657600"/>
            <a:ext cx="10458450" cy="2593975"/>
          </a:xfrm>
          <a:prstGeom prst="rect">
            <a:avLst/>
          </a:prstGeom>
          <a:noFill/>
          <a:ln w="12700">
            <a:noFill/>
            <a:miter lim="800000"/>
            <a:headEnd type="none" w="sm" len="sm"/>
            <a:tailEnd type="none" w="sm" len="sm"/>
          </a:ln>
        </p:spPr>
        <p:txBody>
          <a:bodyPr>
            <a:spAutoFit/>
          </a:bodyPr>
          <a:lstStyle/>
          <a:p>
            <a:pPr eaLnBrk="0" hangingPunct="0"/>
            <a:r>
              <a:rPr lang="en-US" sz="3600">
                <a:latin typeface="Courier New" pitchFamily="49" charset="0"/>
              </a:rPr>
              <a:t>		</a:t>
            </a:r>
            <a:r>
              <a:rPr lang="en-US" sz="3600">
                <a:solidFill>
                  <a:schemeClr val="tx1"/>
                </a:solidFill>
                <a:latin typeface="Courier New" pitchFamily="49" charset="0"/>
              </a:rPr>
              <a:t>PMCS DUE</a:t>
            </a:r>
            <a:r>
              <a:rPr lang="en-US">
                <a:solidFill>
                  <a:schemeClr val="tx1"/>
                </a:solidFill>
                <a:latin typeface="Courier New" pitchFamily="49" charset="0"/>
              </a:rPr>
              <a:t> (LINE 3)</a:t>
            </a:r>
          </a:p>
          <a:p>
            <a:pPr eaLnBrk="0" hangingPunct="0"/>
            <a:r>
              <a:rPr lang="en-US" sz="3600">
                <a:solidFill>
                  <a:schemeClr val="tx1"/>
                </a:solidFill>
                <a:latin typeface="Courier New" pitchFamily="49" charset="0"/>
              </a:rPr>
              <a:t>	  </a:t>
            </a:r>
            <a:r>
              <a:rPr lang="en-US" sz="3600" u="sng">
                <a:solidFill>
                  <a:schemeClr val="tx1"/>
                </a:solidFill>
                <a:latin typeface="Courier New" pitchFamily="49" charset="0"/>
              </a:rPr>
              <a:t>-	OLD HOUR METER READING</a:t>
            </a:r>
            <a:r>
              <a:rPr lang="en-US">
                <a:solidFill>
                  <a:schemeClr val="tx1"/>
                </a:solidFill>
                <a:latin typeface="Courier New" pitchFamily="49" charset="0"/>
              </a:rPr>
              <a:t> (ERO/HR METER) </a:t>
            </a:r>
          </a:p>
          <a:p>
            <a:pPr eaLnBrk="0" hangingPunct="0"/>
            <a:r>
              <a:rPr lang="en-US" sz="3600">
                <a:solidFill>
                  <a:schemeClr val="tx1"/>
                </a:solidFill>
                <a:latin typeface="Courier New" pitchFamily="49" charset="0"/>
              </a:rPr>
              <a:t>	  =	</a:t>
            </a:r>
            <a:r>
              <a:rPr lang="en-US" sz="3600" u="sng">
                <a:solidFill>
                  <a:schemeClr val="tx1"/>
                </a:solidFill>
                <a:latin typeface="Courier New" pitchFamily="49" charset="0"/>
              </a:rPr>
              <a:t>NEW PMCS DUE</a:t>
            </a:r>
            <a:r>
              <a:rPr lang="en-US" sz="3600">
                <a:solidFill>
                  <a:schemeClr val="tx1"/>
                </a:solidFill>
                <a:latin typeface="Courier New" pitchFamily="49" charset="0"/>
              </a:rPr>
              <a:t> </a:t>
            </a:r>
            <a:r>
              <a:rPr lang="en-US">
                <a:solidFill>
                  <a:schemeClr val="tx1"/>
                </a:solidFill>
                <a:latin typeface="Courier New" pitchFamily="49" charset="0"/>
              </a:rPr>
              <a:t>(THIS READING IS PLACED IN 							THE APPROPRIATE BLOCK)</a:t>
            </a:r>
            <a:endParaRPr lang="en-US" sz="3600" u="sng">
              <a:solidFill>
                <a:schemeClr val="tx1"/>
              </a:solidFill>
              <a:latin typeface="Courier New" pitchFamily="49" charset="0"/>
            </a:endParaRPr>
          </a:p>
          <a:p>
            <a:pPr eaLnBrk="0" hangingPunct="0"/>
            <a:endParaRPr lang="en-US" sz="3600">
              <a:solidFill>
                <a:schemeClr val="tx1"/>
              </a:solidFill>
              <a:latin typeface="Courier New" pitchFamily="49" charset="0"/>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7987"/>
                                        </p:tgtEl>
                                        <p:attrNameLst>
                                          <p:attrName>style.visibility</p:attrName>
                                        </p:attrNameLst>
                                      </p:cBhvr>
                                      <p:to>
                                        <p:strVal val="visible"/>
                                      </p:to>
                                    </p:set>
                                    <p:animEffect transition="in" filter="dissolve">
                                      <p:cBhvr>
                                        <p:cTn id="7" dur="500"/>
                                        <p:tgtEl>
                                          <p:spTgt spid="297987"/>
                                        </p:tgtEl>
                                      </p:cBhvr>
                                    </p:animEffect>
                                  </p:childTnLst>
                                  <p:subTnLst>
                                    <p:animClr clrSpc="rgb" dir="cw">
                                      <p:cBhvr override="childStyle">
                                        <p:cTn dur="1" fill="hold" display="0" masterRel="nextClick" afterEffect="1"/>
                                        <p:tgtEl>
                                          <p:spTgt spid="297987"/>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97989"/>
                                        </p:tgtEl>
                                        <p:attrNameLst>
                                          <p:attrName>style.visibility</p:attrName>
                                        </p:attrNameLst>
                                      </p:cBhvr>
                                      <p:to>
                                        <p:strVal val="visible"/>
                                      </p:to>
                                    </p:set>
                                    <p:animEffect transition="in" filter="dissolve">
                                      <p:cBhvr>
                                        <p:cTn id="12" dur="500"/>
                                        <p:tgtEl>
                                          <p:spTgt spid="2979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987" grpId="0" autoUpdateAnimBg="0"/>
      <p:bldP spid="297989" grpId="0"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graphicFrame>
        <p:nvGraphicFramePr>
          <p:cNvPr id="300099" name="Group 67"/>
          <p:cNvGraphicFramePr>
            <a:graphicFrameLocks noGrp="1"/>
          </p:cNvGraphicFramePr>
          <p:nvPr>
            <p:ph idx="1"/>
          </p:nvPr>
        </p:nvGraphicFramePr>
        <p:xfrm>
          <a:off x="0" y="3657600"/>
          <a:ext cx="9144000" cy="1524000"/>
        </p:xfrm>
        <a:graphic>
          <a:graphicData uri="http://schemas.openxmlformats.org/drawingml/2006/table">
            <a:tbl>
              <a:tblPr/>
              <a:tblGrid>
                <a:gridCol w="1828800"/>
                <a:gridCol w="1828800"/>
                <a:gridCol w="1828800"/>
                <a:gridCol w="1828800"/>
                <a:gridCol w="1828800"/>
              </a:tblGrid>
              <a:tr h="381000">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4400" b="1" i="0" u="none" strike="noStrike" cap="none" normalizeH="0" baseline="0" dirty="0" smtClean="0">
                          <a:ln>
                            <a:noFill/>
                          </a:ln>
                          <a:solidFill>
                            <a:schemeClr val="tx1"/>
                          </a:solidFill>
                          <a:effectLst/>
                          <a:latin typeface="Times New Roman" pitchFamily="18" charset="0"/>
                        </a:rPr>
                        <a:t>500</a:t>
                      </a:r>
                    </a:p>
                  </a:txBody>
                  <a:tcPr anchor="ctr" anchorCtr="1" horzOverflow="overflow">
                    <a:lnL cap="flat">
                      <a:noFill/>
                    </a:lnL>
                    <a:lnR w="12700" cap="flat" cmpd="sng" algn="ctr">
                      <a:solidFill>
                        <a:schemeClr val="bg1"/>
                      </a:solidFill>
                      <a:prstDash val="solid"/>
                      <a:round/>
                      <a:headEnd type="none" w="med" len="med"/>
                      <a:tailEnd type="none" w="med" len="med"/>
                    </a:lnR>
                    <a:lnT cap="flat">
                      <a:noFill/>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4400" b="1" i="0" u="none" strike="noStrike" cap="none" normalizeH="0" baseline="0" dirty="0" smtClean="0">
                          <a:ln>
                            <a:noFill/>
                          </a:ln>
                          <a:solidFill>
                            <a:schemeClr val="tx1"/>
                          </a:solidFill>
                          <a:effectLst/>
                          <a:latin typeface="Times New Roman" pitchFamily="18" charset="0"/>
                        </a:rPr>
                        <a:t>500</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4400" b="1" i="0" u="none" strike="noStrike" cap="none" normalizeH="0" baseline="0" smtClean="0">
                          <a:ln>
                            <a:noFill/>
                          </a:ln>
                          <a:solidFill>
                            <a:schemeClr val="tx1"/>
                          </a:solidFill>
                          <a:effectLst/>
                          <a:latin typeface="Times New Roman" pitchFamily="18" charset="0"/>
                        </a:rPr>
                        <a:t>1000</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4400" b="1" i="0" u="none" strike="noStrike" cap="none" normalizeH="0" baseline="0" smtClean="0">
                          <a:ln>
                            <a:noFill/>
                          </a:ln>
                          <a:solidFill>
                            <a:schemeClr val="tx1"/>
                          </a:solidFill>
                          <a:effectLst/>
                          <a:latin typeface="Times New Roman" pitchFamily="18" charset="0"/>
                        </a:rPr>
                        <a:t>1500</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4400" b="1" i="0" u="none" strike="noStrike" cap="none" normalizeH="0" baseline="0" smtClean="0">
                          <a:ln>
                            <a:noFill/>
                          </a:ln>
                          <a:solidFill>
                            <a:schemeClr val="tx1"/>
                          </a:solidFill>
                          <a:effectLst/>
                          <a:latin typeface="Times New Roman" pitchFamily="18" charset="0"/>
                        </a:rPr>
                        <a:t>2000</a:t>
                      </a:r>
                    </a:p>
                  </a:txBody>
                  <a:tcPr anchor="ctr" anchorCtr="1" horzOverflow="overflow">
                    <a:lnL w="12700" cap="flat" cmpd="sng" algn="ctr">
                      <a:solidFill>
                        <a:schemeClr val="bg1"/>
                      </a:solidFill>
                      <a:prstDash val="solid"/>
                      <a:round/>
                      <a:headEnd type="none" w="med" len="med"/>
                      <a:tailEnd type="none" w="med" len="med"/>
                    </a:lnL>
                    <a:lnR cap="flat">
                      <a:noFill/>
                    </a:lnR>
                    <a:lnT cap="flat">
                      <a:noFill/>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381000">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4400" b="1" i="0" u="none" strike="noStrike" cap="none" normalizeH="0" baseline="0" smtClean="0">
                          <a:ln>
                            <a:noFill/>
                          </a:ln>
                          <a:solidFill>
                            <a:schemeClr val="tx1"/>
                          </a:solidFill>
                          <a:effectLst/>
                          <a:latin typeface="Times New Roman" pitchFamily="18" charset="0"/>
                        </a:rPr>
                        <a:t>250</a:t>
                      </a:r>
                    </a:p>
                  </a:txBody>
                  <a:tcPr anchor="ctr" anchorCtr="1"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cap="flat">
                      <a:noFill/>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4400" b="1" i="0" u="none" strike="noStrike" cap="none" normalizeH="0" baseline="0" dirty="0" smtClean="0">
                          <a:ln>
                            <a:noFill/>
                          </a:ln>
                          <a:solidFill>
                            <a:schemeClr val="tx1"/>
                          </a:solidFill>
                          <a:effectLst/>
                          <a:latin typeface="Times New Roman" pitchFamily="18" charset="0"/>
                        </a:rPr>
                        <a:t>500</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cap="flat">
                      <a:noFill/>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4400" b="1" i="0" u="none" strike="noStrike" cap="none" normalizeH="0" baseline="0" dirty="0" smtClean="0">
                          <a:ln>
                            <a:noFill/>
                          </a:ln>
                          <a:solidFill>
                            <a:schemeClr val="tx1"/>
                          </a:solidFill>
                          <a:effectLst/>
                          <a:latin typeface="Times New Roman" pitchFamily="18" charset="0"/>
                        </a:rPr>
                        <a:t>1000</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cap="flat">
                      <a:noFill/>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4400" b="1" i="0" u="none" strike="noStrike" cap="none" normalizeH="0" baseline="0" dirty="0" smtClean="0">
                          <a:ln>
                            <a:noFill/>
                          </a:ln>
                          <a:solidFill>
                            <a:schemeClr val="tx1"/>
                          </a:solidFill>
                          <a:effectLst/>
                          <a:latin typeface="Times New Roman" pitchFamily="18" charset="0"/>
                        </a:rPr>
                        <a:t>1500</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cap="flat">
                      <a:noFill/>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4400" b="1" i="0" u="none" strike="noStrike" cap="none" normalizeH="0" baseline="0" dirty="0" smtClean="0">
                          <a:ln>
                            <a:noFill/>
                          </a:ln>
                          <a:solidFill>
                            <a:schemeClr val="tx1"/>
                          </a:solidFill>
                          <a:effectLst/>
                          <a:latin typeface="Times New Roman" pitchFamily="18" charset="0"/>
                        </a:rPr>
                        <a:t>2000</a:t>
                      </a:r>
                    </a:p>
                  </a:txBody>
                  <a:tcPr anchor="ctr" anchorCtr="1" horzOverflow="overflow">
                    <a:lnL w="12700" cap="flat" cmpd="sng" algn="ctr">
                      <a:solidFill>
                        <a:schemeClr val="bg1"/>
                      </a:solidFill>
                      <a:prstDash val="solid"/>
                      <a:round/>
                      <a:headEnd type="none" w="med" len="med"/>
                      <a:tailEnd type="none" w="med" len="med"/>
                    </a:lnL>
                    <a:lnR cap="flat">
                      <a:noFill/>
                    </a:lnR>
                    <a:lnT w="12700" cap="flat" cmpd="sng" algn="ctr">
                      <a:solidFill>
                        <a:schemeClr val="bg1"/>
                      </a:solidFill>
                      <a:prstDash val="solid"/>
                      <a:round/>
                      <a:headEnd type="none" w="med" len="med"/>
                      <a:tailEnd type="none" w="med" len="med"/>
                    </a:lnT>
                    <a:lnB cap="flat">
                      <a:noFill/>
                    </a:lnB>
                    <a:lnTlToBr>
                      <a:noFill/>
                    </a:lnTlToBr>
                    <a:lnBlToTr>
                      <a:noFill/>
                    </a:lnBlToTr>
                    <a:solidFill>
                      <a:srgbClr val="FFFFFF"/>
                    </a:solidFill>
                  </a:tcPr>
                </a:tc>
              </a:tr>
            </a:tbl>
          </a:graphicData>
        </a:graphic>
      </p:graphicFrame>
      <p:sp>
        <p:nvSpPr>
          <p:cNvPr id="300065" name="Text Box 33"/>
          <p:cNvSpPr txBox="1">
            <a:spLocks noChangeArrowheads="1"/>
          </p:cNvSpPr>
          <p:nvPr/>
        </p:nvSpPr>
        <p:spPr bwMode="auto">
          <a:xfrm>
            <a:off x="0" y="1112838"/>
            <a:ext cx="9128125" cy="2227262"/>
          </a:xfrm>
          <a:prstGeom prst="rect">
            <a:avLst/>
          </a:prstGeom>
          <a:noFill/>
          <a:ln w="12700">
            <a:noFill/>
            <a:miter lim="800000"/>
            <a:headEnd type="none" w="sm" len="sm"/>
            <a:tailEnd type="none" w="sm" len="sm"/>
          </a:ln>
        </p:spPr>
        <p:txBody>
          <a:bodyPr wrap="none">
            <a:spAutoFit/>
          </a:bodyPr>
          <a:lstStyle/>
          <a:p>
            <a:pPr eaLnBrk="0" hangingPunct="0"/>
            <a:r>
              <a:rPr lang="en-US" sz="2800">
                <a:solidFill>
                  <a:srgbClr val="FF0000"/>
                </a:solidFill>
              </a:rPr>
              <a:t>YOU SEND IT TO MAINT. TO HAVE THE HOUR </a:t>
            </a:r>
          </a:p>
          <a:p>
            <a:pPr eaLnBrk="0" hangingPunct="0"/>
            <a:r>
              <a:rPr lang="en-US" sz="2800">
                <a:solidFill>
                  <a:srgbClr val="FF0000"/>
                </a:solidFill>
              </a:rPr>
              <a:t>METER REPLACED, MAINT. RELACED THE HOUR</a:t>
            </a:r>
          </a:p>
          <a:p>
            <a:pPr eaLnBrk="0" hangingPunct="0"/>
            <a:r>
              <a:rPr lang="en-US" sz="2800">
                <a:solidFill>
                  <a:srgbClr val="FF0000"/>
                </a:solidFill>
              </a:rPr>
              <a:t>METER AND THE NEW HOUR METER HAS “0”. THE </a:t>
            </a:r>
          </a:p>
          <a:p>
            <a:pPr eaLnBrk="0" hangingPunct="0"/>
            <a:r>
              <a:rPr lang="en-US" sz="2800">
                <a:solidFill>
                  <a:srgbClr val="FF0000"/>
                </a:solidFill>
              </a:rPr>
              <a:t>OLD HOUR METER HAD “275” HOURS. THIS IS </a:t>
            </a:r>
          </a:p>
          <a:p>
            <a:pPr eaLnBrk="0" hangingPunct="0"/>
            <a:r>
              <a:rPr lang="en-US" sz="2800">
                <a:solidFill>
                  <a:srgbClr val="FF0000"/>
                </a:solidFill>
              </a:rPr>
              <a:t>WHAT YOUR 10524 CURRENTLY LOOKS LIKE.</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00065"/>
                                        </p:tgtEl>
                                        <p:attrNameLst>
                                          <p:attrName>style.visibility</p:attrName>
                                        </p:attrNameLst>
                                      </p:cBhvr>
                                      <p:to>
                                        <p:strVal val="visible"/>
                                      </p:to>
                                    </p:set>
                                    <p:animEffect transition="in" filter="dissolve">
                                      <p:cBhvr>
                                        <p:cTn id="7" dur="500"/>
                                        <p:tgtEl>
                                          <p:spTgt spid="300065"/>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300099"/>
                                        </p:tgtEl>
                                        <p:attrNameLst>
                                          <p:attrName>style.visibility</p:attrName>
                                        </p:attrNameLst>
                                      </p:cBhvr>
                                      <p:to>
                                        <p:strVal val="visible"/>
                                      </p:to>
                                    </p:set>
                                    <p:animEffect transition="in" filter="dissolve">
                                      <p:cBhvr>
                                        <p:cTn id="11" dur="500"/>
                                        <p:tgtEl>
                                          <p:spTgt spid="300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065"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1058" name="Rectangle 2"/>
          <p:cNvSpPr>
            <a:spLocks noGrp="1" noChangeArrowheads="1"/>
          </p:cNvSpPr>
          <p:nvPr>
            <p:ph type="title"/>
          </p:nvPr>
        </p:nvSpPr>
        <p:spPr>
          <a:xfrm>
            <a:off x="685800" y="76200"/>
            <a:ext cx="7772400" cy="685800"/>
          </a:xfrm>
        </p:spPr>
        <p:txBody>
          <a:bodyPr>
            <a:normAutofit fontScale="90000"/>
          </a:bodyPr>
          <a:lstStyle/>
          <a:p>
            <a:pPr algn="ctr" eaLnBrk="1" fontAlgn="auto" hangingPunct="1">
              <a:spcAft>
                <a:spcPts val="0"/>
              </a:spcAft>
              <a:defRPr/>
            </a:pPr>
            <a:r>
              <a:rPr sz="6000" b="1" smtClean="0">
                <a:solidFill>
                  <a:srgbClr val="FF0000"/>
                </a:solidFill>
              </a:rPr>
              <a:t>EXAMPLE</a:t>
            </a:r>
          </a:p>
        </p:txBody>
      </p:sp>
      <p:graphicFrame>
        <p:nvGraphicFramePr>
          <p:cNvPr id="301060" name="Group 4"/>
          <p:cNvGraphicFramePr>
            <a:graphicFrameLocks noGrp="1"/>
          </p:cNvGraphicFramePr>
          <p:nvPr/>
        </p:nvGraphicFramePr>
        <p:xfrm>
          <a:off x="0" y="4267200"/>
          <a:ext cx="9144000" cy="1981200"/>
        </p:xfrm>
        <a:graphic>
          <a:graphicData uri="http://schemas.openxmlformats.org/drawingml/2006/table">
            <a:tbl>
              <a:tblPr/>
              <a:tblGrid>
                <a:gridCol w="1828800"/>
                <a:gridCol w="1828800"/>
                <a:gridCol w="1828800"/>
                <a:gridCol w="1828800"/>
                <a:gridCol w="1828800"/>
              </a:tblGrid>
              <a:tr h="1019175">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endParaRPr kumimoji="0" lang="en-US" sz="4400" b="1" i="0" u="none" strike="noStrike" cap="none" normalizeH="0" baseline="0" dirty="0" smtClean="0">
                        <a:ln>
                          <a:noFill/>
                        </a:ln>
                        <a:solidFill>
                          <a:schemeClr val="tx1"/>
                        </a:solidFill>
                        <a:effectLst/>
                        <a:latin typeface="Times New Roman" pitchFamily="18" charset="0"/>
                      </a:endParaRPr>
                    </a:p>
                  </a:txBody>
                  <a:tcPr anchor="ctr" anchorCtr="1" horzOverflow="overflow">
                    <a:lnL cap="flat">
                      <a:noFill/>
                    </a:lnL>
                    <a:lnR w="12700" cap="flat" cmpd="sng" algn="ctr">
                      <a:solidFill>
                        <a:schemeClr val="bg1"/>
                      </a:solidFill>
                      <a:prstDash val="solid"/>
                      <a:round/>
                      <a:headEnd type="none" w="med" len="med"/>
                      <a:tailEnd type="none" w="med" len="med"/>
                    </a:lnR>
                    <a:lnT cap="flat">
                      <a:noFill/>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4400" b="1" i="0" u="none" strike="noStrike" cap="none" normalizeH="0" baseline="0" dirty="0" smtClean="0">
                        <a:ln>
                          <a:noFill/>
                        </a:ln>
                        <a:solidFill>
                          <a:schemeClr val="tx1"/>
                        </a:solidFill>
                        <a:effectLst/>
                        <a:latin typeface="Times New Roman" pitchFamily="18" charset="0"/>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4400" b="1" i="0" u="none" strike="noStrike" cap="none" normalizeH="0" baseline="0" smtClean="0">
                        <a:ln>
                          <a:noFill/>
                        </a:ln>
                        <a:solidFill>
                          <a:schemeClr val="tx1"/>
                        </a:solidFill>
                        <a:effectLst/>
                        <a:latin typeface="Times New Roman" pitchFamily="18" charset="0"/>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4400" b="1" i="0" u="none" strike="noStrike" cap="none" normalizeH="0" baseline="0" dirty="0" smtClean="0">
                        <a:ln>
                          <a:noFill/>
                        </a:ln>
                        <a:solidFill>
                          <a:schemeClr val="tx1"/>
                        </a:solidFill>
                        <a:effectLst/>
                        <a:latin typeface="Times New Roman" pitchFamily="18" charset="0"/>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4400" b="1" i="0" u="none" strike="noStrike" cap="none" normalizeH="0" baseline="0" dirty="0" smtClean="0">
                        <a:ln>
                          <a:noFill/>
                        </a:ln>
                        <a:solidFill>
                          <a:schemeClr val="tx1"/>
                        </a:solidFill>
                        <a:effectLst/>
                        <a:latin typeface="Times New Roman" pitchFamily="18" charset="0"/>
                      </a:endParaRPr>
                    </a:p>
                  </a:txBody>
                  <a:tcPr anchor="ctr" anchorCtr="1" horzOverflow="overflow">
                    <a:lnL w="12700" cap="flat" cmpd="sng" algn="ctr">
                      <a:solidFill>
                        <a:schemeClr val="bg1"/>
                      </a:solidFill>
                      <a:prstDash val="solid"/>
                      <a:round/>
                      <a:headEnd type="none" w="med" len="med"/>
                      <a:tailEnd type="none" w="med" len="med"/>
                    </a:lnL>
                    <a:lnR cap="flat">
                      <a:noFill/>
                    </a:lnR>
                    <a:lnT cap="flat">
                      <a:noFill/>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962025">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4400" b="1" i="0" u="none" strike="noStrike" cap="none" normalizeH="0" baseline="0" smtClean="0">
                          <a:ln>
                            <a:noFill/>
                          </a:ln>
                          <a:solidFill>
                            <a:schemeClr val="tx1"/>
                          </a:solidFill>
                          <a:effectLst/>
                          <a:latin typeface="Times New Roman" pitchFamily="18" charset="0"/>
                        </a:rPr>
                        <a:t>250</a:t>
                      </a:r>
                    </a:p>
                  </a:txBody>
                  <a:tcPr anchor="ctr" anchorCtr="1"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cap="flat">
                      <a:noFill/>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4400" b="1" i="0" u="none" strike="noStrike" cap="none" normalizeH="0" baseline="0" dirty="0" smtClean="0">
                          <a:ln>
                            <a:noFill/>
                          </a:ln>
                          <a:solidFill>
                            <a:schemeClr val="tx1"/>
                          </a:solidFill>
                          <a:effectLst/>
                          <a:latin typeface="Times New Roman" pitchFamily="18" charset="0"/>
                        </a:rPr>
                        <a:t>500</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cap="flat">
                      <a:noFill/>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4400" b="1" i="0" u="none" strike="noStrike" cap="none" normalizeH="0" baseline="0" dirty="0" smtClean="0">
                          <a:ln>
                            <a:noFill/>
                          </a:ln>
                          <a:solidFill>
                            <a:schemeClr val="tx1"/>
                          </a:solidFill>
                          <a:effectLst/>
                          <a:latin typeface="Times New Roman" pitchFamily="18" charset="0"/>
                        </a:rPr>
                        <a:t>1000</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cap="flat">
                      <a:noFill/>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4400" b="1" i="0" u="none" strike="noStrike" cap="none" normalizeH="0" baseline="0" dirty="0" smtClean="0">
                          <a:ln>
                            <a:noFill/>
                          </a:ln>
                          <a:solidFill>
                            <a:schemeClr val="tx1"/>
                          </a:solidFill>
                          <a:effectLst/>
                          <a:latin typeface="Times New Roman" pitchFamily="18" charset="0"/>
                        </a:rPr>
                        <a:t>1500</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cap="flat">
                      <a:noFill/>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4400" b="1" i="0" u="none" strike="noStrike" cap="none" normalizeH="0" baseline="0" dirty="0" smtClean="0">
                          <a:ln>
                            <a:noFill/>
                          </a:ln>
                          <a:solidFill>
                            <a:schemeClr val="tx1"/>
                          </a:solidFill>
                          <a:effectLst/>
                          <a:latin typeface="Times New Roman" pitchFamily="18" charset="0"/>
                        </a:rPr>
                        <a:t>2000</a:t>
                      </a:r>
                    </a:p>
                  </a:txBody>
                  <a:tcPr anchor="ctr" anchorCtr="1" horzOverflow="overflow">
                    <a:lnL w="12700" cap="flat" cmpd="sng" algn="ctr">
                      <a:solidFill>
                        <a:schemeClr val="bg1"/>
                      </a:solidFill>
                      <a:prstDash val="solid"/>
                      <a:round/>
                      <a:headEnd type="none" w="med" len="med"/>
                      <a:tailEnd type="none" w="med" len="med"/>
                    </a:lnL>
                    <a:lnR cap="flat">
                      <a:noFill/>
                    </a:lnR>
                    <a:lnT w="12700" cap="flat" cmpd="sng" algn="ctr">
                      <a:solidFill>
                        <a:schemeClr val="bg1"/>
                      </a:solidFill>
                      <a:prstDash val="solid"/>
                      <a:round/>
                      <a:headEnd type="none" w="med" len="med"/>
                      <a:tailEnd type="none" w="med" len="med"/>
                    </a:lnT>
                    <a:lnB cap="flat">
                      <a:noFill/>
                    </a:lnB>
                    <a:lnTlToBr>
                      <a:noFill/>
                    </a:lnTlToBr>
                    <a:lnBlToTr>
                      <a:noFill/>
                    </a:lnBlToTr>
                    <a:solidFill>
                      <a:srgbClr val="FFFFFF"/>
                    </a:solidFill>
                  </a:tcPr>
                </a:tc>
              </a:tr>
            </a:tbl>
          </a:graphicData>
        </a:graphic>
      </p:graphicFrame>
      <p:grpSp>
        <p:nvGrpSpPr>
          <p:cNvPr id="2" name="Group 55"/>
          <p:cNvGrpSpPr>
            <a:grpSpLocks/>
          </p:cNvGrpSpPr>
          <p:nvPr/>
        </p:nvGrpSpPr>
        <p:grpSpPr bwMode="auto">
          <a:xfrm>
            <a:off x="22225" y="1233488"/>
            <a:ext cx="1538288" cy="3743325"/>
            <a:chOff x="14" y="777"/>
            <a:chExt cx="969" cy="2358"/>
          </a:xfrm>
        </p:grpSpPr>
        <p:sp>
          <p:nvSpPr>
            <p:cNvPr id="72748" name="Text Box 39"/>
            <p:cNvSpPr txBox="1">
              <a:spLocks noChangeArrowheads="1"/>
            </p:cNvSpPr>
            <p:nvPr/>
          </p:nvSpPr>
          <p:spPr bwMode="auto">
            <a:xfrm>
              <a:off x="246" y="2655"/>
              <a:ext cx="644" cy="480"/>
            </a:xfrm>
            <a:prstGeom prst="rect">
              <a:avLst/>
            </a:prstGeom>
            <a:noFill/>
            <a:ln w="12700">
              <a:noFill/>
              <a:miter lim="800000"/>
              <a:headEnd type="none" w="sm" len="sm"/>
              <a:tailEnd type="none" w="sm" len="sm"/>
            </a:ln>
          </p:spPr>
          <p:txBody>
            <a:bodyPr wrap="none">
              <a:spAutoFit/>
            </a:bodyPr>
            <a:lstStyle/>
            <a:p>
              <a:pPr algn="ctr" eaLnBrk="0" hangingPunct="0"/>
              <a:r>
                <a:rPr lang="en-US" sz="4400">
                  <a:solidFill>
                    <a:schemeClr val="tx1"/>
                  </a:solidFill>
                </a:rPr>
                <a:t>225</a:t>
              </a:r>
            </a:p>
          </p:txBody>
        </p:sp>
        <p:grpSp>
          <p:nvGrpSpPr>
            <p:cNvPr id="72749" name="Group 50"/>
            <p:cNvGrpSpPr>
              <a:grpSpLocks/>
            </p:cNvGrpSpPr>
            <p:nvPr/>
          </p:nvGrpSpPr>
          <p:grpSpPr bwMode="auto">
            <a:xfrm>
              <a:off x="14" y="777"/>
              <a:ext cx="969" cy="1911"/>
              <a:chOff x="14" y="777"/>
              <a:chExt cx="969" cy="1911"/>
            </a:xfrm>
          </p:grpSpPr>
          <p:sp>
            <p:nvSpPr>
              <p:cNvPr id="72750" name="Text Box 34"/>
              <p:cNvSpPr txBox="1">
                <a:spLocks noChangeArrowheads="1"/>
              </p:cNvSpPr>
              <p:nvPr/>
            </p:nvSpPr>
            <p:spPr bwMode="auto">
              <a:xfrm>
                <a:off x="14" y="777"/>
                <a:ext cx="969" cy="1338"/>
              </a:xfrm>
              <a:prstGeom prst="rect">
                <a:avLst/>
              </a:prstGeom>
              <a:noFill/>
              <a:ln w="12700">
                <a:noFill/>
                <a:miter lim="800000"/>
                <a:headEnd type="none" w="sm" len="sm"/>
                <a:tailEnd type="none" w="sm" len="sm"/>
              </a:ln>
            </p:spPr>
            <p:txBody>
              <a:bodyPr wrap="none">
                <a:spAutoFit/>
              </a:bodyPr>
              <a:lstStyle/>
              <a:p>
                <a:pPr eaLnBrk="0" hangingPunct="0"/>
                <a:r>
                  <a:rPr lang="en-US">
                    <a:latin typeface="Courier New" pitchFamily="49" charset="0"/>
                  </a:rPr>
                  <a:t>  </a:t>
                </a:r>
                <a:r>
                  <a:rPr lang="en-US" sz="4400">
                    <a:solidFill>
                      <a:srgbClr val="FF0000"/>
                    </a:solidFill>
                    <a:latin typeface="Courier New" pitchFamily="49" charset="0"/>
                  </a:rPr>
                  <a:t>500</a:t>
                </a:r>
              </a:p>
              <a:p>
                <a:pPr eaLnBrk="0" hangingPunct="0"/>
                <a:r>
                  <a:rPr lang="en-US" sz="4400" u="sng">
                    <a:solidFill>
                      <a:srgbClr val="FF0000"/>
                    </a:solidFill>
                    <a:latin typeface="Courier New" pitchFamily="49" charset="0"/>
                  </a:rPr>
                  <a:t>-275</a:t>
                </a:r>
                <a:endParaRPr lang="en-US" sz="4400">
                  <a:solidFill>
                    <a:srgbClr val="FF0000"/>
                  </a:solidFill>
                  <a:latin typeface="Courier New" pitchFamily="49" charset="0"/>
                </a:endParaRPr>
              </a:p>
              <a:p>
                <a:pPr eaLnBrk="0" hangingPunct="0"/>
                <a:r>
                  <a:rPr lang="en-US" sz="4400">
                    <a:solidFill>
                      <a:srgbClr val="FF0000"/>
                    </a:solidFill>
                    <a:latin typeface="Courier New" pitchFamily="49" charset="0"/>
                  </a:rPr>
                  <a:t> </a:t>
                </a:r>
                <a:r>
                  <a:rPr lang="en-US" sz="4400" u="sng">
                    <a:solidFill>
                      <a:srgbClr val="FF0000"/>
                    </a:solidFill>
                    <a:latin typeface="Courier New" pitchFamily="49" charset="0"/>
                  </a:rPr>
                  <a:t>225</a:t>
                </a:r>
              </a:p>
            </p:txBody>
          </p:sp>
          <p:sp>
            <p:nvSpPr>
              <p:cNvPr id="72751" name="Line 45"/>
              <p:cNvSpPr>
                <a:spLocks noChangeShapeType="1"/>
              </p:cNvSpPr>
              <p:nvPr/>
            </p:nvSpPr>
            <p:spPr bwMode="auto">
              <a:xfrm>
                <a:off x="576" y="2064"/>
                <a:ext cx="0" cy="624"/>
              </a:xfrm>
              <a:prstGeom prst="line">
                <a:avLst/>
              </a:prstGeom>
              <a:noFill/>
              <a:ln w="50800">
                <a:solidFill>
                  <a:srgbClr val="FF0000"/>
                </a:solidFill>
                <a:round/>
                <a:headEnd type="none" w="sm" len="sm"/>
                <a:tailEnd type="stealth" w="sm" len="sm"/>
              </a:ln>
            </p:spPr>
            <p:txBody>
              <a:bodyPr/>
              <a:lstStyle/>
              <a:p>
                <a:endParaRPr lang="en-US"/>
              </a:p>
            </p:txBody>
          </p:sp>
        </p:grpSp>
      </p:grpSp>
      <p:grpSp>
        <p:nvGrpSpPr>
          <p:cNvPr id="4" name="Group 56"/>
          <p:cNvGrpSpPr>
            <a:grpSpLocks/>
          </p:cNvGrpSpPr>
          <p:nvPr/>
        </p:nvGrpSpPr>
        <p:grpSpPr bwMode="auto">
          <a:xfrm>
            <a:off x="1790700" y="1236663"/>
            <a:ext cx="1538288" cy="3792537"/>
            <a:chOff x="1128" y="779"/>
            <a:chExt cx="969" cy="2389"/>
          </a:xfrm>
        </p:grpSpPr>
        <p:sp>
          <p:nvSpPr>
            <p:cNvPr id="72744" name="Text Box 41"/>
            <p:cNvSpPr txBox="1">
              <a:spLocks noChangeArrowheads="1"/>
            </p:cNvSpPr>
            <p:nvPr/>
          </p:nvSpPr>
          <p:spPr bwMode="auto">
            <a:xfrm>
              <a:off x="1344" y="2688"/>
              <a:ext cx="749" cy="480"/>
            </a:xfrm>
            <a:prstGeom prst="rect">
              <a:avLst/>
            </a:prstGeom>
            <a:noFill/>
            <a:ln w="12700">
              <a:noFill/>
              <a:miter lim="800000"/>
              <a:headEnd type="none" w="sm" len="sm"/>
              <a:tailEnd type="none" w="sm" len="sm"/>
            </a:ln>
          </p:spPr>
          <p:txBody>
            <a:bodyPr wrap="none">
              <a:spAutoFit/>
            </a:bodyPr>
            <a:lstStyle/>
            <a:p>
              <a:pPr algn="ctr" eaLnBrk="0" hangingPunct="0"/>
              <a:r>
                <a:rPr lang="en-US" sz="4400">
                  <a:solidFill>
                    <a:schemeClr val="tx1"/>
                  </a:solidFill>
                  <a:latin typeface="Courier New" pitchFamily="49" charset="0"/>
                </a:rPr>
                <a:t>225</a:t>
              </a:r>
            </a:p>
          </p:txBody>
        </p:sp>
        <p:grpSp>
          <p:nvGrpSpPr>
            <p:cNvPr id="72745" name="Group 51"/>
            <p:cNvGrpSpPr>
              <a:grpSpLocks/>
            </p:cNvGrpSpPr>
            <p:nvPr/>
          </p:nvGrpSpPr>
          <p:grpSpPr bwMode="auto">
            <a:xfrm>
              <a:off x="1128" y="779"/>
              <a:ext cx="969" cy="1921"/>
              <a:chOff x="1128" y="779"/>
              <a:chExt cx="969" cy="1921"/>
            </a:xfrm>
          </p:grpSpPr>
          <p:sp>
            <p:nvSpPr>
              <p:cNvPr id="72746" name="Text Box 35"/>
              <p:cNvSpPr txBox="1">
                <a:spLocks noChangeArrowheads="1"/>
              </p:cNvSpPr>
              <p:nvPr/>
            </p:nvSpPr>
            <p:spPr bwMode="auto">
              <a:xfrm>
                <a:off x="1128" y="779"/>
                <a:ext cx="969" cy="1338"/>
              </a:xfrm>
              <a:prstGeom prst="rect">
                <a:avLst/>
              </a:prstGeom>
              <a:noFill/>
              <a:ln w="12700">
                <a:noFill/>
                <a:miter lim="800000"/>
                <a:headEnd type="none" w="sm" len="sm"/>
                <a:tailEnd type="none" w="sm" len="sm"/>
              </a:ln>
            </p:spPr>
            <p:txBody>
              <a:bodyPr wrap="none">
                <a:spAutoFit/>
              </a:bodyPr>
              <a:lstStyle/>
              <a:p>
                <a:pPr eaLnBrk="0" hangingPunct="0"/>
                <a:r>
                  <a:rPr lang="en-US">
                    <a:latin typeface="Courier New" pitchFamily="49" charset="0"/>
                  </a:rPr>
                  <a:t>  </a:t>
                </a:r>
                <a:r>
                  <a:rPr lang="en-US" sz="4400">
                    <a:solidFill>
                      <a:srgbClr val="FF0000"/>
                    </a:solidFill>
                    <a:latin typeface="Courier New" pitchFamily="49" charset="0"/>
                  </a:rPr>
                  <a:t>500</a:t>
                </a:r>
              </a:p>
              <a:p>
                <a:pPr eaLnBrk="0" hangingPunct="0"/>
                <a:r>
                  <a:rPr lang="en-US" sz="4400" u="sng">
                    <a:solidFill>
                      <a:srgbClr val="FF0000"/>
                    </a:solidFill>
                    <a:latin typeface="Courier New" pitchFamily="49" charset="0"/>
                  </a:rPr>
                  <a:t>-275</a:t>
                </a:r>
                <a:endParaRPr lang="en-US" sz="4400">
                  <a:solidFill>
                    <a:srgbClr val="FF0000"/>
                  </a:solidFill>
                  <a:latin typeface="Courier New" pitchFamily="49" charset="0"/>
                </a:endParaRPr>
              </a:p>
              <a:p>
                <a:pPr eaLnBrk="0" hangingPunct="0"/>
                <a:r>
                  <a:rPr lang="en-US" sz="4400">
                    <a:solidFill>
                      <a:srgbClr val="FF0000"/>
                    </a:solidFill>
                    <a:latin typeface="Courier New" pitchFamily="49" charset="0"/>
                  </a:rPr>
                  <a:t> </a:t>
                </a:r>
                <a:r>
                  <a:rPr lang="en-US" sz="4400" u="sng">
                    <a:solidFill>
                      <a:srgbClr val="FF0000"/>
                    </a:solidFill>
                    <a:latin typeface="Courier New" pitchFamily="49" charset="0"/>
                  </a:rPr>
                  <a:t>225</a:t>
                </a:r>
              </a:p>
            </p:txBody>
          </p:sp>
          <p:sp>
            <p:nvSpPr>
              <p:cNvPr id="72747" name="Line 46"/>
              <p:cNvSpPr>
                <a:spLocks noChangeShapeType="1"/>
              </p:cNvSpPr>
              <p:nvPr/>
            </p:nvSpPr>
            <p:spPr bwMode="auto">
              <a:xfrm>
                <a:off x="1680" y="2076"/>
                <a:ext cx="0" cy="624"/>
              </a:xfrm>
              <a:prstGeom prst="line">
                <a:avLst/>
              </a:prstGeom>
              <a:noFill/>
              <a:ln w="50800">
                <a:solidFill>
                  <a:srgbClr val="FF0000"/>
                </a:solidFill>
                <a:round/>
                <a:headEnd type="none" w="sm" len="sm"/>
                <a:tailEnd type="stealth" w="sm" len="sm"/>
              </a:ln>
            </p:spPr>
            <p:txBody>
              <a:bodyPr/>
              <a:lstStyle/>
              <a:p>
                <a:endParaRPr lang="en-US"/>
              </a:p>
            </p:txBody>
          </p:sp>
        </p:grpSp>
      </p:grpSp>
      <p:grpSp>
        <p:nvGrpSpPr>
          <p:cNvPr id="6" name="Group 57"/>
          <p:cNvGrpSpPr>
            <a:grpSpLocks/>
          </p:cNvGrpSpPr>
          <p:nvPr/>
        </p:nvGrpSpPr>
        <p:grpSpPr bwMode="auto">
          <a:xfrm>
            <a:off x="3581400" y="1236663"/>
            <a:ext cx="1538288" cy="3744912"/>
            <a:chOff x="2256" y="779"/>
            <a:chExt cx="969" cy="2359"/>
          </a:xfrm>
        </p:grpSpPr>
        <p:sp>
          <p:nvSpPr>
            <p:cNvPr id="72740" name="Text Box 42"/>
            <p:cNvSpPr txBox="1">
              <a:spLocks noChangeArrowheads="1"/>
            </p:cNvSpPr>
            <p:nvPr/>
          </p:nvSpPr>
          <p:spPr bwMode="auto">
            <a:xfrm>
              <a:off x="2548" y="2658"/>
              <a:ext cx="644" cy="480"/>
            </a:xfrm>
            <a:prstGeom prst="rect">
              <a:avLst/>
            </a:prstGeom>
            <a:noFill/>
            <a:ln w="12700">
              <a:noFill/>
              <a:miter lim="800000"/>
              <a:headEnd type="none" w="sm" len="sm"/>
              <a:tailEnd type="none" w="sm" len="sm"/>
            </a:ln>
          </p:spPr>
          <p:txBody>
            <a:bodyPr wrap="none">
              <a:spAutoFit/>
            </a:bodyPr>
            <a:lstStyle/>
            <a:p>
              <a:pPr algn="ctr" eaLnBrk="0" hangingPunct="0"/>
              <a:r>
                <a:rPr lang="en-US" sz="4400">
                  <a:solidFill>
                    <a:schemeClr val="tx1"/>
                  </a:solidFill>
                </a:rPr>
                <a:t>725</a:t>
              </a:r>
            </a:p>
          </p:txBody>
        </p:sp>
        <p:grpSp>
          <p:nvGrpSpPr>
            <p:cNvPr id="72741" name="Group 52"/>
            <p:cNvGrpSpPr>
              <a:grpSpLocks/>
            </p:cNvGrpSpPr>
            <p:nvPr/>
          </p:nvGrpSpPr>
          <p:grpSpPr bwMode="auto">
            <a:xfrm>
              <a:off x="2256" y="779"/>
              <a:ext cx="969" cy="1921"/>
              <a:chOff x="2256" y="779"/>
              <a:chExt cx="969" cy="1921"/>
            </a:xfrm>
          </p:grpSpPr>
          <p:sp>
            <p:nvSpPr>
              <p:cNvPr id="72742" name="Text Box 36"/>
              <p:cNvSpPr txBox="1">
                <a:spLocks noChangeArrowheads="1"/>
              </p:cNvSpPr>
              <p:nvPr/>
            </p:nvSpPr>
            <p:spPr bwMode="auto">
              <a:xfrm>
                <a:off x="2256" y="779"/>
                <a:ext cx="969" cy="1338"/>
              </a:xfrm>
              <a:prstGeom prst="rect">
                <a:avLst/>
              </a:prstGeom>
              <a:noFill/>
              <a:ln w="12700">
                <a:noFill/>
                <a:miter lim="800000"/>
                <a:headEnd type="none" w="sm" len="sm"/>
                <a:tailEnd type="none" w="sm" len="sm"/>
              </a:ln>
            </p:spPr>
            <p:txBody>
              <a:bodyPr wrap="none">
                <a:spAutoFit/>
              </a:bodyPr>
              <a:lstStyle/>
              <a:p>
                <a:pPr eaLnBrk="0" hangingPunct="0"/>
                <a:r>
                  <a:rPr lang="en-US" sz="4400">
                    <a:solidFill>
                      <a:srgbClr val="FF0000"/>
                    </a:solidFill>
                    <a:latin typeface="Courier New" pitchFamily="49" charset="0"/>
                  </a:rPr>
                  <a:t>1000</a:t>
                </a:r>
              </a:p>
              <a:p>
                <a:pPr eaLnBrk="0" hangingPunct="0"/>
                <a:r>
                  <a:rPr lang="en-US" sz="4400" u="sng">
                    <a:solidFill>
                      <a:srgbClr val="FF0000"/>
                    </a:solidFill>
                    <a:latin typeface="Courier New" pitchFamily="49" charset="0"/>
                  </a:rPr>
                  <a:t>-275</a:t>
                </a:r>
                <a:endParaRPr lang="en-US" sz="4400">
                  <a:solidFill>
                    <a:srgbClr val="FF0000"/>
                  </a:solidFill>
                  <a:latin typeface="Courier New" pitchFamily="49" charset="0"/>
                </a:endParaRPr>
              </a:p>
              <a:p>
                <a:pPr eaLnBrk="0" hangingPunct="0"/>
                <a:r>
                  <a:rPr lang="en-US" sz="4400">
                    <a:solidFill>
                      <a:srgbClr val="FF0000"/>
                    </a:solidFill>
                    <a:latin typeface="Courier New" pitchFamily="49" charset="0"/>
                  </a:rPr>
                  <a:t> </a:t>
                </a:r>
                <a:r>
                  <a:rPr lang="en-US" sz="4400" u="sng">
                    <a:solidFill>
                      <a:srgbClr val="FF0000"/>
                    </a:solidFill>
                    <a:latin typeface="Courier New" pitchFamily="49" charset="0"/>
                  </a:rPr>
                  <a:t>725</a:t>
                </a:r>
              </a:p>
            </p:txBody>
          </p:sp>
          <p:sp>
            <p:nvSpPr>
              <p:cNvPr id="72743" name="Line 47"/>
              <p:cNvSpPr>
                <a:spLocks noChangeShapeType="1"/>
              </p:cNvSpPr>
              <p:nvPr/>
            </p:nvSpPr>
            <p:spPr bwMode="auto">
              <a:xfrm>
                <a:off x="2832" y="2076"/>
                <a:ext cx="0" cy="624"/>
              </a:xfrm>
              <a:prstGeom prst="line">
                <a:avLst/>
              </a:prstGeom>
              <a:noFill/>
              <a:ln w="50800">
                <a:solidFill>
                  <a:srgbClr val="FF0000"/>
                </a:solidFill>
                <a:round/>
                <a:headEnd type="none" w="sm" len="sm"/>
                <a:tailEnd type="stealth" w="sm" len="sm"/>
              </a:ln>
            </p:spPr>
            <p:txBody>
              <a:bodyPr/>
              <a:lstStyle/>
              <a:p>
                <a:endParaRPr lang="en-US"/>
              </a:p>
            </p:txBody>
          </p:sp>
        </p:grpSp>
      </p:grpSp>
      <p:grpSp>
        <p:nvGrpSpPr>
          <p:cNvPr id="8" name="Group 58"/>
          <p:cNvGrpSpPr>
            <a:grpSpLocks/>
          </p:cNvGrpSpPr>
          <p:nvPr/>
        </p:nvGrpSpPr>
        <p:grpSpPr bwMode="auto">
          <a:xfrm>
            <a:off x="5467350" y="1236663"/>
            <a:ext cx="1646238" cy="3744912"/>
            <a:chOff x="3444" y="779"/>
            <a:chExt cx="1037" cy="2359"/>
          </a:xfrm>
        </p:grpSpPr>
        <p:sp>
          <p:nvSpPr>
            <p:cNvPr id="72736" name="Text Box 43"/>
            <p:cNvSpPr txBox="1">
              <a:spLocks noChangeArrowheads="1"/>
            </p:cNvSpPr>
            <p:nvPr/>
          </p:nvSpPr>
          <p:spPr bwMode="auto">
            <a:xfrm>
              <a:off x="3661" y="2658"/>
              <a:ext cx="820" cy="480"/>
            </a:xfrm>
            <a:prstGeom prst="rect">
              <a:avLst/>
            </a:prstGeom>
            <a:noFill/>
            <a:ln w="12700">
              <a:noFill/>
              <a:miter lim="800000"/>
              <a:headEnd type="none" w="sm" len="sm"/>
              <a:tailEnd type="none" w="sm" len="sm"/>
            </a:ln>
          </p:spPr>
          <p:txBody>
            <a:bodyPr wrap="none">
              <a:spAutoFit/>
            </a:bodyPr>
            <a:lstStyle/>
            <a:p>
              <a:pPr algn="ctr" eaLnBrk="0" hangingPunct="0"/>
              <a:r>
                <a:rPr lang="en-US" sz="4400">
                  <a:solidFill>
                    <a:schemeClr val="tx1"/>
                  </a:solidFill>
                </a:rPr>
                <a:t>1225</a:t>
              </a:r>
            </a:p>
          </p:txBody>
        </p:sp>
        <p:grpSp>
          <p:nvGrpSpPr>
            <p:cNvPr id="72737" name="Group 53"/>
            <p:cNvGrpSpPr>
              <a:grpSpLocks/>
            </p:cNvGrpSpPr>
            <p:nvPr/>
          </p:nvGrpSpPr>
          <p:grpSpPr bwMode="auto">
            <a:xfrm>
              <a:off x="3444" y="779"/>
              <a:ext cx="969" cy="1921"/>
              <a:chOff x="3444" y="779"/>
              <a:chExt cx="969" cy="1921"/>
            </a:xfrm>
          </p:grpSpPr>
          <p:sp>
            <p:nvSpPr>
              <p:cNvPr id="72738" name="Text Box 37"/>
              <p:cNvSpPr txBox="1">
                <a:spLocks noChangeArrowheads="1"/>
              </p:cNvSpPr>
              <p:nvPr/>
            </p:nvSpPr>
            <p:spPr bwMode="auto">
              <a:xfrm>
                <a:off x="3444" y="779"/>
                <a:ext cx="969" cy="1338"/>
              </a:xfrm>
              <a:prstGeom prst="rect">
                <a:avLst/>
              </a:prstGeom>
              <a:noFill/>
              <a:ln w="12700">
                <a:noFill/>
                <a:miter lim="800000"/>
                <a:headEnd type="none" w="sm" len="sm"/>
                <a:tailEnd type="none" w="sm" len="sm"/>
              </a:ln>
            </p:spPr>
            <p:txBody>
              <a:bodyPr wrap="none">
                <a:spAutoFit/>
              </a:bodyPr>
              <a:lstStyle/>
              <a:p>
                <a:pPr eaLnBrk="0" hangingPunct="0"/>
                <a:r>
                  <a:rPr lang="en-US" sz="4400">
                    <a:solidFill>
                      <a:srgbClr val="FF0000"/>
                    </a:solidFill>
                    <a:latin typeface="Courier New" pitchFamily="49" charset="0"/>
                  </a:rPr>
                  <a:t>1500</a:t>
                </a:r>
              </a:p>
              <a:p>
                <a:pPr eaLnBrk="0" hangingPunct="0"/>
                <a:r>
                  <a:rPr lang="en-US" sz="4400" u="sng">
                    <a:solidFill>
                      <a:srgbClr val="FF0000"/>
                    </a:solidFill>
                    <a:latin typeface="Courier New" pitchFamily="49" charset="0"/>
                  </a:rPr>
                  <a:t>-275</a:t>
                </a:r>
                <a:endParaRPr lang="en-US" sz="4400">
                  <a:solidFill>
                    <a:srgbClr val="FF0000"/>
                  </a:solidFill>
                  <a:latin typeface="Courier New" pitchFamily="49" charset="0"/>
                </a:endParaRPr>
              </a:p>
              <a:p>
                <a:pPr eaLnBrk="0" hangingPunct="0"/>
                <a:r>
                  <a:rPr lang="en-US" sz="4400" u="sng">
                    <a:solidFill>
                      <a:srgbClr val="FF0000"/>
                    </a:solidFill>
                    <a:latin typeface="Courier New" pitchFamily="49" charset="0"/>
                  </a:rPr>
                  <a:t>1225</a:t>
                </a:r>
              </a:p>
            </p:txBody>
          </p:sp>
          <p:sp>
            <p:nvSpPr>
              <p:cNvPr id="72739" name="Line 48"/>
              <p:cNvSpPr>
                <a:spLocks noChangeShapeType="1"/>
              </p:cNvSpPr>
              <p:nvPr/>
            </p:nvSpPr>
            <p:spPr bwMode="auto">
              <a:xfrm>
                <a:off x="3984" y="2076"/>
                <a:ext cx="0" cy="624"/>
              </a:xfrm>
              <a:prstGeom prst="line">
                <a:avLst/>
              </a:prstGeom>
              <a:noFill/>
              <a:ln w="50800">
                <a:solidFill>
                  <a:srgbClr val="FF0000"/>
                </a:solidFill>
                <a:round/>
                <a:headEnd type="none" w="sm" len="sm"/>
                <a:tailEnd type="stealth" w="sm" len="sm"/>
              </a:ln>
            </p:spPr>
            <p:txBody>
              <a:bodyPr/>
              <a:lstStyle/>
              <a:p>
                <a:endParaRPr lang="en-US"/>
              </a:p>
            </p:txBody>
          </p:sp>
        </p:grpSp>
      </p:grpSp>
      <p:grpSp>
        <p:nvGrpSpPr>
          <p:cNvPr id="10" name="Group 59"/>
          <p:cNvGrpSpPr>
            <a:grpSpLocks/>
          </p:cNvGrpSpPr>
          <p:nvPr/>
        </p:nvGrpSpPr>
        <p:grpSpPr bwMode="auto">
          <a:xfrm>
            <a:off x="7315200" y="1236663"/>
            <a:ext cx="1627188" cy="3744912"/>
            <a:chOff x="4608" y="779"/>
            <a:chExt cx="1025" cy="2359"/>
          </a:xfrm>
        </p:grpSpPr>
        <p:sp>
          <p:nvSpPr>
            <p:cNvPr id="72732" name="Text Box 44"/>
            <p:cNvSpPr txBox="1">
              <a:spLocks noChangeArrowheads="1"/>
            </p:cNvSpPr>
            <p:nvPr/>
          </p:nvSpPr>
          <p:spPr bwMode="auto">
            <a:xfrm>
              <a:off x="4813" y="2658"/>
              <a:ext cx="820" cy="480"/>
            </a:xfrm>
            <a:prstGeom prst="rect">
              <a:avLst/>
            </a:prstGeom>
            <a:noFill/>
            <a:ln w="12700">
              <a:noFill/>
              <a:miter lim="800000"/>
              <a:headEnd type="none" w="sm" len="sm"/>
              <a:tailEnd type="none" w="sm" len="sm"/>
            </a:ln>
          </p:spPr>
          <p:txBody>
            <a:bodyPr wrap="none">
              <a:spAutoFit/>
            </a:bodyPr>
            <a:lstStyle/>
            <a:p>
              <a:pPr algn="ctr" eaLnBrk="0" hangingPunct="0"/>
              <a:r>
                <a:rPr lang="en-US" sz="4400">
                  <a:solidFill>
                    <a:schemeClr val="tx1"/>
                  </a:solidFill>
                </a:rPr>
                <a:t>1725</a:t>
              </a:r>
            </a:p>
          </p:txBody>
        </p:sp>
        <p:grpSp>
          <p:nvGrpSpPr>
            <p:cNvPr id="72733" name="Group 54"/>
            <p:cNvGrpSpPr>
              <a:grpSpLocks/>
            </p:cNvGrpSpPr>
            <p:nvPr/>
          </p:nvGrpSpPr>
          <p:grpSpPr bwMode="auto">
            <a:xfrm>
              <a:off x="4608" y="779"/>
              <a:ext cx="969" cy="1909"/>
              <a:chOff x="4608" y="779"/>
              <a:chExt cx="969" cy="1909"/>
            </a:xfrm>
          </p:grpSpPr>
          <p:sp>
            <p:nvSpPr>
              <p:cNvPr id="72734" name="Text Box 38"/>
              <p:cNvSpPr txBox="1">
                <a:spLocks noChangeArrowheads="1"/>
              </p:cNvSpPr>
              <p:nvPr/>
            </p:nvSpPr>
            <p:spPr bwMode="auto">
              <a:xfrm>
                <a:off x="4608" y="779"/>
                <a:ext cx="969" cy="1338"/>
              </a:xfrm>
              <a:prstGeom prst="rect">
                <a:avLst/>
              </a:prstGeom>
              <a:noFill/>
              <a:ln w="12700">
                <a:noFill/>
                <a:miter lim="800000"/>
                <a:headEnd type="none" w="sm" len="sm"/>
                <a:tailEnd type="none" w="sm" len="sm"/>
              </a:ln>
            </p:spPr>
            <p:txBody>
              <a:bodyPr wrap="none">
                <a:spAutoFit/>
              </a:bodyPr>
              <a:lstStyle/>
              <a:p>
                <a:pPr eaLnBrk="0" hangingPunct="0"/>
                <a:r>
                  <a:rPr lang="en-US" sz="4400">
                    <a:solidFill>
                      <a:srgbClr val="FF0000"/>
                    </a:solidFill>
                    <a:latin typeface="Courier New" pitchFamily="49" charset="0"/>
                  </a:rPr>
                  <a:t>2000</a:t>
                </a:r>
              </a:p>
              <a:p>
                <a:pPr eaLnBrk="0" hangingPunct="0"/>
                <a:r>
                  <a:rPr lang="en-US" sz="4400" u="sng">
                    <a:solidFill>
                      <a:srgbClr val="FF0000"/>
                    </a:solidFill>
                    <a:latin typeface="Courier New" pitchFamily="49" charset="0"/>
                  </a:rPr>
                  <a:t>-275</a:t>
                </a:r>
                <a:endParaRPr lang="en-US" sz="4400">
                  <a:solidFill>
                    <a:srgbClr val="FF0000"/>
                  </a:solidFill>
                  <a:latin typeface="Courier New" pitchFamily="49" charset="0"/>
                </a:endParaRPr>
              </a:p>
              <a:p>
                <a:pPr eaLnBrk="0" hangingPunct="0"/>
                <a:r>
                  <a:rPr lang="en-US" sz="4400" u="sng">
                    <a:solidFill>
                      <a:srgbClr val="FF0000"/>
                    </a:solidFill>
                    <a:latin typeface="Courier New" pitchFamily="49" charset="0"/>
                  </a:rPr>
                  <a:t>1725</a:t>
                </a:r>
              </a:p>
            </p:txBody>
          </p:sp>
          <p:sp>
            <p:nvSpPr>
              <p:cNvPr id="72735" name="Line 49"/>
              <p:cNvSpPr>
                <a:spLocks noChangeShapeType="1"/>
              </p:cNvSpPr>
              <p:nvPr/>
            </p:nvSpPr>
            <p:spPr bwMode="auto">
              <a:xfrm>
                <a:off x="5136" y="2064"/>
                <a:ext cx="0" cy="624"/>
              </a:xfrm>
              <a:prstGeom prst="line">
                <a:avLst/>
              </a:prstGeom>
              <a:noFill/>
              <a:ln w="50800">
                <a:solidFill>
                  <a:srgbClr val="FF0000"/>
                </a:solidFill>
                <a:round/>
                <a:headEnd type="none" w="sm" len="sm"/>
                <a:tailEnd type="stealth" w="sm" len="sm"/>
              </a:ln>
            </p:spPr>
            <p:txBody>
              <a:bodyPr/>
              <a:lstStyle/>
              <a:p>
                <a:endParaRPr lang="en-US"/>
              </a:p>
            </p:txBody>
          </p:sp>
        </p:grpSp>
      </p:grpSp>
      <p:sp>
        <p:nvSpPr>
          <p:cNvPr id="29" name="Rectangle 28"/>
          <p:cNvSpPr>
            <a:spLocks noChangeArrowheads="1"/>
          </p:cNvSpPr>
          <p:nvPr/>
        </p:nvSpPr>
        <p:spPr bwMode="auto">
          <a:xfrm>
            <a:off x="1371600" y="2209800"/>
            <a:ext cx="525463" cy="400050"/>
          </a:xfrm>
          <a:prstGeom prst="rect">
            <a:avLst/>
          </a:prstGeom>
          <a:noFill/>
          <a:ln w="9525">
            <a:noFill/>
            <a:miter lim="800000"/>
            <a:headEnd/>
            <a:tailEnd/>
          </a:ln>
        </p:spPr>
        <p:txBody>
          <a:bodyPr wrap="none">
            <a:spAutoFit/>
          </a:bodyPr>
          <a:lstStyle/>
          <a:p>
            <a:r>
              <a:rPr lang="en-US">
                <a:solidFill>
                  <a:srgbClr val="FF0000"/>
                </a:solidFill>
              </a:rPr>
              <a:t>old</a:t>
            </a:r>
          </a:p>
        </p:txBody>
      </p:sp>
      <p:sp>
        <p:nvSpPr>
          <p:cNvPr id="30" name="Rectangle 29"/>
          <p:cNvSpPr>
            <a:spLocks noChangeArrowheads="1"/>
          </p:cNvSpPr>
          <p:nvPr/>
        </p:nvSpPr>
        <p:spPr bwMode="auto">
          <a:xfrm>
            <a:off x="3200400" y="2209800"/>
            <a:ext cx="525463" cy="400050"/>
          </a:xfrm>
          <a:prstGeom prst="rect">
            <a:avLst/>
          </a:prstGeom>
          <a:noFill/>
          <a:ln w="9525">
            <a:noFill/>
            <a:miter lim="800000"/>
            <a:headEnd/>
            <a:tailEnd/>
          </a:ln>
        </p:spPr>
        <p:txBody>
          <a:bodyPr wrap="none">
            <a:spAutoFit/>
          </a:bodyPr>
          <a:lstStyle/>
          <a:p>
            <a:r>
              <a:rPr lang="en-US">
                <a:solidFill>
                  <a:srgbClr val="FF0000"/>
                </a:solidFill>
              </a:rPr>
              <a:t>old</a:t>
            </a:r>
          </a:p>
        </p:txBody>
      </p:sp>
      <p:sp>
        <p:nvSpPr>
          <p:cNvPr id="31" name="Rectangle 30"/>
          <p:cNvSpPr>
            <a:spLocks noChangeArrowheads="1"/>
          </p:cNvSpPr>
          <p:nvPr/>
        </p:nvSpPr>
        <p:spPr bwMode="auto">
          <a:xfrm>
            <a:off x="5029200" y="2209800"/>
            <a:ext cx="525463" cy="400050"/>
          </a:xfrm>
          <a:prstGeom prst="rect">
            <a:avLst/>
          </a:prstGeom>
          <a:noFill/>
          <a:ln w="9525">
            <a:noFill/>
            <a:miter lim="800000"/>
            <a:headEnd/>
            <a:tailEnd/>
          </a:ln>
        </p:spPr>
        <p:txBody>
          <a:bodyPr wrap="none">
            <a:spAutoFit/>
          </a:bodyPr>
          <a:lstStyle/>
          <a:p>
            <a:r>
              <a:rPr lang="en-US">
                <a:solidFill>
                  <a:srgbClr val="FF0000"/>
                </a:solidFill>
              </a:rPr>
              <a:t>old</a:t>
            </a:r>
          </a:p>
        </p:txBody>
      </p:sp>
      <p:sp>
        <p:nvSpPr>
          <p:cNvPr id="32" name="Rectangle 31"/>
          <p:cNvSpPr>
            <a:spLocks noChangeArrowheads="1"/>
          </p:cNvSpPr>
          <p:nvPr/>
        </p:nvSpPr>
        <p:spPr bwMode="auto">
          <a:xfrm>
            <a:off x="6858000" y="2209800"/>
            <a:ext cx="525463" cy="400050"/>
          </a:xfrm>
          <a:prstGeom prst="rect">
            <a:avLst/>
          </a:prstGeom>
          <a:noFill/>
          <a:ln w="9525">
            <a:noFill/>
            <a:miter lim="800000"/>
            <a:headEnd/>
            <a:tailEnd/>
          </a:ln>
        </p:spPr>
        <p:txBody>
          <a:bodyPr wrap="none">
            <a:spAutoFit/>
          </a:bodyPr>
          <a:lstStyle/>
          <a:p>
            <a:r>
              <a:rPr lang="en-US">
                <a:solidFill>
                  <a:srgbClr val="FF0000"/>
                </a:solidFill>
              </a:rPr>
              <a:t>old</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01058"/>
                                        </p:tgtEl>
                                        <p:attrNameLst>
                                          <p:attrName>style.visibility</p:attrName>
                                        </p:attrNameLst>
                                      </p:cBhvr>
                                      <p:to>
                                        <p:strVal val="visible"/>
                                      </p:to>
                                    </p:set>
                                    <p:animEffect transition="in" filter="dissolve">
                                      <p:cBhvr>
                                        <p:cTn id="7" dur="500"/>
                                        <p:tgtEl>
                                          <p:spTgt spid="30105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01060"/>
                                        </p:tgtEl>
                                        <p:attrNameLst>
                                          <p:attrName>style.visibility</p:attrName>
                                        </p:attrNameLst>
                                      </p:cBhvr>
                                      <p:to>
                                        <p:strVal val="visible"/>
                                      </p:to>
                                    </p:set>
                                    <p:animEffect transition="in" filter="dissolve">
                                      <p:cBhvr>
                                        <p:cTn id="12" dur="500"/>
                                        <p:tgtEl>
                                          <p:spTgt spid="30106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blinds(horizontal)">
                                      <p:cBhvr>
                                        <p:cTn id="20" dur="500"/>
                                        <p:tgtEl>
                                          <p:spTgt spid="29"/>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dissolve">
                                      <p:cBhvr>
                                        <p:cTn id="25" dur="500"/>
                                        <p:tgtEl>
                                          <p:spTgt spid="4"/>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blinds(horizontal)">
                                      <p:cBhvr>
                                        <p:cTn id="28" dur="500"/>
                                        <p:tgtEl>
                                          <p:spTgt spid="30"/>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dissolve">
                                      <p:cBhvr>
                                        <p:cTn id="33" dur="500"/>
                                        <p:tgtEl>
                                          <p:spTgt spid="6"/>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blinds(horizontal)">
                                      <p:cBhvr>
                                        <p:cTn id="36" dur="500"/>
                                        <p:tgtEl>
                                          <p:spTgt spid="31"/>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dissolve">
                                      <p:cBhvr>
                                        <p:cTn id="41" dur="500"/>
                                        <p:tgtEl>
                                          <p:spTgt spid="8"/>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blinds(horizontal)">
                                      <p:cBhvr>
                                        <p:cTn id="44" dur="500"/>
                                        <p:tgtEl>
                                          <p:spTgt spid="32"/>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dissolve">
                                      <p:cBhvr>
                                        <p:cTn id="4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Lst>
  </p:timing>
</p:sld>
</file>

<file path=ppt/slides/slide5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2083" name="Rectangle 3"/>
          <p:cNvSpPr>
            <a:spLocks noGrp="1" noChangeArrowheads="1"/>
          </p:cNvSpPr>
          <p:nvPr>
            <p:ph idx="1"/>
          </p:nvPr>
        </p:nvSpPr>
        <p:spPr>
          <a:xfrm>
            <a:off x="0" y="2667000"/>
            <a:ext cx="9144000" cy="4191000"/>
          </a:xfrm>
        </p:spPr>
        <p:txBody>
          <a:bodyPr/>
          <a:lstStyle/>
          <a:p>
            <a:pPr eaLnBrk="1" hangingPunct="1">
              <a:buFontTx/>
              <a:buNone/>
            </a:pPr>
            <a:r>
              <a:rPr lang="en-US" sz="3600" smtClean="0">
                <a:latin typeface="Courier New" pitchFamily="49" charset="0"/>
              </a:rPr>
              <a:t>			</a:t>
            </a:r>
            <a:r>
              <a:rPr lang="en-US" sz="3600" b="1" smtClean="0">
                <a:latin typeface="Courier New" pitchFamily="49" charset="0"/>
              </a:rPr>
              <a:t>PMCS DUE </a:t>
            </a:r>
            <a:r>
              <a:rPr lang="en-US" sz="2000" b="1" smtClean="0">
                <a:latin typeface="Courier New" pitchFamily="49" charset="0"/>
              </a:rPr>
              <a:t>(LINE 3)</a:t>
            </a:r>
          </a:p>
          <a:p>
            <a:pPr eaLnBrk="1" hangingPunct="1">
              <a:buFontTx/>
              <a:buNone/>
            </a:pPr>
            <a:r>
              <a:rPr lang="en-US" sz="3600" b="1" smtClean="0">
                <a:latin typeface="Courier New" pitchFamily="49" charset="0"/>
              </a:rPr>
              <a:t>		  -	</a:t>
            </a:r>
            <a:r>
              <a:rPr lang="en-US" sz="3600" b="1" u="sng" smtClean="0">
                <a:latin typeface="Courier New" pitchFamily="49" charset="0"/>
              </a:rPr>
              <a:t>OLD HR MTR READING</a:t>
            </a:r>
            <a:r>
              <a:rPr lang="en-US" sz="3600" b="1" smtClean="0">
                <a:latin typeface="Courier New" pitchFamily="49" charset="0"/>
              </a:rPr>
              <a:t> </a:t>
            </a:r>
            <a:r>
              <a:rPr lang="en-US" sz="2000" b="1" smtClean="0">
                <a:latin typeface="Courier New" pitchFamily="49" charset="0"/>
              </a:rPr>
              <a:t>(ERO/HR MTR)</a:t>
            </a:r>
          </a:p>
          <a:p>
            <a:pPr eaLnBrk="1" hangingPunct="1">
              <a:buFontTx/>
              <a:buNone/>
            </a:pPr>
            <a:r>
              <a:rPr lang="en-US" sz="3600" smtClean="0">
                <a:latin typeface="Courier New" pitchFamily="49" charset="0"/>
              </a:rPr>
              <a:t>			  </a:t>
            </a:r>
            <a:r>
              <a:rPr lang="en-US" sz="3600" b="1" smtClean="0">
                <a:solidFill>
                  <a:srgbClr val="FF0000"/>
                </a:solidFill>
                <a:latin typeface="Courier New" pitchFamily="49" charset="0"/>
              </a:rPr>
              <a:t>xxxx	</a:t>
            </a:r>
            <a:r>
              <a:rPr lang="en-US" sz="2000" b="1" smtClean="0">
                <a:solidFill>
                  <a:srgbClr val="FF0000"/>
                </a:solidFill>
                <a:latin typeface="Courier New" pitchFamily="49" charset="0"/>
              </a:rPr>
              <a:t>(RESULT)</a:t>
            </a:r>
          </a:p>
          <a:p>
            <a:pPr eaLnBrk="1" hangingPunct="1">
              <a:buFontTx/>
              <a:buNone/>
            </a:pPr>
            <a:r>
              <a:rPr lang="en-US" sz="3600" b="1" smtClean="0">
                <a:solidFill>
                  <a:srgbClr val="FFFFFF"/>
                </a:solidFill>
                <a:latin typeface="Courier New" pitchFamily="49" charset="0"/>
              </a:rPr>
              <a:t>			</a:t>
            </a:r>
            <a:r>
              <a:rPr lang="en-US" sz="3600" b="1" u="sng" smtClean="0">
                <a:latin typeface="Courier New" pitchFamily="49" charset="0"/>
              </a:rPr>
              <a:t>+ xxxx</a:t>
            </a:r>
            <a:r>
              <a:rPr lang="en-US" sz="3600" b="1" smtClean="0">
                <a:latin typeface="Courier New" pitchFamily="49" charset="0"/>
              </a:rPr>
              <a:t> </a:t>
            </a:r>
            <a:r>
              <a:rPr lang="en-US" sz="2000" b="1" smtClean="0">
                <a:latin typeface="Courier New" pitchFamily="49" charset="0"/>
              </a:rPr>
              <a:t>(NEW HR MTR)</a:t>
            </a:r>
          </a:p>
          <a:p>
            <a:pPr eaLnBrk="1" hangingPunct="1">
              <a:buFontTx/>
              <a:buNone/>
            </a:pPr>
            <a:r>
              <a:rPr lang="en-US" sz="3600" b="1" smtClean="0">
                <a:solidFill>
                  <a:srgbClr val="FFFFFF"/>
                </a:solidFill>
                <a:latin typeface="Courier New" pitchFamily="49" charset="0"/>
              </a:rPr>
              <a:t>			</a:t>
            </a:r>
            <a:r>
              <a:rPr lang="en-US" sz="3600" b="1" smtClean="0">
                <a:solidFill>
                  <a:srgbClr val="FF0000"/>
                </a:solidFill>
                <a:latin typeface="Courier New" pitchFamily="49" charset="0"/>
              </a:rPr>
              <a:t>= </a:t>
            </a:r>
            <a:r>
              <a:rPr lang="en-US" sz="3600" b="1" u="sng" smtClean="0">
                <a:solidFill>
                  <a:srgbClr val="FF0000"/>
                </a:solidFill>
                <a:latin typeface="Courier New" pitchFamily="49" charset="0"/>
              </a:rPr>
              <a:t>xxxx</a:t>
            </a:r>
            <a:r>
              <a:rPr lang="en-US" sz="3600" b="1" smtClean="0">
                <a:solidFill>
                  <a:srgbClr val="FF0000"/>
                </a:solidFill>
                <a:latin typeface="Courier New" pitchFamily="49" charset="0"/>
              </a:rPr>
              <a:t>	</a:t>
            </a:r>
            <a:r>
              <a:rPr lang="en-US" sz="2000" b="1" smtClean="0">
                <a:solidFill>
                  <a:srgbClr val="FF0000"/>
                </a:solidFill>
                <a:latin typeface="Courier New" pitchFamily="49" charset="0"/>
              </a:rPr>
              <a:t>(NEW PMCS DUE) (PLACE IN THE 					APPROPRIATE BLOCK)</a:t>
            </a:r>
            <a:endParaRPr lang="en-US" sz="3600" b="1" smtClean="0">
              <a:solidFill>
                <a:srgbClr val="FF0000"/>
              </a:solidFill>
              <a:latin typeface="Courier New" pitchFamily="49" charset="0"/>
            </a:endParaRPr>
          </a:p>
        </p:txBody>
      </p:sp>
      <p:sp>
        <p:nvSpPr>
          <p:cNvPr id="58370" name="Rectangle 2"/>
          <p:cNvSpPr>
            <a:spLocks noGrp="1" noChangeArrowheads="1"/>
          </p:cNvSpPr>
          <p:nvPr>
            <p:ph type="title"/>
          </p:nvPr>
        </p:nvSpPr>
        <p:spPr>
          <a:xfrm>
            <a:off x="0" y="0"/>
            <a:ext cx="9144000" cy="1524000"/>
          </a:xfrm>
        </p:spPr>
        <p:txBody>
          <a:bodyPr>
            <a:normAutofit fontScale="90000"/>
          </a:bodyPr>
          <a:lstStyle/>
          <a:p>
            <a:pPr algn="ctr" eaLnBrk="1" fontAlgn="auto" hangingPunct="1">
              <a:spcAft>
                <a:spcPts val="0"/>
              </a:spcAft>
              <a:defRPr/>
            </a:pPr>
            <a:r>
              <a:rPr sz="4800" b="1" smtClean="0">
                <a:solidFill>
                  <a:srgbClr val="FF0000"/>
                </a:solidFill>
              </a:rPr>
              <a:t>FORMULA WHEN THE HOUR METER HAS BEEN REPLACED</a:t>
            </a:r>
          </a:p>
        </p:txBody>
      </p:sp>
      <p:sp>
        <p:nvSpPr>
          <p:cNvPr id="302084" name="Text Box 4"/>
          <p:cNvSpPr txBox="1">
            <a:spLocks noChangeArrowheads="1"/>
          </p:cNvSpPr>
          <p:nvPr/>
        </p:nvSpPr>
        <p:spPr bwMode="auto">
          <a:xfrm>
            <a:off x="155575" y="1425575"/>
            <a:ext cx="8870950" cy="1570038"/>
          </a:xfrm>
          <a:prstGeom prst="rect">
            <a:avLst/>
          </a:prstGeom>
          <a:noFill/>
          <a:ln w="12700">
            <a:noFill/>
            <a:miter lim="800000"/>
            <a:headEnd type="none" w="sm" len="sm"/>
            <a:tailEnd type="none" w="sm" len="sm"/>
          </a:ln>
        </p:spPr>
        <p:txBody>
          <a:bodyPr>
            <a:spAutoFit/>
          </a:bodyPr>
          <a:lstStyle/>
          <a:p>
            <a:pPr eaLnBrk="0" hangingPunct="0"/>
            <a:r>
              <a:rPr lang="en-US" sz="2400">
                <a:solidFill>
                  <a:srgbClr val="FF0000"/>
                </a:solidFill>
              </a:rPr>
              <a:t>**</a:t>
            </a:r>
            <a:r>
              <a:rPr lang="en-US" sz="2400">
                <a:solidFill>
                  <a:schemeClr val="tx1"/>
                </a:solidFill>
              </a:rPr>
              <a:t>The following formula applies to the PM schedule when the new hour meter has hours already accumulated on it.</a:t>
            </a:r>
          </a:p>
          <a:p>
            <a:pPr eaLnBrk="0" hangingPunct="0"/>
            <a:r>
              <a:rPr lang="en-US" sz="2400">
                <a:solidFill>
                  <a:schemeClr val="tx1"/>
                </a:solidFill>
              </a:rPr>
              <a:t>**This formula must be applied to each hourly PM separately.</a:t>
            </a:r>
          </a:p>
          <a:p>
            <a:pPr eaLnBrk="0" hangingPunct="0"/>
            <a:endParaRPr lang="en-US" sz="2400"/>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02084"/>
                                        </p:tgtEl>
                                        <p:attrNameLst>
                                          <p:attrName>style.visibility</p:attrName>
                                        </p:attrNameLst>
                                      </p:cBhvr>
                                      <p:to>
                                        <p:strVal val="visible"/>
                                      </p:to>
                                    </p:set>
                                    <p:animEffect transition="in" filter="dissolve">
                                      <p:cBhvr>
                                        <p:cTn id="7" dur="500"/>
                                        <p:tgtEl>
                                          <p:spTgt spid="302084"/>
                                        </p:tgtEl>
                                      </p:cBhvr>
                                    </p:animEffect>
                                  </p:childTnLst>
                                  <p:subTnLst>
                                    <p:animClr clrSpc="rgb" dir="cw">
                                      <p:cBhvr override="childStyle">
                                        <p:cTn dur="1" fill="hold" display="0" masterRel="nextClick" afterEffect="1"/>
                                        <p:tgtEl>
                                          <p:spTgt spid="302084"/>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02083">
                                            <p:txEl>
                                              <p:pRg st="0" end="0"/>
                                            </p:txEl>
                                          </p:spTgt>
                                        </p:tgtEl>
                                        <p:attrNameLst>
                                          <p:attrName>style.visibility</p:attrName>
                                        </p:attrNameLst>
                                      </p:cBhvr>
                                      <p:to>
                                        <p:strVal val="visible"/>
                                      </p:to>
                                    </p:set>
                                    <p:animEffect transition="in" filter="dissolve">
                                      <p:cBhvr>
                                        <p:cTn id="12" dur="500"/>
                                        <p:tgtEl>
                                          <p:spTgt spid="30208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02083">
                                            <p:txEl>
                                              <p:pRg st="1" end="1"/>
                                            </p:txEl>
                                          </p:spTgt>
                                        </p:tgtEl>
                                        <p:attrNameLst>
                                          <p:attrName>style.visibility</p:attrName>
                                        </p:attrNameLst>
                                      </p:cBhvr>
                                      <p:to>
                                        <p:strVal val="visible"/>
                                      </p:to>
                                    </p:set>
                                    <p:animEffect transition="in" filter="dissolve">
                                      <p:cBhvr>
                                        <p:cTn id="17" dur="500"/>
                                        <p:tgtEl>
                                          <p:spTgt spid="30208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02083">
                                            <p:txEl>
                                              <p:pRg st="2" end="2"/>
                                            </p:txEl>
                                          </p:spTgt>
                                        </p:tgtEl>
                                        <p:attrNameLst>
                                          <p:attrName>style.visibility</p:attrName>
                                        </p:attrNameLst>
                                      </p:cBhvr>
                                      <p:to>
                                        <p:strVal val="visible"/>
                                      </p:to>
                                    </p:set>
                                    <p:animEffect transition="in" filter="dissolve">
                                      <p:cBhvr>
                                        <p:cTn id="22" dur="500"/>
                                        <p:tgtEl>
                                          <p:spTgt spid="30208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02083">
                                            <p:txEl>
                                              <p:pRg st="3" end="3"/>
                                            </p:txEl>
                                          </p:spTgt>
                                        </p:tgtEl>
                                        <p:attrNameLst>
                                          <p:attrName>style.visibility</p:attrName>
                                        </p:attrNameLst>
                                      </p:cBhvr>
                                      <p:to>
                                        <p:strVal val="visible"/>
                                      </p:to>
                                    </p:set>
                                    <p:animEffect transition="in" filter="dissolve">
                                      <p:cBhvr>
                                        <p:cTn id="27" dur="500"/>
                                        <p:tgtEl>
                                          <p:spTgt spid="30208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02083">
                                            <p:txEl>
                                              <p:pRg st="4" end="4"/>
                                            </p:txEl>
                                          </p:spTgt>
                                        </p:tgtEl>
                                        <p:attrNameLst>
                                          <p:attrName>style.visibility</p:attrName>
                                        </p:attrNameLst>
                                      </p:cBhvr>
                                      <p:to>
                                        <p:strVal val="visible"/>
                                      </p:to>
                                    </p:set>
                                    <p:animEffect transition="in" filter="dissolve">
                                      <p:cBhvr>
                                        <p:cTn id="32" dur="500"/>
                                        <p:tgtEl>
                                          <p:spTgt spid="3020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083" grpId="0" build="p" autoUpdateAnimBg="0"/>
      <p:bldP spid="302084" grpId="0"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3108" name="Text Box 3076"/>
          <p:cNvSpPr txBox="1">
            <a:spLocks noChangeArrowheads="1"/>
          </p:cNvSpPr>
          <p:nvPr/>
        </p:nvSpPr>
        <p:spPr bwMode="auto">
          <a:xfrm>
            <a:off x="25400" y="503238"/>
            <a:ext cx="9288463" cy="2227262"/>
          </a:xfrm>
          <a:prstGeom prst="rect">
            <a:avLst/>
          </a:prstGeom>
          <a:noFill/>
          <a:ln w="12700">
            <a:noFill/>
            <a:miter lim="800000"/>
            <a:headEnd type="none" w="sm" len="sm"/>
            <a:tailEnd type="none" w="sm" len="sm"/>
          </a:ln>
        </p:spPr>
        <p:txBody>
          <a:bodyPr wrap="none">
            <a:spAutoFit/>
          </a:bodyPr>
          <a:lstStyle/>
          <a:p>
            <a:pPr eaLnBrk="0" hangingPunct="0"/>
            <a:r>
              <a:rPr lang="en-US" sz="2800">
                <a:solidFill>
                  <a:srgbClr val="FF0000"/>
                </a:solidFill>
              </a:rPr>
              <a:t>YOU SEND IT TO MAINT. TO HAVE THE HOUR </a:t>
            </a:r>
          </a:p>
          <a:p>
            <a:pPr eaLnBrk="0" hangingPunct="0"/>
            <a:r>
              <a:rPr lang="en-US" sz="2800">
                <a:solidFill>
                  <a:srgbClr val="FF0000"/>
                </a:solidFill>
              </a:rPr>
              <a:t>METER REPLACED, MAINT. RELACED THE HOUR</a:t>
            </a:r>
          </a:p>
          <a:p>
            <a:pPr eaLnBrk="0" hangingPunct="0"/>
            <a:r>
              <a:rPr lang="en-US" sz="2800">
                <a:solidFill>
                  <a:srgbClr val="FF0000"/>
                </a:solidFill>
              </a:rPr>
              <a:t>METER AND THE NEW HOUR METER HAS “65” HRS. </a:t>
            </a:r>
          </a:p>
          <a:p>
            <a:pPr eaLnBrk="0" hangingPunct="0"/>
            <a:r>
              <a:rPr lang="en-US" sz="2800">
                <a:solidFill>
                  <a:srgbClr val="FF0000"/>
                </a:solidFill>
              </a:rPr>
              <a:t>THE OLD HOUR METER HAD “30” HOURS. THIS IS </a:t>
            </a:r>
          </a:p>
          <a:p>
            <a:pPr eaLnBrk="0" hangingPunct="0"/>
            <a:r>
              <a:rPr lang="en-US" sz="2800">
                <a:solidFill>
                  <a:srgbClr val="FF0000"/>
                </a:solidFill>
              </a:rPr>
              <a:t>WHAT YOUR 10524 CURRENTLY LOOKS LIKE.</a:t>
            </a:r>
          </a:p>
        </p:txBody>
      </p:sp>
      <p:graphicFrame>
        <p:nvGraphicFramePr>
          <p:cNvPr id="303140" name="Group 3108"/>
          <p:cNvGraphicFramePr>
            <a:graphicFrameLocks noGrp="1"/>
          </p:cNvGraphicFramePr>
          <p:nvPr/>
        </p:nvGraphicFramePr>
        <p:xfrm>
          <a:off x="19050" y="3276600"/>
          <a:ext cx="9144000" cy="1981200"/>
        </p:xfrm>
        <a:graphic>
          <a:graphicData uri="http://schemas.openxmlformats.org/drawingml/2006/table">
            <a:tbl>
              <a:tblPr/>
              <a:tblGrid>
                <a:gridCol w="1828800"/>
                <a:gridCol w="1828800"/>
                <a:gridCol w="1828800"/>
                <a:gridCol w="1828800"/>
                <a:gridCol w="1828800"/>
              </a:tblGrid>
              <a:tr h="1019175">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4400" b="1" i="0" u="none" strike="noStrike" cap="none" normalizeH="0" baseline="0" dirty="0" smtClean="0">
                          <a:ln>
                            <a:noFill/>
                          </a:ln>
                          <a:solidFill>
                            <a:schemeClr val="tx1"/>
                          </a:solidFill>
                          <a:effectLst/>
                          <a:latin typeface="Times New Roman" pitchFamily="18" charset="0"/>
                        </a:rPr>
                        <a:t>225</a:t>
                      </a:r>
                    </a:p>
                  </a:txBody>
                  <a:tcPr anchor="ctr" anchorCtr="1" horzOverflow="overflow">
                    <a:lnL cap="flat">
                      <a:noFill/>
                    </a:lnL>
                    <a:lnR w="12700" cap="flat" cmpd="sng" algn="ctr">
                      <a:solidFill>
                        <a:schemeClr val="bg1"/>
                      </a:solidFill>
                      <a:prstDash val="solid"/>
                      <a:round/>
                      <a:headEnd type="none" w="med" len="med"/>
                      <a:tailEnd type="none" w="med" len="med"/>
                    </a:lnR>
                    <a:lnT cap="flat">
                      <a:noFill/>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4400" b="1" i="0" u="none" strike="noStrike" cap="none" normalizeH="0" baseline="0" dirty="0" smtClean="0">
                          <a:ln>
                            <a:noFill/>
                          </a:ln>
                          <a:solidFill>
                            <a:schemeClr val="tx1"/>
                          </a:solidFill>
                          <a:effectLst/>
                          <a:latin typeface="Times New Roman" pitchFamily="18" charset="0"/>
                        </a:rPr>
                        <a:t>225</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4400" b="1" i="0" u="none" strike="noStrike" cap="none" normalizeH="0" baseline="0" dirty="0" smtClean="0">
                          <a:ln>
                            <a:noFill/>
                          </a:ln>
                          <a:solidFill>
                            <a:schemeClr val="tx1"/>
                          </a:solidFill>
                          <a:effectLst/>
                          <a:latin typeface="Times New Roman" pitchFamily="18" charset="0"/>
                        </a:rPr>
                        <a:t>725</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4400" b="1" i="0" u="none" strike="noStrike" cap="none" normalizeH="0" baseline="0" smtClean="0">
                          <a:ln>
                            <a:noFill/>
                          </a:ln>
                          <a:solidFill>
                            <a:schemeClr val="tx1"/>
                          </a:solidFill>
                          <a:effectLst/>
                          <a:latin typeface="Times New Roman" pitchFamily="18" charset="0"/>
                        </a:rPr>
                        <a:t>1225</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4400" b="1" i="0" u="none" strike="noStrike" cap="none" normalizeH="0" baseline="0" smtClean="0">
                          <a:ln>
                            <a:noFill/>
                          </a:ln>
                          <a:solidFill>
                            <a:schemeClr val="tx1"/>
                          </a:solidFill>
                          <a:effectLst/>
                          <a:latin typeface="Times New Roman" pitchFamily="18" charset="0"/>
                        </a:rPr>
                        <a:t>1725</a:t>
                      </a:r>
                    </a:p>
                  </a:txBody>
                  <a:tcPr anchor="ctr" anchorCtr="1" horzOverflow="overflow">
                    <a:lnL w="12700" cap="flat" cmpd="sng" algn="ctr">
                      <a:solidFill>
                        <a:schemeClr val="bg1"/>
                      </a:solidFill>
                      <a:prstDash val="solid"/>
                      <a:round/>
                      <a:headEnd type="none" w="med" len="med"/>
                      <a:tailEnd type="none" w="med" len="med"/>
                    </a:lnL>
                    <a:lnR cap="flat">
                      <a:noFill/>
                    </a:lnR>
                    <a:lnT cap="flat">
                      <a:noFill/>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962025">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4400" b="1" i="0" u="none" strike="noStrike" cap="none" normalizeH="0" baseline="0" smtClean="0">
                          <a:ln>
                            <a:noFill/>
                          </a:ln>
                          <a:solidFill>
                            <a:schemeClr val="tx1"/>
                          </a:solidFill>
                          <a:effectLst/>
                          <a:latin typeface="Times New Roman" pitchFamily="18" charset="0"/>
                        </a:rPr>
                        <a:t>250</a:t>
                      </a:r>
                    </a:p>
                  </a:txBody>
                  <a:tcPr anchor="ctr" anchorCtr="1"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cap="flat">
                      <a:noFill/>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4400" b="1" i="0" u="none" strike="noStrike" cap="none" normalizeH="0" baseline="0" smtClean="0">
                          <a:ln>
                            <a:noFill/>
                          </a:ln>
                          <a:solidFill>
                            <a:schemeClr val="tx1"/>
                          </a:solidFill>
                          <a:effectLst/>
                          <a:latin typeface="Times New Roman" pitchFamily="18" charset="0"/>
                        </a:rPr>
                        <a:t>500</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cap="flat">
                      <a:noFill/>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4400" b="1" i="0" u="none" strike="noStrike" cap="none" normalizeH="0" baseline="0" dirty="0" smtClean="0">
                          <a:ln>
                            <a:noFill/>
                          </a:ln>
                          <a:solidFill>
                            <a:schemeClr val="tx1"/>
                          </a:solidFill>
                          <a:effectLst/>
                          <a:latin typeface="Times New Roman" pitchFamily="18" charset="0"/>
                        </a:rPr>
                        <a:t>1000</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cap="flat">
                      <a:noFill/>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4400" b="1" i="0" u="none" strike="noStrike" cap="none" normalizeH="0" baseline="0" dirty="0" smtClean="0">
                          <a:ln>
                            <a:noFill/>
                          </a:ln>
                          <a:solidFill>
                            <a:schemeClr val="tx1"/>
                          </a:solidFill>
                          <a:effectLst/>
                          <a:latin typeface="Times New Roman" pitchFamily="18" charset="0"/>
                        </a:rPr>
                        <a:t>1500</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cap="flat">
                      <a:noFill/>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4400" b="1" i="0" u="none" strike="noStrike" cap="none" normalizeH="0" baseline="0" dirty="0" smtClean="0">
                          <a:ln>
                            <a:noFill/>
                          </a:ln>
                          <a:solidFill>
                            <a:schemeClr val="tx1"/>
                          </a:solidFill>
                          <a:effectLst/>
                          <a:latin typeface="Times New Roman" pitchFamily="18" charset="0"/>
                        </a:rPr>
                        <a:t>2000</a:t>
                      </a:r>
                    </a:p>
                  </a:txBody>
                  <a:tcPr anchor="ctr" anchorCtr="1" horzOverflow="overflow">
                    <a:lnL w="12700" cap="flat" cmpd="sng" algn="ctr">
                      <a:solidFill>
                        <a:schemeClr val="bg1"/>
                      </a:solidFill>
                      <a:prstDash val="solid"/>
                      <a:round/>
                      <a:headEnd type="none" w="med" len="med"/>
                      <a:tailEnd type="none" w="med" len="med"/>
                    </a:lnL>
                    <a:lnR cap="flat">
                      <a:noFill/>
                    </a:lnR>
                    <a:lnT w="12700" cap="flat" cmpd="sng" algn="ctr">
                      <a:solidFill>
                        <a:schemeClr val="bg1"/>
                      </a:solidFill>
                      <a:prstDash val="solid"/>
                      <a:round/>
                      <a:headEnd type="none" w="med" len="med"/>
                      <a:tailEnd type="none" w="med" len="med"/>
                    </a:lnT>
                    <a:lnB cap="flat">
                      <a:noFill/>
                    </a:lnB>
                    <a:lnTlToBr>
                      <a:noFill/>
                    </a:lnTlToBr>
                    <a:lnBlToTr>
                      <a:noFill/>
                    </a:lnBlToTr>
                    <a:solidFill>
                      <a:srgbClr val="FFFFFF"/>
                    </a:solidFill>
                  </a:tcPr>
                </a:tc>
              </a:tr>
            </a:tbl>
          </a:graphicData>
        </a:graphic>
      </p:graphicFrame>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03108"/>
                                        </p:tgtEl>
                                        <p:attrNameLst>
                                          <p:attrName>style.visibility</p:attrName>
                                        </p:attrNameLst>
                                      </p:cBhvr>
                                      <p:to>
                                        <p:strVal val="visible"/>
                                      </p:to>
                                    </p:set>
                                    <p:animEffect transition="in" filter="dissolve">
                                      <p:cBhvr>
                                        <p:cTn id="7" dur="500"/>
                                        <p:tgtEl>
                                          <p:spTgt spid="303108"/>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303140"/>
                                        </p:tgtEl>
                                        <p:attrNameLst>
                                          <p:attrName>style.visibility</p:attrName>
                                        </p:attrNameLst>
                                      </p:cBhvr>
                                      <p:to>
                                        <p:strVal val="visible"/>
                                      </p:to>
                                    </p:set>
                                    <p:animEffect transition="in" filter="dissolve">
                                      <p:cBhvr>
                                        <p:cTn id="11" dur="500"/>
                                        <p:tgtEl>
                                          <p:spTgt spid="303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108" grpId="0"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4130" name="Rectangle 2"/>
          <p:cNvSpPr>
            <a:spLocks noGrp="1" noChangeArrowheads="1"/>
          </p:cNvSpPr>
          <p:nvPr>
            <p:ph type="title"/>
          </p:nvPr>
        </p:nvSpPr>
        <p:spPr>
          <a:xfrm>
            <a:off x="685800" y="57150"/>
            <a:ext cx="7772400" cy="685800"/>
          </a:xfrm>
        </p:spPr>
        <p:txBody>
          <a:bodyPr>
            <a:normAutofit fontScale="90000"/>
          </a:bodyPr>
          <a:lstStyle/>
          <a:p>
            <a:pPr algn="ctr" eaLnBrk="1" fontAlgn="auto" hangingPunct="1">
              <a:spcAft>
                <a:spcPts val="0"/>
              </a:spcAft>
              <a:defRPr/>
            </a:pPr>
            <a:r>
              <a:rPr sz="6000" b="1" smtClean="0">
                <a:solidFill>
                  <a:srgbClr val="FF0000"/>
                </a:solidFill>
              </a:rPr>
              <a:t>EXAMPLE</a:t>
            </a:r>
          </a:p>
        </p:txBody>
      </p:sp>
      <p:graphicFrame>
        <p:nvGraphicFramePr>
          <p:cNvPr id="304161" name="Group 33"/>
          <p:cNvGraphicFramePr>
            <a:graphicFrameLocks noGrp="1"/>
          </p:cNvGraphicFramePr>
          <p:nvPr/>
        </p:nvGraphicFramePr>
        <p:xfrm>
          <a:off x="19050" y="4876800"/>
          <a:ext cx="9144000" cy="2028825"/>
        </p:xfrm>
        <a:graphic>
          <a:graphicData uri="http://schemas.openxmlformats.org/drawingml/2006/table">
            <a:tbl>
              <a:tblPr/>
              <a:tblGrid>
                <a:gridCol w="1828800"/>
                <a:gridCol w="1828800"/>
                <a:gridCol w="1828800"/>
                <a:gridCol w="1828800"/>
                <a:gridCol w="1828800"/>
              </a:tblGrid>
              <a:tr h="1066800">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endParaRPr kumimoji="0" lang="en-US" sz="4400" b="1" i="0" u="none" strike="noStrike" cap="none" normalizeH="0" baseline="0" dirty="0" smtClean="0">
                        <a:ln>
                          <a:noFill/>
                        </a:ln>
                        <a:solidFill>
                          <a:schemeClr val="tx1"/>
                        </a:solidFill>
                        <a:effectLst/>
                        <a:latin typeface="Times New Roman" pitchFamily="18" charset="0"/>
                      </a:endParaRPr>
                    </a:p>
                  </a:txBody>
                  <a:tcPr anchor="ctr" anchorCtr="1" horzOverflow="overflow">
                    <a:lnL cap="flat">
                      <a:noFill/>
                    </a:lnL>
                    <a:lnR w="12700" cap="flat" cmpd="sng" algn="ctr">
                      <a:solidFill>
                        <a:schemeClr val="bg1"/>
                      </a:solidFill>
                      <a:prstDash val="solid"/>
                      <a:round/>
                      <a:headEnd type="none" w="med" len="med"/>
                      <a:tailEnd type="none" w="med" len="med"/>
                    </a:lnR>
                    <a:lnT cap="flat">
                      <a:noFill/>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4400" b="1" i="0" u="none" strike="noStrike" cap="none" normalizeH="0" baseline="0" dirty="0" smtClean="0">
                        <a:ln>
                          <a:noFill/>
                        </a:ln>
                        <a:solidFill>
                          <a:schemeClr val="tx1"/>
                        </a:solidFill>
                        <a:effectLst/>
                        <a:latin typeface="Times New Roman" pitchFamily="18" charset="0"/>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4400" b="1" i="0" u="none" strike="noStrike" cap="none" normalizeH="0" baseline="0" dirty="0" smtClean="0">
                        <a:ln>
                          <a:noFill/>
                        </a:ln>
                        <a:solidFill>
                          <a:schemeClr val="tx1"/>
                        </a:solidFill>
                        <a:effectLst/>
                        <a:latin typeface="Times New Roman" pitchFamily="18" charset="0"/>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4400" b="1" i="0" u="none" strike="noStrike" cap="none" normalizeH="0" baseline="0" dirty="0" smtClean="0">
                        <a:ln>
                          <a:noFill/>
                        </a:ln>
                        <a:solidFill>
                          <a:schemeClr val="tx1"/>
                        </a:solidFill>
                        <a:effectLst/>
                        <a:latin typeface="Times New Roman" pitchFamily="18" charset="0"/>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4400" b="1" i="0" u="none" strike="noStrike" cap="none" normalizeH="0" baseline="0" smtClean="0">
                        <a:ln>
                          <a:noFill/>
                        </a:ln>
                        <a:solidFill>
                          <a:schemeClr val="tx1"/>
                        </a:solidFill>
                        <a:effectLst/>
                        <a:latin typeface="Times New Roman" pitchFamily="18" charset="0"/>
                      </a:endParaRPr>
                    </a:p>
                  </a:txBody>
                  <a:tcPr anchor="ctr" anchorCtr="1" horzOverflow="overflow">
                    <a:lnL w="12700" cap="flat" cmpd="sng" algn="ctr">
                      <a:solidFill>
                        <a:schemeClr val="bg1"/>
                      </a:solidFill>
                      <a:prstDash val="solid"/>
                      <a:round/>
                      <a:headEnd type="none" w="med" len="med"/>
                      <a:tailEnd type="none" w="med" len="med"/>
                    </a:lnL>
                    <a:lnR cap="flat">
                      <a:noFill/>
                    </a:lnR>
                    <a:lnT cap="flat">
                      <a:noFill/>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962025">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4400" b="1" i="0" u="none" strike="noStrike" cap="none" normalizeH="0" baseline="0" smtClean="0">
                          <a:ln>
                            <a:noFill/>
                          </a:ln>
                          <a:solidFill>
                            <a:schemeClr val="tx1"/>
                          </a:solidFill>
                          <a:effectLst/>
                          <a:latin typeface="Times New Roman" pitchFamily="18" charset="0"/>
                        </a:rPr>
                        <a:t>250</a:t>
                      </a:r>
                    </a:p>
                  </a:txBody>
                  <a:tcPr anchor="ctr" anchorCtr="1"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cap="flat">
                      <a:noFill/>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4400" b="1" i="0" u="none" strike="noStrike" cap="none" normalizeH="0" baseline="0" dirty="0" smtClean="0">
                          <a:ln>
                            <a:noFill/>
                          </a:ln>
                          <a:solidFill>
                            <a:schemeClr val="tx1"/>
                          </a:solidFill>
                          <a:effectLst/>
                          <a:latin typeface="Times New Roman" pitchFamily="18" charset="0"/>
                        </a:rPr>
                        <a:t>500</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cap="flat">
                      <a:noFill/>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4400" b="1" i="0" u="none" strike="noStrike" cap="none" normalizeH="0" baseline="0" smtClean="0">
                          <a:ln>
                            <a:noFill/>
                          </a:ln>
                          <a:solidFill>
                            <a:schemeClr val="tx1"/>
                          </a:solidFill>
                          <a:effectLst/>
                          <a:latin typeface="Times New Roman" pitchFamily="18" charset="0"/>
                        </a:rPr>
                        <a:t>1000</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cap="flat">
                      <a:noFill/>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4400" b="1" i="0" u="none" strike="noStrike" cap="none" normalizeH="0" baseline="0" dirty="0" smtClean="0">
                          <a:ln>
                            <a:noFill/>
                          </a:ln>
                          <a:solidFill>
                            <a:schemeClr val="tx1"/>
                          </a:solidFill>
                          <a:effectLst/>
                          <a:latin typeface="Times New Roman" pitchFamily="18" charset="0"/>
                        </a:rPr>
                        <a:t>1500</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cap="flat">
                      <a:noFill/>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4400" b="1" i="0" u="none" strike="noStrike" cap="none" normalizeH="0" baseline="0" dirty="0" smtClean="0">
                          <a:ln>
                            <a:noFill/>
                          </a:ln>
                          <a:solidFill>
                            <a:schemeClr val="tx1"/>
                          </a:solidFill>
                          <a:effectLst/>
                          <a:latin typeface="Times New Roman" pitchFamily="18" charset="0"/>
                        </a:rPr>
                        <a:t>2000</a:t>
                      </a:r>
                    </a:p>
                  </a:txBody>
                  <a:tcPr anchor="ctr" anchorCtr="1" horzOverflow="overflow">
                    <a:lnL w="12700" cap="flat" cmpd="sng" algn="ctr">
                      <a:solidFill>
                        <a:schemeClr val="bg1"/>
                      </a:solidFill>
                      <a:prstDash val="solid"/>
                      <a:round/>
                      <a:headEnd type="none" w="med" len="med"/>
                      <a:tailEnd type="none" w="med" len="med"/>
                    </a:lnL>
                    <a:lnR cap="flat">
                      <a:noFill/>
                    </a:lnR>
                    <a:lnT w="12700" cap="flat" cmpd="sng" algn="ctr">
                      <a:solidFill>
                        <a:schemeClr val="bg1"/>
                      </a:solidFill>
                      <a:prstDash val="solid"/>
                      <a:round/>
                      <a:headEnd type="none" w="med" len="med"/>
                      <a:tailEnd type="none" w="med" len="med"/>
                    </a:lnT>
                    <a:lnB cap="flat">
                      <a:noFill/>
                    </a:lnB>
                    <a:lnTlToBr>
                      <a:noFill/>
                    </a:lnTlToBr>
                    <a:lnBlToTr>
                      <a:noFill/>
                    </a:lnBlToTr>
                    <a:solidFill>
                      <a:srgbClr val="FFFFFF"/>
                    </a:solidFill>
                  </a:tcPr>
                </a:tc>
              </a:tr>
            </a:tbl>
          </a:graphicData>
        </a:graphic>
      </p:graphicFrame>
      <p:grpSp>
        <p:nvGrpSpPr>
          <p:cNvPr id="2" name="Group 37"/>
          <p:cNvGrpSpPr>
            <a:grpSpLocks/>
          </p:cNvGrpSpPr>
          <p:nvPr/>
        </p:nvGrpSpPr>
        <p:grpSpPr bwMode="auto">
          <a:xfrm>
            <a:off x="5638800" y="552450"/>
            <a:ext cx="1657350" cy="5219700"/>
            <a:chOff x="98" y="357"/>
            <a:chExt cx="1044" cy="3288"/>
          </a:xfrm>
        </p:grpSpPr>
        <p:sp>
          <p:nvSpPr>
            <p:cNvPr id="75820" name="Text Box 34"/>
            <p:cNvSpPr txBox="1">
              <a:spLocks noChangeArrowheads="1"/>
            </p:cNvSpPr>
            <p:nvPr/>
          </p:nvSpPr>
          <p:spPr bwMode="auto">
            <a:xfrm>
              <a:off x="98" y="357"/>
              <a:ext cx="969" cy="2191"/>
            </a:xfrm>
            <a:prstGeom prst="rect">
              <a:avLst/>
            </a:prstGeom>
            <a:noFill/>
            <a:ln w="12700">
              <a:noFill/>
              <a:miter lim="800000"/>
              <a:headEnd type="none" w="sm" len="sm"/>
              <a:tailEnd type="none" w="sm" len="sm"/>
            </a:ln>
          </p:spPr>
          <p:txBody>
            <a:bodyPr wrap="none">
              <a:spAutoFit/>
            </a:bodyPr>
            <a:lstStyle/>
            <a:p>
              <a:pPr eaLnBrk="0" hangingPunct="0"/>
              <a:r>
                <a:rPr lang="en-US" sz="4400">
                  <a:solidFill>
                    <a:srgbClr val="FF0000"/>
                  </a:solidFill>
                  <a:latin typeface="Courier New" pitchFamily="49" charset="0"/>
                </a:rPr>
                <a:t>1225</a:t>
              </a:r>
            </a:p>
            <a:p>
              <a:pPr eaLnBrk="0" hangingPunct="0"/>
              <a:r>
                <a:rPr lang="en-US" sz="4400" u="sng">
                  <a:solidFill>
                    <a:srgbClr val="FF0000"/>
                  </a:solidFill>
                  <a:latin typeface="Courier New" pitchFamily="49" charset="0"/>
                </a:rPr>
                <a:t> -30</a:t>
              </a:r>
            </a:p>
            <a:p>
              <a:pPr eaLnBrk="0" hangingPunct="0"/>
              <a:r>
                <a:rPr lang="en-US" sz="4400">
                  <a:solidFill>
                    <a:srgbClr val="FF0000"/>
                  </a:solidFill>
                  <a:latin typeface="Courier New" pitchFamily="49" charset="0"/>
                </a:rPr>
                <a:t>1195</a:t>
              </a:r>
            </a:p>
            <a:p>
              <a:pPr eaLnBrk="0" hangingPunct="0"/>
              <a:r>
                <a:rPr lang="en-US" sz="4400" u="sng">
                  <a:solidFill>
                    <a:srgbClr val="FF0000"/>
                  </a:solidFill>
                  <a:latin typeface="Courier New" pitchFamily="49" charset="0"/>
                </a:rPr>
                <a:t> +65</a:t>
              </a:r>
            </a:p>
            <a:p>
              <a:pPr eaLnBrk="0" hangingPunct="0"/>
              <a:r>
                <a:rPr lang="en-US" sz="4400" u="sng">
                  <a:solidFill>
                    <a:srgbClr val="FF0000"/>
                  </a:solidFill>
                  <a:latin typeface="Courier New" pitchFamily="49" charset="0"/>
                </a:rPr>
                <a:t>1260</a:t>
              </a:r>
            </a:p>
          </p:txBody>
        </p:sp>
        <p:sp>
          <p:nvSpPr>
            <p:cNvPr id="75821" name="Line 35"/>
            <p:cNvSpPr>
              <a:spLocks noChangeShapeType="1"/>
            </p:cNvSpPr>
            <p:nvPr/>
          </p:nvSpPr>
          <p:spPr bwMode="auto">
            <a:xfrm>
              <a:off x="432" y="2496"/>
              <a:ext cx="0" cy="576"/>
            </a:xfrm>
            <a:prstGeom prst="line">
              <a:avLst/>
            </a:prstGeom>
            <a:noFill/>
            <a:ln w="50800">
              <a:solidFill>
                <a:srgbClr val="FF0000"/>
              </a:solidFill>
              <a:round/>
              <a:headEnd type="none" w="sm" len="sm"/>
              <a:tailEnd type="stealth" w="sm" len="sm"/>
            </a:ln>
          </p:spPr>
          <p:txBody>
            <a:bodyPr/>
            <a:lstStyle/>
            <a:p>
              <a:endParaRPr lang="en-US"/>
            </a:p>
          </p:txBody>
        </p:sp>
        <p:sp>
          <p:nvSpPr>
            <p:cNvPr id="75822" name="Text Box 36"/>
            <p:cNvSpPr txBox="1">
              <a:spLocks noChangeArrowheads="1"/>
            </p:cNvSpPr>
            <p:nvPr/>
          </p:nvSpPr>
          <p:spPr bwMode="auto">
            <a:xfrm>
              <a:off x="182" y="3165"/>
              <a:ext cx="960" cy="480"/>
            </a:xfrm>
            <a:prstGeom prst="rect">
              <a:avLst/>
            </a:prstGeom>
            <a:noFill/>
            <a:ln w="12700">
              <a:noFill/>
              <a:miter lim="800000"/>
              <a:headEnd type="none" w="sm" len="sm"/>
              <a:tailEnd type="none" w="sm" len="sm"/>
            </a:ln>
          </p:spPr>
          <p:txBody>
            <a:bodyPr wrap="none">
              <a:spAutoFit/>
            </a:bodyPr>
            <a:lstStyle/>
            <a:p>
              <a:pPr eaLnBrk="0" hangingPunct="0"/>
              <a:r>
                <a:rPr lang="en-US" sz="4400">
                  <a:solidFill>
                    <a:schemeClr val="tx1"/>
                  </a:solidFill>
                  <a:latin typeface="Courier New" pitchFamily="49" charset="0"/>
                </a:rPr>
                <a:t>1260</a:t>
              </a:r>
            </a:p>
          </p:txBody>
        </p:sp>
      </p:grpSp>
      <p:grpSp>
        <p:nvGrpSpPr>
          <p:cNvPr id="3" name="Group 38"/>
          <p:cNvGrpSpPr>
            <a:grpSpLocks/>
          </p:cNvGrpSpPr>
          <p:nvPr/>
        </p:nvGrpSpPr>
        <p:grpSpPr bwMode="auto">
          <a:xfrm>
            <a:off x="2133600" y="552450"/>
            <a:ext cx="1322388" cy="5219700"/>
            <a:chOff x="98" y="357"/>
            <a:chExt cx="833" cy="3288"/>
          </a:xfrm>
        </p:grpSpPr>
        <p:sp>
          <p:nvSpPr>
            <p:cNvPr id="75817" name="Text Box 39"/>
            <p:cNvSpPr txBox="1">
              <a:spLocks noChangeArrowheads="1"/>
            </p:cNvSpPr>
            <p:nvPr/>
          </p:nvSpPr>
          <p:spPr bwMode="auto">
            <a:xfrm>
              <a:off x="98" y="357"/>
              <a:ext cx="756" cy="2191"/>
            </a:xfrm>
            <a:prstGeom prst="rect">
              <a:avLst/>
            </a:prstGeom>
            <a:noFill/>
            <a:ln w="12700">
              <a:noFill/>
              <a:miter lim="800000"/>
              <a:headEnd type="none" w="sm" len="sm"/>
              <a:tailEnd type="none" w="sm" len="sm"/>
            </a:ln>
          </p:spPr>
          <p:txBody>
            <a:bodyPr wrap="none">
              <a:spAutoFit/>
            </a:bodyPr>
            <a:lstStyle/>
            <a:p>
              <a:pPr eaLnBrk="0" hangingPunct="0"/>
              <a:r>
                <a:rPr lang="en-US" sz="4400">
                  <a:solidFill>
                    <a:srgbClr val="FF0000"/>
                  </a:solidFill>
                  <a:latin typeface="Courier New" pitchFamily="49" charset="0"/>
                </a:rPr>
                <a:t>225</a:t>
              </a:r>
            </a:p>
            <a:p>
              <a:pPr eaLnBrk="0" hangingPunct="0"/>
              <a:r>
                <a:rPr lang="en-US" sz="4400" u="sng">
                  <a:solidFill>
                    <a:srgbClr val="FF0000"/>
                  </a:solidFill>
                  <a:latin typeface="Courier New" pitchFamily="49" charset="0"/>
                </a:rPr>
                <a:t>-30</a:t>
              </a:r>
            </a:p>
            <a:p>
              <a:pPr eaLnBrk="0" hangingPunct="0"/>
              <a:r>
                <a:rPr lang="en-US" sz="4400">
                  <a:solidFill>
                    <a:srgbClr val="FF0000"/>
                  </a:solidFill>
                  <a:latin typeface="Courier New" pitchFamily="49" charset="0"/>
                </a:rPr>
                <a:t>195</a:t>
              </a:r>
            </a:p>
            <a:p>
              <a:pPr eaLnBrk="0" hangingPunct="0"/>
              <a:r>
                <a:rPr lang="en-US" sz="4400" u="sng">
                  <a:solidFill>
                    <a:srgbClr val="FF0000"/>
                  </a:solidFill>
                  <a:latin typeface="Courier New" pitchFamily="49" charset="0"/>
                </a:rPr>
                <a:t>+65</a:t>
              </a:r>
            </a:p>
            <a:p>
              <a:pPr eaLnBrk="0" hangingPunct="0"/>
              <a:r>
                <a:rPr lang="en-US" sz="4400" u="sng">
                  <a:solidFill>
                    <a:srgbClr val="FF0000"/>
                  </a:solidFill>
                  <a:latin typeface="Courier New" pitchFamily="49" charset="0"/>
                </a:rPr>
                <a:t>260</a:t>
              </a:r>
            </a:p>
          </p:txBody>
        </p:sp>
        <p:sp>
          <p:nvSpPr>
            <p:cNvPr id="75818" name="Line 40"/>
            <p:cNvSpPr>
              <a:spLocks noChangeShapeType="1"/>
            </p:cNvSpPr>
            <p:nvPr/>
          </p:nvSpPr>
          <p:spPr bwMode="auto">
            <a:xfrm>
              <a:off x="432" y="2496"/>
              <a:ext cx="0" cy="576"/>
            </a:xfrm>
            <a:prstGeom prst="line">
              <a:avLst/>
            </a:prstGeom>
            <a:noFill/>
            <a:ln w="50800">
              <a:solidFill>
                <a:srgbClr val="FF0000"/>
              </a:solidFill>
              <a:round/>
              <a:headEnd type="none" w="sm" len="sm"/>
              <a:tailEnd type="stealth" w="sm" len="sm"/>
            </a:ln>
          </p:spPr>
          <p:txBody>
            <a:bodyPr/>
            <a:lstStyle/>
            <a:p>
              <a:endParaRPr lang="en-US"/>
            </a:p>
          </p:txBody>
        </p:sp>
        <p:sp>
          <p:nvSpPr>
            <p:cNvPr id="75819" name="Text Box 41"/>
            <p:cNvSpPr txBox="1">
              <a:spLocks noChangeArrowheads="1"/>
            </p:cNvSpPr>
            <p:nvPr/>
          </p:nvSpPr>
          <p:spPr bwMode="auto">
            <a:xfrm>
              <a:off x="182" y="3165"/>
              <a:ext cx="749" cy="480"/>
            </a:xfrm>
            <a:prstGeom prst="rect">
              <a:avLst/>
            </a:prstGeom>
            <a:noFill/>
            <a:ln w="12700">
              <a:noFill/>
              <a:miter lim="800000"/>
              <a:headEnd type="none" w="sm" len="sm"/>
              <a:tailEnd type="none" w="sm" len="sm"/>
            </a:ln>
          </p:spPr>
          <p:txBody>
            <a:bodyPr wrap="none">
              <a:spAutoFit/>
            </a:bodyPr>
            <a:lstStyle/>
            <a:p>
              <a:pPr eaLnBrk="0" hangingPunct="0"/>
              <a:r>
                <a:rPr lang="en-US" sz="4400">
                  <a:solidFill>
                    <a:schemeClr val="tx1"/>
                  </a:solidFill>
                  <a:latin typeface="Courier New" pitchFamily="49" charset="0"/>
                </a:rPr>
                <a:t>260</a:t>
              </a:r>
            </a:p>
          </p:txBody>
        </p:sp>
      </p:grpSp>
      <p:grpSp>
        <p:nvGrpSpPr>
          <p:cNvPr id="4" name="Group 42"/>
          <p:cNvGrpSpPr>
            <a:grpSpLocks/>
          </p:cNvGrpSpPr>
          <p:nvPr/>
        </p:nvGrpSpPr>
        <p:grpSpPr bwMode="auto">
          <a:xfrm>
            <a:off x="3810000" y="552450"/>
            <a:ext cx="1322388" cy="5219700"/>
            <a:chOff x="98" y="357"/>
            <a:chExt cx="833" cy="3288"/>
          </a:xfrm>
        </p:grpSpPr>
        <p:sp>
          <p:nvSpPr>
            <p:cNvPr id="75814" name="Text Box 43"/>
            <p:cNvSpPr txBox="1">
              <a:spLocks noChangeArrowheads="1"/>
            </p:cNvSpPr>
            <p:nvPr/>
          </p:nvSpPr>
          <p:spPr bwMode="auto">
            <a:xfrm>
              <a:off x="98" y="357"/>
              <a:ext cx="756" cy="2191"/>
            </a:xfrm>
            <a:prstGeom prst="rect">
              <a:avLst/>
            </a:prstGeom>
            <a:noFill/>
            <a:ln w="12700">
              <a:noFill/>
              <a:miter lim="800000"/>
              <a:headEnd type="none" w="sm" len="sm"/>
              <a:tailEnd type="none" w="sm" len="sm"/>
            </a:ln>
          </p:spPr>
          <p:txBody>
            <a:bodyPr wrap="none">
              <a:spAutoFit/>
            </a:bodyPr>
            <a:lstStyle/>
            <a:p>
              <a:pPr eaLnBrk="0" hangingPunct="0"/>
              <a:r>
                <a:rPr lang="en-US" sz="4400">
                  <a:solidFill>
                    <a:srgbClr val="FF0000"/>
                  </a:solidFill>
                  <a:latin typeface="Courier New" pitchFamily="49" charset="0"/>
                </a:rPr>
                <a:t>725</a:t>
              </a:r>
            </a:p>
            <a:p>
              <a:pPr eaLnBrk="0" hangingPunct="0"/>
              <a:r>
                <a:rPr lang="en-US" sz="4400" u="sng">
                  <a:solidFill>
                    <a:srgbClr val="FF0000"/>
                  </a:solidFill>
                  <a:latin typeface="Courier New" pitchFamily="49" charset="0"/>
                </a:rPr>
                <a:t>-30</a:t>
              </a:r>
            </a:p>
            <a:p>
              <a:pPr eaLnBrk="0" hangingPunct="0"/>
              <a:r>
                <a:rPr lang="en-US" sz="4400">
                  <a:solidFill>
                    <a:srgbClr val="FF0000"/>
                  </a:solidFill>
                  <a:latin typeface="Courier New" pitchFamily="49" charset="0"/>
                </a:rPr>
                <a:t>695</a:t>
              </a:r>
            </a:p>
            <a:p>
              <a:pPr eaLnBrk="0" hangingPunct="0"/>
              <a:r>
                <a:rPr lang="en-US" sz="4400" u="sng">
                  <a:solidFill>
                    <a:srgbClr val="FF0000"/>
                  </a:solidFill>
                  <a:latin typeface="Courier New" pitchFamily="49" charset="0"/>
                </a:rPr>
                <a:t>+65</a:t>
              </a:r>
            </a:p>
            <a:p>
              <a:pPr eaLnBrk="0" hangingPunct="0"/>
              <a:r>
                <a:rPr lang="en-US" sz="4400" u="sng">
                  <a:solidFill>
                    <a:srgbClr val="FF0000"/>
                  </a:solidFill>
                  <a:latin typeface="Courier New" pitchFamily="49" charset="0"/>
                </a:rPr>
                <a:t>760</a:t>
              </a:r>
            </a:p>
          </p:txBody>
        </p:sp>
        <p:sp>
          <p:nvSpPr>
            <p:cNvPr id="75815" name="Line 44"/>
            <p:cNvSpPr>
              <a:spLocks noChangeShapeType="1"/>
            </p:cNvSpPr>
            <p:nvPr/>
          </p:nvSpPr>
          <p:spPr bwMode="auto">
            <a:xfrm>
              <a:off x="432" y="2496"/>
              <a:ext cx="0" cy="576"/>
            </a:xfrm>
            <a:prstGeom prst="line">
              <a:avLst/>
            </a:prstGeom>
            <a:noFill/>
            <a:ln w="50800">
              <a:solidFill>
                <a:srgbClr val="FF0000"/>
              </a:solidFill>
              <a:round/>
              <a:headEnd type="none" w="sm" len="sm"/>
              <a:tailEnd type="stealth" w="sm" len="sm"/>
            </a:ln>
          </p:spPr>
          <p:txBody>
            <a:bodyPr/>
            <a:lstStyle/>
            <a:p>
              <a:endParaRPr lang="en-US"/>
            </a:p>
          </p:txBody>
        </p:sp>
        <p:sp>
          <p:nvSpPr>
            <p:cNvPr id="75816" name="Text Box 45"/>
            <p:cNvSpPr txBox="1">
              <a:spLocks noChangeArrowheads="1"/>
            </p:cNvSpPr>
            <p:nvPr/>
          </p:nvSpPr>
          <p:spPr bwMode="auto">
            <a:xfrm>
              <a:off x="182" y="3165"/>
              <a:ext cx="749" cy="480"/>
            </a:xfrm>
            <a:prstGeom prst="rect">
              <a:avLst/>
            </a:prstGeom>
            <a:noFill/>
            <a:ln w="12700">
              <a:noFill/>
              <a:miter lim="800000"/>
              <a:headEnd type="none" w="sm" len="sm"/>
              <a:tailEnd type="none" w="sm" len="sm"/>
            </a:ln>
          </p:spPr>
          <p:txBody>
            <a:bodyPr wrap="none">
              <a:spAutoFit/>
            </a:bodyPr>
            <a:lstStyle/>
            <a:p>
              <a:pPr eaLnBrk="0" hangingPunct="0"/>
              <a:r>
                <a:rPr lang="en-US" sz="4400">
                  <a:solidFill>
                    <a:schemeClr val="tx1"/>
                  </a:solidFill>
                  <a:latin typeface="Courier New" pitchFamily="49" charset="0"/>
                </a:rPr>
                <a:t>760</a:t>
              </a:r>
            </a:p>
          </p:txBody>
        </p:sp>
      </p:grpSp>
      <p:grpSp>
        <p:nvGrpSpPr>
          <p:cNvPr id="5" name="Group 46"/>
          <p:cNvGrpSpPr>
            <a:grpSpLocks/>
          </p:cNvGrpSpPr>
          <p:nvPr/>
        </p:nvGrpSpPr>
        <p:grpSpPr bwMode="auto">
          <a:xfrm>
            <a:off x="307975" y="547688"/>
            <a:ext cx="1322388" cy="5219700"/>
            <a:chOff x="98" y="357"/>
            <a:chExt cx="833" cy="3288"/>
          </a:xfrm>
        </p:grpSpPr>
        <p:sp>
          <p:nvSpPr>
            <p:cNvPr id="75811" name="Text Box 47"/>
            <p:cNvSpPr txBox="1">
              <a:spLocks noChangeArrowheads="1"/>
            </p:cNvSpPr>
            <p:nvPr/>
          </p:nvSpPr>
          <p:spPr bwMode="auto">
            <a:xfrm>
              <a:off x="98" y="357"/>
              <a:ext cx="756" cy="2191"/>
            </a:xfrm>
            <a:prstGeom prst="rect">
              <a:avLst/>
            </a:prstGeom>
            <a:noFill/>
            <a:ln w="12700">
              <a:noFill/>
              <a:miter lim="800000"/>
              <a:headEnd type="none" w="sm" len="sm"/>
              <a:tailEnd type="none" w="sm" len="sm"/>
            </a:ln>
          </p:spPr>
          <p:txBody>
            <a:bodyPr wrap="none">
              <a:spAutoFit/>
            </a:bodyPr>
            <a:lstStyle/>
            <a:p>
              <a:pPr eaLnBrk="0" hangingPunct="0"/>
              <a:r>
                <a:rPr lang="en-US" sz="4400">
                  <a:solidFill>
                    <a:srgbClr val="FF0000"/>
                  </a:solidFill>
                  <a:latin typeface="Courier New" pitchFamily="49" charset="0"/>
                </a:rPr>
                <a:t>225</a:t>
              </a:r>
            </a:p>
            <a:p>
              <a:pPr eaLnBrk="0" hangingPunct="0"/>
              <a:r>
                <a:rPr lang="en-US" sz="4400" u="sng">
                  <a:solidFill>
                    <a:srgbClr val="FF0000"/>
                  </a:solidFill>
                  <a:latin typeface="Courier New" pitchFamily="49" charset="0"/>
                </a:rPr>
                <a:t>-30</a:t>
              </a:r>
            </a:p>
            <a:p>
              <a:pPr eaLnBrk="0" hangingPunct="0"/>
              <a:r>
                <a:rPr lang="en-US" sz="4400">
                  <a:solidFill>
                    <a:srgbClr val="FF0000"/>
                  </a:solidFill>
                  <a:latin typeface="Courier New" pitchFamily="49" charset="0"/>
                </a:rPr>
                <a:t>195</a:t>
              </a:r>
            </a:p>
            <a:p>
              <a:pPr eaLnBrk="0" hangingPunct="0"/>
              <a:r>
                <a:rPr lang="en-US" sz="4400" u="sng">
                  <a:solidFill>
                    <a:srgbClr val="FF0000"/>
                  </a:solidFill>
                  <a:latin typeface="Courier New" pitchFamily="49" charset="0"/>
                </a:rPr>
                <a:t>+65</a:t>
              </a:r>
            </a:p>
            <a:p>
              <a:pPr eaLnBrk="0" hangingPunct="0"/>
              <a:r>
                <a:rPr lang="en-US" sz="4400" u="sng">
                  <a:solidFill>
                    <a:srgbClr val="FF0000"/>
                  </a:solidFill>
                  <a:latin typeface="Courier New" pitchFamily="49" charset="0"/>
                </a:rPr>
                <a:t>260</a:t>
              </a:r>
            </a:p>
          </p:txBody>
        </p:sp>
        <p:sp>
          <p:nvSpPr>
            <p:cNvPr id="75812" name="Line 48"/>
            <p:cNvSpPr>
              <a:spLocks noChangeShapeType="1"/>
            </p:cNvSpPr>
            <p:nvPr/>
          </p:nvSpPr>
          <p:spPr bwMode="auto">
            <a:xfrm>
              <a:off x="432" y="2496"/>
              <a:ext cx="0" cy="576"/>
            </a:xfrm>
            <a:prstGeom prst="line">
              <a:avLst/>
            </a:prstGeom>
            <a:noFill/>
            <a:ln w="50800">
              <a:solidFill>
                <a:srgbClr val="FF0000"/>
              </a:solidFill>
              <a:round/>
              <a:headEnd type="none" w="sm" len="sm"/>
              <a:tailEnd type="stealth" w="sm" len="sm"/>
            </a:ln>
          </p:spPr>
          <p:txBody>
            <a:bodyPr/>
            <a:lstStyle/>
            <a:p>
              <a:endParaRPr lang="en-US"/>
            </a:p>
          </p:txBody>
        </p:sp>
        <p:sp>
          <p:nvSpPr>
            <p:cNvPr id="75813" name="Text Box 49"/>
            <p:cNvSpPr txBox="1">
              <a:spLocks noChangeArrowheads="1"/>
            </p:cNvSpPr>
            <p:nvPr/>
          </p:nvSpPr>
          <p:spPr bwMode="auto">
            <a:xfrm>
              <a:off x="182" y="3165"/>
              <a:ext cx="749" cy="480"/>
            </a:xfrm>
            <a:prstGeom prst="rect">
              <a:avLst/>
            </a:prstGeom>
            <a:noFill/>
            <a:ln w="12700">
              <a:noFill/>
              <a:miter lim="800000"/>
              <a:headEnd type="none" w="sm" len="sm"/>
              <a:tailEnd type="none" w="sm" len="sm"/>
            </a:ln>
          </p:spPr>
          <p:txBody>
            <a:bodyPr wrap="none">
              <a:spAutoFit/>
            </a:bodyPr>
            <a:lstStyle/>
            <a:p>
              <a:pPr eaLnBrk="0" hangingPunct="0"/>
              <a:r>
                <a:rPr lang="en-US" sz="4400">
                  <a:solidFill>
                    <a:schemeClr val="tx1"/>
                  </a:solidFill>
                  <a:latin typeface="Courier New" pitchFamily="49" charset="0"/>
                </a:rPr>
                <a:t>260</a:t>
              </a:r>
            </a:p>
          </p:txBody>
        </p:sp>
      </p:grpSp>
      <p:grpSp>
        <p:nvGrpSpPr>
          <p:cNvPr id="6" name="Group 50"/>
          <p:cNvGrpSpPr>
            <a:grpSpLocks/>
          </p:cNvGrpSpPr>
          <p:nvPr/>
        </p:nvGrpSpPr>
        <p:grpSpPr bwMode="auto">
          <a:xfrm>
            <a:off x="7524750" y="552450"/>
            <a:ext cx="1657350" cy="5219700"/>
            <a:chOff x="98" y="357"/>
            <a:chExt cx="1044" cy="3288"/>
          </a:xfrm>
        </p:grpSpPr>
        <p:sp>
          <p:nvSpPr>
            <p:cNvPr id="75808" name="Text Box 51"/>
            <p:cNvSpPr txBox="1">
              <a:spLocks noChangeArrowheads="1"/>
            </p:cNvSpPr>
            <p:nvPr/>
          </p:nvSpPr>
          <p:spPr bwMode="auto">
            <a:xfrm>
              <a:off x="98" y="357"/>
              <a:ext cx="969" cy="2191"/>
            </a:xfrm>
            <a:prstGeom prst="rect">
              <a:avLst/>
            </a:prstGeom>
            <a:noFill/>
            <a:ln w="12700">
              <a:noFill/>
              <a:miter lim="800000"/>
              <a:headEnd type="none" w="sm" len="sm"/>
              <a:tailEnd type="none" w="sm" len="sm"/>
            </a:ln>
          </p:spPr>
          <p:txBody>
            <a:bodyPr wrap="none">
              <a:spAutoFit/>
            </a:bodyPr>
            <a:lstStyle/>
            <a:p>
              <a:pPr eaLnBrk="0" hangingPunct="0"/>
              <a:r>
                <a:rPr lang="en-US" sz="4400">
                  <a:solidFill>
                    <a:srgbClr val="FF0000"/>
                  </a:solidFill>
                  <a:latin typeface="Courier New" pitchFamily="49" charset="0"/>
                </a:rPr>
                <a:t>1725</a:t>
              </a:r>
            </a:p>
            <a:p>
              <a:pPr eaLnBrk="0" hangingPunct="0"/>
              <a:r>
                <a:rPr lang="en-US" sz="4400" u="sng">
                  <a:solidFill>
                    <a:srgbClr val="FF0000"/>
                  </a:solidFill>
                  <a:latin typeface="Courier New" pitchFamily="49" charset="0"/>
                </a:rPr>
                <a:t> -30</a:t>
              </a:r>
            </a:p>
            <a:p>
              <a:pPr eaLnBrk="0" hangingPunct="0"/>
              <a:r>
                <a:rPr lang="en-US" sz="4400">
                  <a:solidFill>
                    <a:srgbClr val="FF0000"/>
                  </a:solidFill>
                  <a:latin typeface="Courier New" pitchFamily="49" charset="0"/>
                </a:rPr>
                <a:t>1695</a:t>
              </a:r>
            </a:p>
            <a:p>
              <a:pPr eaLnBrk="0" hangingPunct="0"/>
              <a:r>
                <a:rPr lang="en-US" sz="4400" u="sng">
                  <a:solidFill>
                    <a:srgbClr val="FF0000"/>
                  </a:solidFill>
                  <a:latin typeface="Courier New" pitchFamily="49" charset="0"/>
                </a:rPr>
                <a:t> +65</a:t>
              </a:r>
            </a:p>
            <a:p>
              <a:pPr eaLnBrk="0" hangingPunct="0"/>
              <a:r>
                <a:rPr lang="en-US" sz="4400" u="sng">
                  <a:solidFill>
                    <a:srgbClr val="FF0000"/>
                  </a:solidFill>
                  <a:latin typeface="Courier New" pitchFamily="49" charset="0"/>
                </a:rPr>
                <a:t>1760</a:t>
              </a:r>
            </a:p>
          </p:txBody>
        </p:sp>
        <p:sp>
          <p:nvSpPr>
            <p:cNvPr id="75809" name="Line 52"/>
            <p:cNvSpPr>
              <a:spLocks noChangeShapeType="1"/>
            </p:cNvSpPr>
            <p:nvPr/>
          </p:nvSpPr>
          <p:spPr bwMode="auto">
            <a:xfrm>
              <a:off x="432" y="2496"/>
              <a:ext cx="0" cy="576"/>
            </a:xfrm>
            <a:prstGeom prst="line">
              <a:avLst/>
            </a:prstGeom>
            <a:noFill/>
            <a:ln w="50800">
              <a:solidFill>
                <a:srgbClr val="FF0000"/>
              </a:solidFill>
              <a:round/>
              <a:headEnd type="none" w="sm" len="sm"/>
              <a:tailEnd type="stealth" w="sm" len="sm"/>
            </a:ln>
          </p:spPr>
          <p:txBody>
            <a:bodyPr/>
            <a:lstStyle/>
            <a:p>
              <a:endParaRPr lang="en-US"/>
            </a:p>
          </p:txBody>
        </p:sp>
        <p:sp>
          <p:nvSpPr>
            <p:cNvPr id="75810" name="Text Box 53"/>
            <p:cNvSpPr txBox="1">
              <a:spLocks noChangeArrowheads="1"/>
            </p:cNvSpPr>
            <p:nvPr/>
          </p:nvSpPr>
          <p:spPr bwMode="auto">
            <a:xfrm>
              <a:off x="182" y="3165"/>
              <a:ext cx="960" cy="480"/>
            </a:xfrm>
            <a:prstGeom prst="rect">
              <a:avLst/>
            </a:prstGeom>
            <a:noFill/>
            <a:ln w="12700">
              <a:noFill/>
              <a:miter lim="800000"/>
              <a:headEnd type="none" w="sm" len="sm"/>
              <a:tailEnd type="none" w="sm" len="sm"/>
            </a:ln>
          </p:spPr>
          <p:txBody>
            <a:bodyPr wrap="none">
              <a:spAutoFit/>
            </a:bodyPr>
            <a:lstStyle/>
            <a:p>
              <a:pPr eaLnBrk="0" hangingPunct="0"/>
              <a:r>
                <a:rPr lang="en-US" sz="4400">
                  <a:solidFill>
                    <a:schemeClr val="tx1"/>
                  </a:solidFill>
                  <a:latin typeface="Courier New" pitchFamily="49" charset="0"/>
                </a:rPr>
                <a:t>1760</a:t>
              </a:r>
            </a:p>
          </p:txBody>
        </p:sp>
      </p:grpSp>
      <p:sp>
        <p:nvSpPr>
          <p:cNvPr id="24" name="TextBox 23"/>
          <p:cNvSpPr txBox="1">
            <a:spLocks noChangeArrowheads="1"/>
          </p:cNvSpPr>
          <p:nvPr/>
        </p:nvSpPr>
        <p:spPr bwMode="auto">
          <a:xfrm>
            <a:off x="1447800" y="1447800"/>
            <a:ext cx="685800" cy="400050"/>
          </a:xfrm>
          <a:prstGeom prst="rect">
            <a:avLst/>
          </a:prstGeom>
          <a:noFill/>
          <a:ln w="9525">
            <a:noFill/>
            <a:miter lim="800000"/>
            <a:headEnd/>
            <a:tailEnd/>
          </a:ln>
        </p:spPr>
        <p:txBody>
          <a:bodyPr>
            <a:spAutoFit/>
          </a:bodyPr>
          <a:lstStyle/>
          <a:p>
            <a:r>
              <a:rPr lang="en-US">
                <a:solidFill>
                  <a:srgbClr val="FF0000"/>
                </a:solidFill>
              </a:rPr>
              <a:t>old</a:t>
            </a:r>
          </a:p>
        </p:txBody>
      </p:sp>
      <p:sp>
        <p:nvSpPr>
          <p:cNvPr id="25" name="TextBox 24"/>
          <p:cNvSpPr txBox="1">
            <a:spLocks noChangeArrowheads="1"/>
          </p:cNvSpPr>
          <p:nvPr/>
        </p:nvSpPr>
        <p:spPr bwMode="auto">
          <a:xfrm>
            <a:off x="1371600" y="2743200"/>
            <a:ext cx="685800" cy="400050"/>
          </a:xfrm>
          <a:prstGeom prst="rect">
            <a:avLst/>
          </a:prstGeom>
          <a:noFill/>
          <a:ln w="9525">
            <a:noFill/>
            <a:miter lim="800000"/>
            <a:headEnd/>
            <a:tailEnd/>
          </a:ln>
        </p:spPr>
        <p:txBody>
          <a:bodyPr>
            <a:spAutoFit/>
          </a:bodyPr>
          <a:lstStyle/>
          <a:p>
            <a:r>
              <a:rPr lang="en-US">
                <a:solidFill>
                  <a:srgbClr val="FF0000"/>
                </a:solidFill>
              </a:rPr>
              <a:t>new</a:t>
            </a:r>
          </a:p>
        </p:txBody>
      </p:sp>
      <p:sp>
        <p:nvSpPr>
          <p:cNvPr id="26" name="Rectangle 25"/>
          <p:cNvSpPr>
            <a:spLocks noChangeArrowheads="1"/>
          </p:cNvSpPr>
          <p:nvPr/>
        </p:nvSpPr>
        <p:spPr bwMode="auto">
          <a:xfrm>
            <a:off x="3200400" y="2743200"/>
            <a:ext cx="627063" cy="400050"/>
          </a:xfrm>
          <a:prstGeom prst="rect">
            <a:avLst/>
          </a:prstGeom>
          <a:noFill/>
          <a:ln w="9525">
            <a:noFill/>
            <a:miter lim="800000"/>
            <a:headEnd/>
            <a:tailEnd/>
          </a:ln>
        </p:spPr>
        <p:txBody>
          <a:bodyPr wrap="none">
            <a:spAutoFit/>
          </a:bodyPr>
          <a:lstStyle/>
          <a:p>
            <a:r>
              <a:rPr lang="en-US">
                <a:solidFill>
                  <a:srgbClr val="FF0000"/>
                </a:solidFill>
              </a:rPr>
              <a:t>new</a:t>
            </a:r>
          </a:p>
        </p:txBody>
      </p:sp>
      <p:sp>
        <p:nvSpPr>
          <p:cNvPr id="27" name="Rectangle 26"/>
          <p:cNvSpPr>
            <a:spLocks noChangeArrowheads="1"/>
          </p:cNvSpPr>
          <p:nvPr/>
        </p:nvSpPr>
        <p:spPr bwMode="auto">
          <a:xfrm>
            <a:off x="4876800" y="2743200"/>
            <a:ext cx="627063" cy="400050"/>
          </a:xfrm>
          <a:prstGeom prst="rect">
            <a:avLst/>
          </a:prstGeom>
          <a:noFill/>
          <a:ln w="9525">
            <a:noFill/>
            <a:miter lim="800000"/>
            <a:headEnd/>
            <a:tailEnd/>
          </a:ln>
        </p:spPr>
        <p:txBody>
          <a:bodyPr wrap="none">
            <a:spAutoFit/>
          </a:bodyPr>
          <a:lstStyle/>
          <a:p>
            <a:r>
              <a:rPr lang="en-US">
                <a:solidFill>
                  <a:srgbClr val="FF0000"/>
                </a:solidFill>
              </a:rPr>
              <a:t>new</a:t>
            </a:r>
          </a:p>
        </p:txBody>
      </p:sp>
      <p:sp>
        <p:nvSpPr>
          <p:cNvPr id="28" name="Rectangle 27"/>
          <p:cNvSpPr>
            <a:spLocks noChangeArrowheads="1"/>
          </p:cNvSpPr>
          <p:nvPr/>
        </p:nvSpPr>
        <p:spPr bwMode="auto">
          <a:xfrm>
            <a:off x="7010400" y="2743200"/>
            <a:ext cx="627063" cy="400050"/>
          </a:xfrm>
          <a:prstGeom prst="rect">
            <a:avLst/>
          </a:prstGeom>
          <a:noFill/>
          <a:ln w="9525">
            <a:noFill/>
            <a:miter lim="800000"/>
            <a:headEnd/>
            <a:tailEnd/>
          </a:ln>
        </p:spPr>
        <p:txBody>
          <a:bodyPr wrap="none">
            <a:spAutoFit/>
          </a:bodyPr>
          <a:lstStyle/>
          <a:p>
            <a:r>
              <a:rPr lang="en-US">
                <a:solidFill>
                  <a:srgbClr val="FF0000"/>
                </a:solidFill>
              </a:rPr>
              <a:t>new</a:t>
            </a:r>
          </a:p>
        </p:txBody>
      </p:sp>
      <p:sp>
        <p:nvSpPr>
          <p:cNvPr id="29" name="Rectangle 28"/>
          <p:cNvSpPr>
            <a:spLocks noChangeArrowheads="1"/>
          </p:cNvSpPr>
          <p:nvPr/>
        </p:nvSpPr>
        <p:spPr bwMode="auto">
          <a:xfrm>
            <a:off x="3200400" y="1447800"/>
            <a:ext cx="525463" cy="400050"/>
          </a:xfrm>
          <a:prstGeom prst="rect">
            <a:avLst/>
          </a:prstGeom>
          <a:noFill/>
          <a:ln w="9525">
            <a:noFill/>
            <a:miter lim="800000"/>
            <a:headEnd/>
            <a:tailEnd/>
          </a:ln>
        </p:spPr>
        <p:txBody>
          <a:bodyPr wrap="none">
            <a:spAutoFit/>
          </a:bodyPr>
          <a:lstStyle/>
          <a:p>
            <a:r>
              <a:rPr lang="en-US">
                <a:solidFill>
                  <a:srgbClr val="FF0000"/>
                </a:solidFill>
              </a:rPr>
              <a:t>old</a:t>
            </a:r>
          </a:p>
        </p:txBody>
      </p:sp>
      <p:sp>
        <p:nvSpPr>
          <p:cNvPr id="30" name="Rectangle 29"/>
          <p:cNvSpPr>
            <a:spLocks noChangeArrowheads="1"/>
          </p:cNvSpPr>
          <p:nvPr/>
        </p:nvSpPr>
        <p:spPr bwMode="auto">
          <a:xfrm>
            <a:off x="4953000" y="1447800"/>
            <a:ext cx="525463" cy="400050"/>
          </a:xfrm>
          <a:prstGeom prst="rect">
            <a:avLst/>
          </a:prstGeom>
          <a:noFill/>
          <a:ln w="9525">
            <a:noFill/>
            <a:miter lim="800000"/>
            <a:headEnd/>
            <a:tailEnd/>
          </a:ln>
        </p:spPr>
        <p:txBody>
          <a:bodyPr wrap="none">
            <a:spAutoFit/>
          </a:bodyPr>
          <a:lstStyle/>
          <a:p>
            <a:r>
              <a:rPr lang="en-US">
                <a:solidFill>
                  <a:srgbClr val="FF0000"/>
                </a:solidFill>
              </a:rPr>
              <a:t>old</a:t>
            </a:r>
          </a:p>
        </p:txBody>
      </p:sp>
      <p:sp>
        <p:nvSpPr>
          <p:cNvPr id="31" name="Rectangle 30"/>
          <p:cNvSpPr>
            <a:spLocks noChangeArrowheads="1"/>
          </p:cNvSpPr>
          <p:nvPr/>
        </p:nvSpPr>
        <p:spPr bwMode="auto">
          <a:xfrm>
            <a:off x="7086600" y="1447800"/>
            <a:ext cx="525463" cy="400050"/>
          </a:xfrm>
          <a:prstGeom prst="rect">
            <a:avLst/>
          </a:prstGeom>
          <a:noFill/>
          <a:ln w="9525">
            <a:noFill/>
            <a:miter lim="800000"/>
            <a:headEnd/>
            <a:tailEnd/>
          </a:ln>
        </p:spPr>
        <p:txBody>
          <a:bodyPr wrap="none">
            <a:spAutoFit/>
          </a:bodyPr>
          <a:lstStyle/>
          <a:p>
            <a:r>
              <a:rPr lang="en-US">
                <a:solidFill>
                  <a:srgbClr val="FF0000"/>
                </a:solidFill>
              </a:rPr>
              <a:t>old</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04130"/>
                                        </p:tgtEl>
                                        <p:attrNameLst>
                                          <p:attrName>style.visibility</p:attrName>
                                        </p:attrNameLst>
                                      </p:cBhvr>
                                      <p:to>
                                        <p:strVal val="visible"/>
                                      </p:to>
                                    </p:set>
                                    <p:animEffect transition="in" filter="randombar(horizontal)">
                                      <p:cBhvr>
                                        <p:cTn id="7" dur="500"/>
                                        <p:tgtEl>
                                          <p:spTgt spid="30413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04161"/>
                                        </p:tgtEl>
                                        <p:attrNameLst>
                                          <p:attrName>style.visibility</p:attrName>
                                        </p:attrNameLst>
                                      </p:cBhvr>
                                      <p:to>
                                        <p:strVal val="visible"/>
                                      </p:to>
                                    </p:set>
                                    <p:animEffect transition="in" filter="dissolve">
                                      <p:cBhvr>
                                        <p:cTn id="12" dur="500"/>
                                        <p:tgtEl>
                                          <p:spTgt spid="30416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5"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vertical)">
                                      <p:cBhvr>
                                        <p:cTn id="17" dur="500"/>
                                        <p:tgtEl>
                                          <p:spTgt spid="5"/>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blinds(horizontal)">
                                      <p:cBhvr>
                                        <p:cTn id="20" dur="500"/>
                                        <p:tgtEl>
                                          <p:spTgt spid="24"/>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blinds(horizontal)">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dissolve">
                                      <p:cBhvr>
                                        <p:cTn id="28" dur="500"/>
                                        <p:tgtEl>
                                          <p:spTgt spid="3"/>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blinds(horizontal)">
                                      <p:cBhvr>
                                        <p:cTn id="31" dur="500"/>
                                        <p:tgtEl>
                                          <p:spTgt spid="29"/>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blinds(horizontal)">
                                      <p:cBhvr>
                                        <p:cTn id="34" dur="500"/>
                                        <p:tgtEl>
                                          <p:spTgt spid="26"/>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5"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checkerboard(down)">
                                      <p:cBhvr>
                                        <p:cTn id="39" dur="500"/>
                                        <p:tgtEl>
                                          <p:spTgt spid="4"/>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blinds(horizontal)">
                                      <p:cBhvr>
                                        <p:cTn id="42" dur="500"/>
                                        <p:tgtEl>
                                          <p:spTgt spid="30"/>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blinds(horizontal)">
                                      <p:cBhvr>
                                        <p:cTn id="45" dur="500"/>
                                        <p:tgtEl>
                                          <p:spTgt spid="27"/>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dissolve">
                                      <p:cBhvr>
                                        <p:cTn id="50" dur="500"/>
                                        <p:tgtEl>
                                          <p:spTgt spid="2"/>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blinds(horizontal)">
                                      <p:cBhvr>
                                        <p:cTn id="53" dur="500"/>
                                        <p:tgtEl>
                                          <p:spTgt spid="31"/>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blinds(horizontal)">
                                      <p:cBhvr>
                                        <p:cTn id="56" dur="500"/>
                                        <p:tgtEl>
                                          <p:spTgt spid="28"/>
                                        </p:tgtEl>
                                      </p:cBhvr>
                                    </p:animEffect>
                                  </p:childTnLst>
                                </p:cTn>
                              </p:par>
                            </p:childTnLst>
                          </p:cTn>
                        </p:par>
                      </p:childTnLst>
                    </p:cTn>
                  </p:par>
                  <p:par>
                    <p:cTn id="57" fill="hold">
                      <p:stCondLst>
                        <p:cond delay="indefinite"/>
                      </p:stCondLst>
                      <p:childTnLst>
                        <p:par>
                          <p:cTn id="58" fill="hold">
                            <p:stCondLst>
                              <p:cond delay="0"/>
                            </p:stCondLst>
                            <p:childTnLst>
                              <p:par>
                                <p:cTn id="59" presetID="5" presetClass="entr" presetSubtype="10" fill="hold"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checkerboard(across)">
                                      <p:cBhvr>
                                        <p:cTn id="6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p:bldP spid="30" grpId="0"/>
      <p:bldP spid="31" grpId="0"/>
    </p:bldLst>
  </p:timing>
</p:sld>
</file>

<file path=ppt/slides/slide5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202" name="Rectangle 2050"/>
          <p:cNvSpPr>
            <a:spLocks noGrp="1" noChangeArrowheads="1"/>
          </p:cNvSpPr>
          <p:nvPr>
            <p:ph type="title"/>
          </p:nvPr>
        </p:nvSpPr>
        <p:spPr>
          <a:xfrm>
            <a:off x="0" y="2438400"/>
            <a:ext cx="9144000" cy="1600200"/>
          </a:xfrm>
        </p:spPr>
        <p:txBody>
          <a:bodyPr>
            <a:normAutofit fontScale="90000"/>
          </a:bodyPr>
          <a:lstStyle/>
          <a:p>
            <a:pPr algn="ctr" eaLnBrk="1" fontAlgn="auto" hangingPunct="1">
              <a:spcAft>
                <a:spcPts val="0"/>
              </a:spcAft>
              <a:defRPr/>
            </a:pPr>
            <a:r>
              <a:rPr sz="6000" b="1" smtClean="0">
                <a:solidFill>
                  <a:srgbClr val="FF0000"/>
                </a:solidFill>
              </a:rPr>
              <a:t>PRACTICAL APPLICATION “A”</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307202"/>
                                        </p:tgtEl>
                                        <p:attrNameLst>
                                          <p:attrName>style.visibility</p:attrName>
                                        </p:attrNameLst>
                                      </p:cBhvr>
                                      <p:to>
                                        <p:strVal val="visible"/>
                                      </p:to>
                                    </p:set>
                                    <p:animEffect transition="in" filter="box(in)">
                                      <p:cBhvr>
                                        <p:cTn id="7" dur="500"/>
                                        <p:tgtEl>
                                          <p:spTgt spid="307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1" name="Rectangle 3"/>
          <p:cNvSpPr>
            <a:spLocks noGrp="1" noChangeArrowheads="1"/>
          </p:cNvSpPr>
          <p:nvPr>
            <p:ph type="subTitle" idx="1"/>
          </p:nvPr>
        </p:nvSpPr>
        <p:spPr>
          <a:xfrm>
            <a:off x="381000" y="2514600"/>
            <a:ext cx="8458200" cy="2971800"/>
          </a:xfrm>
        </p:spPr>
        <p:txBody>
          <a:bodyPr/>
          <a:lstStyle/>
          <a:p>
            <a:pPr algn="l" eaLnBrk="1" fontAlgn="auto" hangingPunct="1">
              <a:spcAft>
                <a:spcPts val="0"/>
              </a:spcAft>
              <a:buFont typeface="Wingdings 2"/>
              <a:buNone/>
              <a:defRPr/>
            </a:pPr>
            <a:r>
              <a:rPr lang="en-US" sz="3600" b="1" dirty="0" smtClean="0">
                <a:solidFill>
                  <a:schemeClr val="tx1"/>
                </a:solidFill>
              </a:rPr>
              <a:t>Informal lecture, Demonstration, and prac ap.</a:t>
            </a:r>
          </a:p>
          <a:p>
            <a:pPr algn="l" eaLnBrk="1" fontAlgn="auto" hangingPunct="1">
              <a:spcAft>
                <a:spcPts val="0"/>
              </a:spcAft>
              <a:buFont typeface="Wingdings 2"/>
              <a:buNone/>
              <a:defRPr/>
            </a:pPr>
            <a:endParaRPr lang="en-US" sz="3600" b="1" dirty="0" smtClean="0">
              <a:solidFill>
                <a:schemeClr val="tx1"/>
              </a:solidFill>
            </a:endParaRPr>
          </a:p>
          <a:p>
            <a:pPr algn="l" eaLnBrk="1" fontAlgn="auto" hangingPunct="1">
              <a:spcAft>
                <a:spcPts val="0"/>
              </a:spcAft>
              <a:buFont typeface="Wingdings 2"/>
              <a:buNone/>
              <a:defRPr/>
            </a:pPr>
            <a:r>
              <a:rPr lang="en-US" sz="3600" b="1" dirty="0" smtClean="0">
                <a:solidFill>
                  <a:schemeClr val="tx1"/>
                </a:solidFill>
              </a:rPr>
              <a:t>Power Point Presentation, and a Quiz.</a:t>
            </a:r>
          </a:p>
        </p:txBody>
      </p:sp>
      <p:sp>
        <p:nvSpPr>
          <p:cNvPr id="7170" name="Rectangle 2"/>
          <p:cNvSpPr>
            <a:spLocks noGrp="1" noChangeArrowheads="1"/>
          </p:cNvSpPr>
          <p:nvPr>
            <p:ph type="ctrTitle"/>
          </p:nvPr>
        </p:nvSpPr>
        <p:spPr>
          <a:xfrm>
            <a:off x="0" y="381000"/>
            <a:ext cx="9144000" cy="1143000"/>
          </a:xfrm>
        </p:spPr>
        <p:txBody>
          <a:bodyPr/>
          <a:lstStyle/>
          <a:p>
            <a:pPr eaLnBrk="1" fontAlgn="auto" hangingPunct="1">
              <a:spcAft>
                <a:spcPts val="0"/>
              </a:spcAft>
              <a:defRPr/>
            </a:pPr>
            <a:r>
              <a:rPr sz="5400" b="1" u="sng" smtClean="0">
                <a:solidFill>
                  <a:srgbClr val="FF0000"/>
                </a:solidFill>
              </a:rPr>
              <a:t>METHOD / MEDIA</a:t>
            </a:r>
          </a:p>
        </p:txBody>
      </p:sp>
    </p:spTree>
  </p:cSld>
  <p:clrMapOvr>
    <a:masterClrMapping/>
  </p:clrMapOvr>
  <p:transition spd="med">
    <p:random/>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5155" name="Rectangle 3"/>
          <p:cNvSpPr>
            <a:spLocks noGrp="1" noChangeArrowheads="1"/>
          </p:cNvSpPr>
          <p:nvPr>
            <p:ph idx="1"/>
          </p:nvPr>
        </p:nvSpPr>
        <p:spPr>
          <a:xfrm>
            <a:off x="0" y="914400"/>
            <a:ext cx="9144000" cy="5943600"/>
          </a:xfrm>
        </p:spPr>
        <p:txBody>
          <a:bodyPr/>
          <a:lstStyle/>
          <a:p>
            <a:pPr eaLnBrk="1" hangingPunct="1">
              <a:buClr>
                <a:srgbClr val="FF0000"/>
              </a:buClr>
              <a:buFont typeface="Wingdings" pitchFamily="2" charset="2"/>
              <a:buChar char="Ø"/>
            </a:pPr>
            <a:r>
              <a:rPr lang="en-US" sz="3200" b="1" smtClean="0">
                <a:latin typeface="Times New Roman" pitchFamily="18" charset="0"/>
                <a:cs typeface="Times New Roman" pitchFamily="18" charset="0"/>
              </a:rPr>
              <a:t>Optional, except when equipment is being operated at an </a:t>
            </a:r>
            <a:r>
              <a:rPr lang="en-US" sz="3200" b="1" i="1" smtClean="0">
                <a:latin typeface="Times New Roman" pitchFamily="18" charset="0"/>
                <a:cs typeface="Times New Roman" pitchFamily="18" charset="0"/>
              </a:rPr>
              <a:t>isolated job site for an extended period.</a:t>
            </a:r>
          </a:p>
          <a:p>
            <a:pPr eaLnBrk="1" hangingPunct="1">
              <a:buClr>
                <a:srgbClr val="FF0000"/>
              </a:buClr>
              <a:buFont typeface="Wingdings" pitchFamily="2" charset="2"/>
              <a:buChar char="Ø"/>
            </a:pPr>
            <a:endParaRPr lang="en-US" sz="3200" b="1" smtClean="0">
              <a:latin typeface="Times New Roman" pitchFamily="18" charset="0"/>
              <a:cs typeface="Times New Roman" pitchFamily="18" charset="0"/>
            </a:endParaRPr>
          </a:p>
          <a:p>
            <a:pPr eaLnBrk="1" hangingPunct="1">
              <a:buClr>
                <a:srgbClr val="FF0000"/>
              </a:buClr>
              <a:buFont typeface="Wingdings" pitchFamily="2" charset="2"/>
              <a:buChar char="Ø"/>
            </a:pPr>
            <a:r>
              <a:rPr lang="en-US" sz="3200" b="1" smtClean="0">
                <a:latin typeface="Times New Roman" pitchFamily="18" charset="0"/>
                <a:cs typeface="Times New Roman" pitchFamily="18" charset="0"/>
              </a:rPr>
              <a:t>If required the Major Subordinate Commands Maintenance Management Standing Operating Procedures </a:t>
            </a:r>
            <a:r>
              <a:rPr lang="en-US" sz="3200" b="1" i="1" smtClean="0">
                <a:latin typeface="Times New Roman" pitchFamily="18" charset="0"/>
                <a:cs typeface="Times New Roman" pitchFamily="18" charset="0"/>
              </a:rPr>
              <a:t>(MSCMMSOP) </a:t>
            </a:r>
            <a:r>
              <a:rPr lang="en-US" sz="3200" b="1" smtClean="0">
                <a:latin typeface="Times New Roman" pitchFamily="18" charset="0"/>
                <a:cs typeface="Times New Roman" pitchFamily="18" charset="0"/>
              </a:rPr>
              <a:t>will state those requirements.</a:t>
            </a:r>
          </a:p>
          <a:p>
            <a:pPr eaLnBrk="1" hangingPunct="1">
              <a:buClr>
                <a:srgbClr val="FF0000"/>
              </a:buClr>
              <a:buFont typeface="Wingdings" pitchFamily="2" charset="2"/>
              <a:buChar char="Ø"/>
            </a:pPr>
            <a:endParaRPr lang="en-US" sz="3200" b="1" smtClean="0">
              <a:latin typeface="Times New Roman" pitchFamily="18" charset="0"/>
              <a:cs typeface="Times New Roman" pitchFamily="18" charset="0"/>
            </a:endParaRPr>
          </a:p>
          <a:p>
            <a:pPr eaLnBrk="1" hangingPunct="1">
              <a:buClr>
                <a:srgbClr val="FF0000"/>
              </a:buClr>
              <a:buFont typeface="Wingdings" pitchFamily="2" charset="2"/>
              <a:buChar char="Ø"/>
            </a:pPr>
            <a:r>
              <a:rPr lang="en-US" sz="3200" b="1" smtClean="0">
                <a:latin typeface="Times New Roman" pitchFamily="18" charset="0"/>
                <a:cs typeface="Times New Roman" pitchFamily="18" charset="0"/>
              </a:rPr>
              <a:t>No EOT Indicator, the NAVMC 10523 is mandated to capture hours.</a:t>
            </a:r>
          </a:p>
        </p:txBody>
      </p:sp>
      <p:sp>
        <p:nvSpPr>
          <p:cNvPr id="62466" name="Rectangle 2"/>
          <p:cNvSpPr>
            <a:spLocks noGrp="1" noChangeArrowheads="1"/>
          </p:cNvSpPr>
          <p:nvPr>
            <p:ph type="title"/>
          </p:nvPr>
        </p:nvSpPr>
        <p:spPr>
          <a:xfrm>
            <a:off x="0" y="152400"/>
            <a:ext cx="9144000" cy="762000"/>
          </a:xfrm>
        </p:spPr>
        <p:txBody>
          <a:bodyPr>
            <a:normAutofit fontScale="90000"/>
          </a:bodyPr>
          <a:lstStyle/>
          <a:p>
            <a:pPr algn="ctr" eaLnBrk="1" fontAlgn="auto" hangingPunct="1">
              <a:spcAft>
                <a:spcPts val="0"/>
              </a:spcAft>
              <a:defRPr/>
            </a:pPr>
            <a:r>
              <a:rPr sz="6000" b="1" smtClean="0">
                <a:solidFill>
                  <a:srgbClr val="FF0000"/>
                </a:solidFill>
              </a:rPr>
              <a:t>SECTION</a:t>
            </a:r>
            <a:r>
              <a:rPr sz="6000" b="1" smtClean="0">
                <a:solidFill>
                  <a:srgbClr val="FF0000"/>
                </a:solidFill>
                <a:latin typeface="Courier New" pitchFamily="49" charset="0"/>
              </a:rPr>
              <a:t> “B” 10524</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05155">
                                            <p:txEl>
                                              <p:pRg st="0" end="0"/>
                                            </p:txEl>
                                          </p:spTgt>
                                        </p:tgtEl>
                                        <p:attrNameLst>
                                          <p:attrName>style.visibility</p:attrName>
                                        </p:attrNameLst>
                                      </p:cBhvr>
                                      <p:to>
                                        <p:strVal val="visible"/>
                                      </p:to>
                                    </p:set>
                                    <p:animEffect transition="in" filter="box(out)">
                                      <p:cBhvr>
                                        <p:cTn id="7" dur="500"/>
                                        <p:tgtEl>
                                          <p:spTgt spid="305155">
                                            <p:txEl>
                                              <p:pRg st="0" end="0"/>
                                            </p:txEl>
                                          </p:spTgt>
                                        </p:tgtEl>
                                      </p:cBhvr>
                                    </p:animEffect>
                                  </p:childTnLst>
                                  <p:subTnLst>
                                    <p:animClr clrSpc="rgb" dir="cw">
                                      <p:cBhvr override="childStyle">
                                        <p:cTn dur="1" fill="hold" display="0" masterRel="nextClick" afterEffect="1"/>
                                        <p:tgtEl>
                                          <p:spTgt spid="305155">
                                            <p:txEl>
                                              <p:pRg st="0" end="0"/>
                                            </p:txEl>
                                          </p:spTgt>
                                        </p:tgtEl>
                                        <p:attrNameLst>
                                          <p:attrName>ppt_c</p:attrName>
                                        </p:attrNameLst>
                                      </p:cBhvr>
                                      <p:to>
                                        <a:srgbClr val="5F5F5F"/>
                                      </p:to>
                                    </p:animClr>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05155">
                                            <p:txEl>
                                              <p:pRg st="2" end="2"/>
                                            </p:txEl>
                                          </p:spTgt>
                                        </p:tgtEl>
                                        <p:attrNameLst>
                                          <p:attrName>style.visibility</p:attrName>
                                        </p:attrNameLst>
                                      </p:cBhvr>
                                      <p:to>
                                        <p:strVal val="visible"/>
                                      </p:to>
                                    </p:set>
                                    <p:animEffect transition="in" filter="box(out)">
                                      <p:cBhvr>
                                        <p:cTn id="12" dur="500"/>
                                        <p:tgtEl>
                                          <p:spTgt spid="305155">
                                            <p:txEl>
                                              <p:pRg st="2" end="2"/>
                                            </p:txEl>
                                          </p:spTgt>
                                        </p:tgtEl>
                                      </p:cBhvr>
                                    </p:animEffect>
                                  </p:childTnLst>
                                  <p:subTnLst>
                                    <p:animClr clrSpc="rgb" dir="cw">
                                      <p:cBhvr override="childStyle">
                                        <p:cTn dur="1" fill="hold" display="0" masterRel="nextClick" afterEffect="1"/>
                                        <p:tgtEl>
                                          <p:spTgt spid="305155">
                                            <p:txEl>
                                              <p:pRg st="2" end="2"/>
                                            </p:txEl>
                                          </p:spTgt>
                                        </p:tgtEl>
                                        <p:attrNameLst>
                                          <p:attrName>ppt_c</p:attrName>
                                        </p:attrNameLst>
                                      </p:cBhvr>
                                      <p:to>
                                        <a:srgbClr val="5F5F5F"/>
                                      </p:to>
                                    </p:animClr>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05155">
                                            <p:txEl>
                                              <p:pRg st="4" end="4"/>
                                            </p:txEl>
                                          </p:spTgt>
                                        </p:tgtEl>
                                        <p:attrNameLst>
                                          <p:attrName>style.visibility</p:attrName>
                                        </p:attrNameLst>
                                      </p:cBhvr>
                                      <p:to>
                                        <p:strVal val="visible"/>
                                      </p:to>
                                    </p:set>
                                    <p:animEffect transition="in" filter="box(out)">
                                      <p:cBhvr>
                                        <p:cTn id="17" dur="500"/>
                                        <p:tgtEl>
                                          <p:spTgt spid="305155">
                                            <p:txEl>
                                              <p:pRg st="4" end="4"/>
                                            </p:txEl>
                                          </p:spTgt>
                                        </p:tgtEl>
                                      </p:cBhvr>
                                    </p:animEffect>
                                  </p:childTnLst>
                                  <p:subTnLst>
                                    <p:animClr clrSpc="rgb" dir="cw">
                                      <p:cBhvr override="childStyle">
                                        <p:cTn dur="1" fill="hold" display="0" masterRel="nextClick" afterEffect="1"/>
                                        <p:tgtEl>
                                          <p:spTgt spid="305155">
                                            <p:txEl>
                                              <p:pRg st="4" end="4"/>
                                            </p:txEl>
                                          </p:spTgt>
                                        </p:tgtEl>
                                        <p:attrNameLst>
                                          <p:attrName>ppt_c</p:attrName>
                                        </p:attrNameLst>
                                      </p:cBhvr>
                                      <p:to>
                                        <a:srgbClr val="5F5F5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155" grpId="0" build="p"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6179" name="Rectangle 3"/>
          <p:cNvSpPr>
            <a:spLocks noGrp="1" noChangeArrowheads="1"/>
          </p:cNvSpPr>
          <p:nvPr>
            <p:ph idx="1"/>
          </p:nvPr>
        </p:nvSpPr>
        <p:spPr>
          <a:xfrm>
            <a:off x="0" y="939800"/>
            <a:ext cx="9144000" cy="5689600"/>
          </a:xfrm>
        </p:spPr>
        <p:txBody>
          <a:bodyPr/>
          <a:lstStyle/>
          <a:p>
            <a:pPr eaLnBrk="1" hangingPunct="1">
              <a:lnSpc>
                <a:spcPct val="90000"/>
              </a:lnSpc>
              <a:buClr>
                <a:srgbClr val="FF0000"/>
              </a:buClr>
              <a:buFont typeface="Wingdings" pitchFamily="2" charset="2"/>
              <a:buChar char="Ø"/>
            </a:pPr>
            <a:r>
              <a:rPr lang="en-US" sz="2800" b="1" smtClean="0">
                <a:latin typeface="Times New Roman" pitchFamily="18" charset="0"/>
                <a:cs typeface="Times New Roman" pitchFamily="18" charset="0"/>
              </a:rPr>
              <a:t>DTD 21Dec 01, Encl. (3), Pg. 8, Para. c, clarifies requirements for using Section “B” (NAVMC 10524).</a:t>
            </a:r>
          </a:p>
          <a:p>
            <a:pPr lvl="1" eaLnBrk="1" hangingPunct="1">
              <a:lnSpc>
                <a:spcPct val="90000"/>
              </a:lnSpc>
              <a:buClr>
                <a:srgbClr val="FF0000"/>
              </a:buClr>
              <a:buFont typeface="Wingdings" pitchFamily="2" charset="2"/>
              <a:buChar char="Ø"/>
            </a:pPr>
            <a:r>
              <a:rPr lang="en-US" sz="3200" b="1" smtClean="0">
                <a:solidFill>
                  <a:schemeClr val="tx1"/>
                </a:solidFill>
                <a:latin typeface="Times New Roman" pitchFamily="18" charset="0"/>
                <a:cs typeface="Times New Roman" pitchFamily="18" charset="0"/>
              </a:rPr>
              <a:t>The intent of Pg. 2-21-6, Para. (2) of the 4700 is to provide the unit commander the option to use or not to use section “B”. The exception is when equipment is operated at an isolated job site for extended periods of time. The MMSOP must clearly state if section “B” is to be used, and, if not, what procedures must be followed in order for shops to determine when hourly PMCS’s are due on their equipment</a:t>
            </a:r>
            <a:r>
              <a:rPr lang="en-US" sz="3000" b="1" smtClean="0">
                <a:solidFill>
                  <a:schemeClr val="tx1"/>
                </a:solidFill>
              </a:rPr>
              <a:t>.</a:t>
            </a:r>
          </a:p>
        </p:txBody>
      </p:sp>
      <p:sp>
        <p:nvSpPr>
          <p:cNvPr id="63490" name="Rectangle 2"/>
          <p:cNvSpPr>
            <a:spLocks noGrp="1" noChangeArrowheads="1"/>
          </p:cNvSpPr>
          <p:nvPr>
            <p:ph type="title"/>
          </p:nvPr>
        </p:nvSpPr>
        <p:spPr>
          <a:xfrm>
            <a:off x="0" y="-157163"/>
            <a:ext cx="9144000" cy="1066801"/>
          </a:xfrm>
        </p:spPr>
        <p:txBody>
          <a:bodyPr/>
          <a:lstStyle/>
          <a:p>
            <a:pPr algn="ctr" eaLnBrk="1" fontAlgn="auto" hangingPunct="1">
              <a:spcAft>
                <a:spcPts val="0"/>
              </a:spcAft>
              <a:defRPr/>
            </a:pPr>
            <a:r>
              <a:rPr sz="5400" b="1" smtClean="0">
                <a:solidFill>
                  <a:srgbClr val="FF0000"/>
                </a:solidFill>
              </a:rPr>
              <a:t>FSMAO CLARIFICATION</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306179">
                                            <p:txEl>
                                              <p:pRg st="0" end="0"/>
                                            </p:txEl>
                                          </p:spTgt>
                                        </p:tgtEl>
                                        <p:attrNameLst>
                                          <p:attrName>style.visibility</p:attrName>
                                        </p:attrNameLst>
                                      </p:cBhvr>
                                      <p:to>
                                        <p:strVal val="visible"/>
                                      </p:to>
                                    </p:set>
                                    <p:animEffect transition="in" filter="checkerboard(down)">
                                      <p:cBhvr>
                                        <p:cTn id="7" dur="500"/>
                                        <p:tgtEl>
                                          <p:spTgt spid="3061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306179">
                                            <p:txEl>
                                              <p:pRg st="1" end="1"/>
                                            </p:txEl>
                                          </p:spTgt>
                                        </p:tgtEl>
                                        <p:attrNameLst>
                                          <p:attrName>style.visibility</p:attrName>
                                        </p:attrNameLst>
                                      </p:cBhvr>
                                      <p:to>
                                        <p:strVal val="visible"/>
                                      </p:to>
                                    </p:set>
                                    <p:animEffect transition="in" filter="checkerboard(down)">
                                      <p:cBhvr>
                                        <p:cTn id="12" dur="500"/>
                                        <p:tgtEl>
                                          <p:spTgt spid="30617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179" grpId="0" build="p" bldLvl="2"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12323" name="Rectangle 3"/>
          <p:cNvSpPr>
            <a:spLocks noGrp="1" noChangeArrowheads="1"/>
          </p:cNvSpPr>
          <p:nvPr>
            <p:ph idx="1"/>
          </p:nvPr>
        </p:nvSpPr>
        <p:spPr>
          <a:xfrm>
            <a:off x="685800" y="1676400"/>
            <a:ext cx="7772400" cy="4495800"/>
          </a:xfrm>
        </p:spPr>
        <p:txBody>
          <a:bodyPr/>
          <a:lstStyle/>
          <a:p>
            <a:pPr eaLnBrk="1" hangingPunct="1">
              <a:buClr>
                <a:srgbClr val="FF0000"/>
              </a:buClr>
              <a:buFont typeface="Wingdings" pitchFamily="2" charset="2"/>
              <a:buChar char="ü"/>
            </a:pPr>
            <a:r>
              <a:rPr lang="en-US" sz="4000" b="1" smtClean="0">
                <a:latin typeface="Times New Roman" pitchFamily="18" charset="0"/>
                <a:cs typeface="Times New Roman" pitchFamily="18" charset="0"/>
              </a:rPr>
              <a:t>WHEN ENTRIES IN SECTION “B” IS </a:t>
            </a:r>
            <a:r>
              <a:rPr lang="en-US" sz="4000" b="1" i="1" smtClean="0">
                <a:latin typeface="Times New Roman" pitchFamily="18" charset="0"/>
                <a:cs typeface="Times New Roman" pitchFamily="18" charset="0"/>
              </a:rPr>
              <a:t>MANDATED BY THE  MMSOP.</a:t>
            </a:r>
          </a:p>
          <a:p>
            <a:pPr eaLnBrk="1" hangingPunct="1">
              <a:buClr>
                <a:srgbClr val="FF0000"/>
              </a:buClr>
              <a:buFont typeface="Wingdings" pitchFamily="2" charset="2"/>
              <a:buChar char="ü"/>
            </a:pPr>
            <a:endParaRPr lang="en-US" sz="3200" b="1" i="1" smtClean="0">
              <a:latin typeface="Times New Roman" pitchFamily="18" charset="0"/>
              <a:cs typeface="Times New Roman" pitchFamily="18" charset="0"/>
            </a:endParaRPr>
          </a:p>
          <a:p>
            <a:pPr eaLnBrk="1" hangingPunct="1">
              <a:buClr>
                <a:srgbClr val="FF0000"/>
              </a:buClr>
              <a:buFont typeface="Wingdings" pitchFamily="2" charset="2"/>
              <a:buChar char="ü"/>
            </a:pPr>
            <a:r>
              <a:rPr lang="en-US" sz="4400" b="1" smtClean="0">
                <a:latin typeface="Times New Roman" pitchFamily="18" charset="0"/>
                <a:cs typeface="Times New Roman" pitchFamily="18" charset="0"/>
              </a:rPr>
              <a:t>Each time the equipment is operated, the operator will enter the following</a:t>
            </a:r>
          </a:p>
          <a:p>
            <a:pPr eaLnBrk="1" hangingPunct="1">
              <a:buClr>
                <a:srgbClr val="FF0000"/>
              </a:buClr>
              <a:buFont typeface="Wingdings" pitchFamily="2" charset="2"/>
              <a:buChar char="ü"/>
            </a:pPr>
            <a:endParaRPr lang="en-US" sz="3200" b="1" i="1" smtClean="0">
              <a:latin typeface="Times New Roman" pitchFamily="18" charset="0"/>
              <a:cs typeface="Times New Roman" pitchFamily="18" charset="0"/>
            </a:endParaRPr>
          </a:p>
          <a:p>
            <a:pPr eaLnBrk="1" hangingPunct="1">
              <a:buClr>
                <a:srgbClr val="FF0000"/>
              </a:buClr>
              <a:buFont typeface="Wingdings 2" pitchFamily="18" charset="2"/>
              <a:buNone/>
            </a:pPr>
            <a:endParaRPr lang="en-US" sz="3200" b="1" i="1" smtClean="0">
              <a:latin typeface="Times New Roman" pitchFamily="18" charset="0"/>
              <a:cs typeface="Times New Roman" pitchFamily="18" charset="0"/>
            </a:endParaRPr>
          </a:p>
          <a:p>
            <a:pPr algn="ctr" eaLnBrk="1" hangingPunct="1">
              <a:buClr>
                <a:srgbClr val="FF0000"/>
              </a:buClr>
              <a:buFont typeface="Wingdings" pitchFamily="2" charset="2"/>
              <a:buChar char="ü"/>
            </a:pPr>
            <a:endParaRPr lang="en-US" sz="3200" b="1" i="1" smtClean="0">
              <a:latin typeface="Times New Roman" pitchFamily="18" charset="0"/>
              <a:cs typeface="Times New Roman" pitchFamily="18" charset="0"/>
            </a:endParaRPr>
          </a:p>
        </p:txBody>
      </p:sp>
      <p:sp>
        <p:nvSpPr>
          <p:cNvPr id="64514" name="Rectangle 2"/>
          <p:cNvSpPr>
            <a:spLocks noGrp="1" noChangeArrowheads="1"/>
          </p:cNvSpPr>
          <p:nvPr>
            <p:ph type="title"/>
          </p:nvPr>
        </p:nvSpPr>
        <p:spPr/>
        <p:txBody>
          <a:bodyPr/>
          <a:lstStyle/>
          <a:p>
            <a:pPr algn="ctr" eaLnBrk="1" fontAlgn="auto" hangingPunct="1">
              <a:spcAft>
                <a:spcPts val="0"/>
              </a:spcAft>
              <a:defRPr/>
            </a:pPr>
            <a:r>
              <a:rPr sz="6000" b="1" smtClean="0">
                <a:solidFill>
                  <a:srgbClr val="FF0000"/>
                </a:solidFill>
              </a:rPr>
              <a:t>10524 IN 696D</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12323">
                                            <p:txEl>
                                              <p:pRg st="0" end="0"/>
                                            </p:txEl>
                                          </p:spTgt>
                                        </p:tgtEl>
                                        <p:attrNameLst>
                                          <p:attrName>style.visibility</p:attrName>
                                        </p:attrNameLst>
                                      </p:cBhvr>
                                      <p:to>
                                        <p:strVal val="visible"/>
                                      </p:to>
                                    </p:set>
                                    <p:animEffect transition="in" filter="dissolve">
                                      <p:cBhvr>
                                        <p:cTn id="7" dur="500"/>
                                        <p:tgtEl>
                                          <p:spTgt spid="312323">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12323">
                                            <p:txEl>
                                              <p:pRg st="2" end="2"/>
                                            </p:txEl>
                                          </p:spTgt>
                                        </p:tgtEl>
                                        <p:attrNameLst>
                                          <p:attrName>style.visibility</p:attrName>
                                        </p:attrNameLst>
                                      </p:cBhvr>
                                      <p:to>
                                        <p:strVal val="visible"/>
                                      </p:to>
                                    </p:set>
                                    <p:animEffect transition="in" filter="dissolve">
                                      <p:cBhvr>
                                        <p:cTn id="11" dur="500"/>
                                        <p:tgtEl>
                                          <p:spTgt spid="3123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2323" grpId="0" build="p" autoUpdateAnimBg="0" advAuto="0"/>
    </p:bld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0898" name="Picture 2" descr="Marine Form21"/>
          <p:cNvPicPr>
            <a:picLocks noChangeAspect="1" noChangeArrowheads="1"/>
          </p:cNvPicPr>
          <p:nvPr/>
        </p:nvPicPr>
        <p:blipFill>
          <a:blip r:embed="rId2" cstate="print"/>
          <a:srcRect/>
          <a:stretch>
            <a:fillRect/>
          </a:stretch>
        </p:blipFill>
        <p:spPr bwMode="auto">
          <a:xfrm>
            <a:off x="49213" y="26988"/>
            <a:ext cx="9144000" cy="6848475"/>
          </a:xfrm>
          <a:prstGeom prst="rect">
            <a:avLst/>
          </a:prstGeom>
          <a:noFill/>
          <a:ln w="9525">
            <a:noFill/>
            <a:miter lim="800000"/>
            <a:headEnd/>
            <a:tailEnd/>
          </a:ln>
        </p:spPr>
      </p:pic>
      <p:sp>
        <p:nvSpPr>
          <p:cNvPr id="309251" name="Text Box 3"/>
          <p:cNvSpPr txBox="1">
            <a:spLocks noChangeArrowheads="1"/>
          </p:cNvSpPr>
          <p:nvPr/>
        </p:nvSpPr>
        <p:spPr bwMode="auto">
          <a:xfrm>
            <a:off x="133350" y="511175"/>
            <a:ext cx="3406775" cy="307975"/>
          </a:xfrm>
          <a:prstGeom prst="rect">
            <a:avLst/>
          </a:prstGeom>
          <a:noFill/>
          <a:ln w="12700">
            <a:noFill/>
            <a:miter lim="800000"/>
            <a:headEnd type="none" w="sm" len="sm"/>
            <a:tailEnd type="none" w="sm" len="sm"/>
          </a:ln>
        </p:spPr>
        <p:txBody>
          <a:bodyPr wrap="none">
            <a:spAutoFit/>
          </a:bodyPr>
          <a:lstStyle/>
          <a:p>
            <a:pPr eaLnBrk="0" hangingPunct="0"/>
            <a:r>
              <a:rPr lang="en-US" sz="1400">
                <a:solidFill>
                  <a:schemeClr val="tx1"/>
                </a:solidFill>
                <a:latin typeface="Courier New" pitchFamily="49" charset="0"/>
              </a:rPr>
              <a:t>ALL TERRAIN CRANE (ATC) MAC 50</a:t>
            </a:r>
          </a:p>
        </p:txBody>
      </p:sp>
      <p:sp>
        <p:nvSpPr>
          <p:cNvPr id="309252" name="Text Box 4"/>
          <p:cNvSpPr txBox="1">
            <a:spLocks noChangeArrowheads="1"/>
          </p:cNvSpPr>
          <p:nvPr/>
        </p:nvSpPr>
        <p:spPr bwMode="auto">
          <a:xfrm>
            <a:off x="3448050" y="498475"/>
            <a:ext cx="828675" cy="307975"/>
          </a:xfrm>
          <a:prstGeom prst="rect">
            <a:avLst/>
          </a:prstGeom>
          <a:noFill/>
          <a:ln w="12700">
            <a:noFill/>
            <a:miter lim="800000"/>
            <a:headEnd type="none" w="sm" len="sm"/>
            <a:tailEnd type="none" w="sm" len="sm"/>
          </a:ln>
        </p:spPr>
        <p:txBody>
          <a:bodyPr wrap="none">
            <a:spAutoFit/>
          </a:bodyPr>
          <a:lstStyle/>
          <a:p>
            <a:pPr eaLnBrk="0" hangingPunct="0"/>
            <a:r>
              <a:rPr lang="en-US" sz="1400">
                <a:solidFill>
                  <a:schemeClr val="tx1"/>
                </a:solidFill>
                <a:latin typeface="Courier New" pitchFamily="49" charset="0"/>
              </a:rPr>
              <a:t>11262A</a:t>
            </a:r>
          </a:p>
        </p:txBody>
      </p:sp>
      <p:sp>
        <p:nvSpPr>
          <p:cNvPr id="309253" name="Text Box 5"/>
          <p:cNvSpPr txBox="1">
            <a:spLocks noChangeArrowheads="1"/>
          </p:cNvSpPr>
          <p:nvPr/>
        </p:nvSpPr>
        <p:spPr bwMode="auto">
          <a:xfrm>
            <a:off x="4441825" y="503238"/>
            <a:ext cx="828675" cy="307975"/>
          </a:xfrm>
          <a:prstGeom prst="rect">
            <a:avLst/>
          </a:prstGeom>
          <a:noFill/>
          <a:ln w="12700">
            <a:noFill/>
            <a:miter lim="800000"/>
            <a:headEnd type="none" w="sm" len="sm"/>
            <a:tailEnd type="none" w="sm" len="sm"/>
          </a:ln>
        </p:spPr>
        <p:txBody>
          <a:bodyPr wrap="none">
            <a:spAutoFit/>
          </a:bodyPr>
          <a:lstStyle/>
          <a:p>
            <a:pPr eaLnBrk="0" hangingPunct="0"/>
            <a:r>
              <a:rPr lang="en-US" sz="1400">
                <a:solidFill>
                  <a:schemeClr val="tx1"/>
                </a:solidFill>
                <a:latin typeface="Courier New" pitchFamily="49" charset="0"/>
              </a:rPr>
              <a:t>627524</a:t>
            </a:r>
          </a:p>
        </p:txBody>
      </p:sp>
      <p:sp>
        <p:nvSpPr>
          <p:cNvPr id="309254" name="Text Box 6"/>
          <p:cNvSpPr txBox="1">
            <a:spLocks noChangeArrowheads="1"/>
          </p:cNvSpPr>
          <p:nvPr/>
        </p:nvSpPr>
        <p:spPr bwMode="auto">
          <a:xfrm>
            <a:off x="5486400" y="498475"/>
            <a:ext cx="1150938" cy="307975"/>
          </a:xfrm>
          <a:prstGeom prst="rect">
            <a:avLst/>
          </a:prstGeom>
          <a:noFill/>
          <a:ln w="12700">
            <a:noFill/>
            <a:miter lim="800000"/>
            <a:headEnd type="none" w="sm" len="sm"/>
            <a:tailEnd type="none" w="sm" len="sm"/>
          </a:ln>
        </p:spPr>
        <p:txBody>
          <a:bodyPr wrap="none">
            <a:spAutoFit/>
          </a:bodyPr>
          <a:lstStyle/>
          <a:p>
            <a:pPr eaLnBrk="0" hangingPunct="0"/>
            <a:r>
              <a:rPr lang="en-US" sz="1400">
                <a:solidFill>
                  <a:schemeClr val="tx1"/>
                </a:solidFill>
                <a:latin typeface="Courier New" pitchFamily="49" charset="0"/>
              </a:rPr>
              <a:t>15 OCT 07</a:t>
            </a:r>
          </a:p>
        </p:txBody>
      </p:sp>
      <p:sp>
        <p:nvSpPr>
          <p:cNvPr id="309255" name="Text Box 7"/>
          <p:cNvSpPr txBox="1">
            <a:spLocks noChangeArrowheads="1"/>
          </p:cNvSpPr>
          <p:nvPr/>
        </p:nvSpPr>
        <p:spPr bwMode="auto">
          <a:xfrm>
            <a:off x="8150225" y="498475"/>
            <a:ext cx="715963" cy="304800"/>
          </a:xfrm>
          <a:prstGeom prst="rect">
            <a:avLst/>
          </a:prstGeom>
          <a:noFill/>
          <a:ln w="12700">
            <a:noFill/>
            <a:miter lim="800000"/>
            <a:headEnd type="none" w="sm" len="sm"/>
            <a:tailEnd type="none" w="sm" len="sm"/>
          </a:ln>
        </p:spPr>
        <p:txBody>
          <a:bodyPr wrap="none">
            <a:spAutoFit/>
          </a:bodyPr>
          <a:lstStyle/>
          <a:p>
            <a:pPr eaLnBrk="0" hangingPunct="0"/>
            <a:r>
              <a:rPr lang="en-US" sz="1400">
                <a:solidFill>
                  <a:schemeClr val="tx1"/>
                </a:solidFill>
                <a:latin typeface="Courier New" pitchFamily="49" charset="0"/>
              </a:rPr>
              <a:t>00172</a:t>
            </a:r>
          </a:p>
        </p:txBody>
      </p:sp>
      <p:sp>
        <p:nvSpPr>
          <p:cNvPr id="309256" name="Text Box 8"/>
          <p:cNvSpPr txBox="1">
            <a:spLocks noChangeArrowheads="1"/>
          </p:cNvSpPr>
          <p:nvPr/>
        </p:nvSpPr>
        <p:spPr bwMode="auto">
          <a:xfrm>
            <a:off x="2514600" y="815975"/>
            <a:ext cx="1473200" cy="307975"/>
          </a:xfrm>
          <a:prstGeom prst="rect">
            <a:avLst/>
          </a:prstGeom>
          <a:noFill/>
          <a:ln w="12700">
            <a:noFill/>
            <a:miter lim="800000"/>
            <a:headEnd type="none" w="sm" len="sm"/>
            <a:tailEnd type="none" w="sm" len="sm"/>
          </a:ln>
        </p:spPr>
        <p:txBody>
          <a:bodyPr wrap="none">
            <a:spAutoFit/>
          </a:bodyPr>
          <a:lstStyle/>
          <a:p>
            <a:pPr eaLnBrk="0" hangingPunct="0"/>
            <a:r>
              <a:rPr lang="en-US" sz="1400">
                <a:solidFill>
                  <a:schemeClr val="tx1"/>
                </a:solidFill>
                <a:latin typeface="Courier New" pitchFamily="49" charset="0"/>
              </a:rPr>
              <a:t>11262A-OR/3A</a:t>
            </a:r>
          </a:p>
        </p:txBody>
      </p:sp>
      <p:sp>
        <p:nvSpPr>
          <p:cNvPr id="309259" name="Text Box 11"/>
          <p:cNvSpPr txBox="1">
            <a:spLocks noChangeArrowheads="1"/>
          </p:cNvSpPr>
          <p:nvPr/>
        </p:nvSpPr>
        <p:spPr bwMode="auto">
          <a:xfrm>
            <a:off x="998538" y="1263650"/>
            <a:ext cx="550862" cy="336550"/>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bg1"/>
                </a:solidFill>
                <a:latin typeface="Courier New" pitchFamily="49" charset="0"/>
              </a:rPr>
              <a:t>250</a:t>
            </a:r>
          </a:p>
        </p:txBody>
      </p:sp>
      <p:sp>
        <p:nvSpPr>
          <p:cNvPr id="309257" name="Text Box 9"/>
          <p:cNvSpPr txBox="1">
            <a:spLocks noChangeArrowheads="1"/>
          </p:cNvSpPr>
          <p:nvPr/>
        </p:nvSpPr>
        <p:spPr bwMode="auto">
          <a:xfrm>
            <a:off x="5562600" y="796925"/>
            <a:ext cx="828675" cy="307975"/>
          </a:xfrm>
          <a:prstGeom prst="rect">
            <a:avLst/>
          </a:prstGeom>
          <a:noFill/>
          <a:ln w="12700">
            <a:noFill/>
            <a:miter lim="800000"/>
            <a:headEnd type="none" w="sm" len="sm"/>
            <a:tailEnd type="none" w="sm" len="sm"/>
          </a:ln>
        </p:spPr>
        <p:txBody>
          <a:bodyPr wrap="none">
            <a:spAutoFit/>
          </a:bodyPr>
          <a:lstStyle/>
          <a:p>
            <a:pPr eaLnBrk="0" hangingPunct="0"/>
            <a:r>
              <a:rPr lang="en-US" sz="1400">
                <a:solidFill>
                  <a:schemeClr val="tx1"/>
                </a:solidFill>
                <a:latin typeface="Courier New" pitchFamily="49" charset="0"/>
              </a:rPr>
              <a:t>11262A</a:t>
            </a:r>
          </a:p>
        </p:txBody>
      </p:sp>
      <p:grpSp>
        <p:nvGrpSpPr>
          <p:cNvPr id="2" name="Group 132"/>
          <p:cNvGrpSpPr>
            <a:grpSpLocks/>
          </p:cNvGrpSpPr>
          <p:nvPr/>
        </p:nvGrpSpPr>
        <p:grpSpPr bwMode="auto">
          <a:xfrm>
            <a:off x="1660525" y="1249363"/>
            <a:ext cx="2254250" cy="342900"/>
            <a:chOff x="1046" y="787"/>
            <a:chExt cx="1420" cy="216"/>
          </a:xfrm>
        </p:grpSpPr>
        <p:sp>
          <p:nvSpPr>
            <p:cNvPr id="81004" name="Text Box 12"/>
            <p:cNvSpPr txBox="1">
              <a:spLocks noChangeArrowheads="1"/>
            </p:cNvSpPr>
            <p:nvPr/>
          </p:nvSpPr>
          <p:spPr bwMode="auto">
            <a:xfrm>
              <a:off x="1046" y="790"/>
              <a:ext cx="347" cy="212"/>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500</a:t>
              </a:r>
            </a:p>
          </p:txBody>
        </p:sp>
        <p:sp>
          <p:nvSpPr>
            <p:cNvPr id="81005" name="Text Box 13"/>
            <p:cNvSpPr txBox="1">
              <a:spLocks noChangeArrowheads="1"/>
            </p:cNvSpPr>
            <p:nvPr/>
          </p:nvSpPr>
          <p:spPr bwMode="auto">
            <a:xfrm>
              <a:off x="1373" y="790"/>
              <a:ext cx="424" cy="212"/>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1000</a:t>
              </a:r>
            </a:p>
          </p:txBody>
        </p:sp>
        <p:sp>
          <p:nvSpPr>
            <p:cNvPr id="81006" name="Text Box 14"/>
            <p:cNvSpPr txBox="1">
              <a:spLocks noChangeArrowheads="1"/>
            </p:cNvSpPr>
            <p:nvPr/>
          </p:nvSpPr>
          <p:spPr bwMode="auto">
            <a:xfrm>
              <a:off x="1703" y="787"/>
              <a:ext cx="424" cy="212"/>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1500</a:t>
              </a:r>
            </a:p>
          </p:txBody>
        </p:sp>
        <p:sp>
          <p:nvSpPr>
            <p:cNvPr id="81007" name="Text Box 15"/>
            <p:cNvSpPr txBox="1">
              <a:spLocks noChangeArrowheads="1"/>
            </p:cNvSpPr>
            <p:nvPr/>
          </p:nvSpPr>
          <p:spPr bwMode="auto">
            <a:xfrm>
              <a:off x="2039" y="790"/>
              <a:ext cx="427" cy="213"/>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3000</a:t>
              </a:r>
            </a:p>
          </p:txBody>
        </p:sp>
      </p:grpSp>
      <p:grpSp>
        <p:nvGrpSpPr>
          <p:cNvPr id="3" name="Group 16"/>
          <p:cNvGrpSpPr>
            <a:grpSpLocks/>
          </p:cNvGrpSpPr>
          <p:nvPr/>
        </p:nvGrpSpPr>
        <p:grpSpPr bwMode="auto">
          <a:xfrm>
            <a:off x="990600" y="1600200"/>
            <a:ext cx="2921000" cy="346075"/>
            <a:chOff x="624" y="1008"/>
            <a:chExt cx="1840" cy="218"/>
          </a:xfrm>
        </p:grpSpPr>
        <p:sp>
          <p:nvSpPr>
            <p:cNvPr id="80999" name="Text Box 17"/>
            <p:cNvSpPr txBox="1">
              <a:spLocks noChangeArrowheads="1"/>
            </p:cNvSpPr>
            <p:nvPr/>
          </p:nvSpPr>
          <p:spPr bwMode="auto">
            <a:xfrm>
              <a:off x="624" y="1008"/>
              <a:ext cx="347" cy="212"/>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250</a:t>
              </a:r>
            </a:p>
          </p:txBody>
        </p:sp>
        <p:sp>
          <p:nvSpPr>
            <p:cNvPr id="81000" name="Text Box 18"/>
            <p:cNvSpPr txBox="1">
              <a:spLocks noChangeArrowheads="1"/>
            </p:cNvSpPr>
            <p:nvPr/>
          </p:nvSpPr>
          <p:spPr bwMode="auto">
            <a:xfrm>
              <a:off x="1056" y="1008"/>
              <a:ext cx="347" cy="212"/>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500</a:t>
              </a:r>
            </a:p>
          </p:txBody>
        </p:sp>
        <p:sp>
          <p:nvSpPr>
            <p:cNvPr id="81001" name="Text Box 19"/>
            <p:cNvSpPr txBox="1">
              <a:spLocks noChangeArrowheads="1"/>
            </p:cNvSpPr>
            <p:nvPr/>
          </p:nvSpPr>
          <p:spPr bwMode="auto">
            <a:xfrm>
              <a:off x="1365" y="1014"/>
              <a:ext cx="424" cy="212"/>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1000</a:t>
              </a:r>
            </a:p>
          </p:txBody>
        </p:sp>
        <p:sp>
          <p:nvSpPr>
            <p:cNvPr id="81002" name="Text Box 20"/>
            <p:cNvSpPr txBox="1">
              <a:spLocks noChangeArrowheads="1"/>
            </p:cNvSpPr>
            <p:nvPr/>
          </p:nvSpPr>
          <p:spPr bwMode="auto">
            <a:xfrm>
              <a:off x="1707" y="1011"/>
              <a:ext cx="424" cy="212"/>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1500</a:t>
              </a:r>
            </a:p>
          </p:txBody>
        </p:sp>
        <p:sp>
          <p:nvSpPr>
            <p:cNvPr id="81003" name="Text Box 21"/>
            <p:cNvSpPr txBox="1">
              <a:spLocks noChangeArrowheads="1"/>
            </p:cNvSpPr>
            <p:nvPr/>
          </p:nvSpPr>
          <p:spPr bwMode="auto">
            <a:xfrm>
              <a:off x="2037" y="1011"/>
              <a:ext cx="427" cy="213"/>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3000</a:t>
              </a:r>
            </a:p>
          </p:txBody>
        </p:sp>
      </p:grpSp>
      <p:sp>
        <p:nvSpPr>
          <p:cNvPr id="309271" name="Text Box 23"/>
          <p:cNvSpPr txBox="1">
            <a:spLocks noChangeArrowheads="1"/>
          </p:cNvSpPr>
          <p:nvPr/>
        </p:nvSpPr>
        <p:spPr bwMode="auto">
          <a:xfrm>
            <a:off x="5257800" y="1600200"/>
            <a:ext cx="925513" cy="338138"/>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bg1"/>
                </a:solidFill>
                <a:latin typeface="Courier New" pitchFamily="49" charset="0"/>
              </a:rPr>
              <a:t>OCT 09</a:t>
            </a:r>
          </a:p>
        </p:txBody>
      </p:sp>
      <p:sp>
        <p:nvSpPr>
          <p:cNvPr id="309272" name="Text Box 24"/>
          <p:cNvSpPr txBox="1">
            <a:spLocks noChangeArrowheads="1"/>
          </p:cNvSpPr>
          <p:nvPr/>
        </p:nvSpPr>
        <p:spPr bwMode="auto">
          <a:xfrm>
            <a:off x="6629400" y="1600200"/>
            <a:ext cx="925513" cy="338138"/>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bg1"/>
                </a:solidFill>
                <a:latin typeface="Courier New" pitchFamily="49" charset="0"/>
              </a:rPr>
              <a:t>OCT 10</a:t>
            </a:r>
          </a:p>
        </p:txBody>
      </p:sp>
      <p:sp>
        <p:nvSpPr>
          <p:cNvPr id="309273" name="Text Box 25"/>
          <p:cNvSpPr txBox="1">
            <a:spLocks noChangeArrowheads="1"/>
          </p:cNvSpPr>
          <p:nvPr/>
        </p:nvSpPr>
        <p:spPr bwMode="auto">
          <a:xfrm>
            <a:off x="7908925" y="1601788"/>
            <a:ext cx="917575" cy="336550"/>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IAW TM</a:t>
            </a:r>
          </a:p>
        </p:txBody>
      </p:sp>
      <p:grpSp>
        <p:nvGrpSpPr>
          <p:cNvPr id="4" name="Group 136"/>
          <p:cNvGrpSpPr>
            <a:grpSpLocks/>
          </p:cNvGrpSpPr>
          <p:nvPr/>
        </p:nvGrpSpPr>
        <p:grpSpPr bwMode="auto">
          <a:xfrm>
            <a:off x="2698750" y="2268538"/>
            <a:ext cx="2301875" cy="581025"/>
            <a:chOff x="1700" y="1429"/>
            <a:chExt cx="1450" cy="366"/>
          </a:xfrm>
        </p:grpSpPr>
        <p:sp>
          <p:nvSpPr>
            <p:cNvPr id="80995" name="Text Box 26"/>
            <p:cNvSpPr txBox="1">
              <a:spLocks noChangeArrowheads="1"/>
            </p:cNvSpPr>
            <p:nvPr/>
          </p:nvSpPr>
          <p:spPr bwMode="auto">
            <a:xfrm>
              <a:off x="1700" y="1429"/>
              <a:ext cx="347" cy="366"/>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GAA</a:t>
              </a:r>
            </a:p>
            <a:p>
              <a:pPr eaLnBrk="0" hangingPunct="0"/>
              <a:r>
                <a:rPr lang="en-US" sz="1600">
                  <a:solidFill>
                    <a:schemeClr val="bg1"/>
                  </a:solidFill>
                  <a:latin typeface="Courier New" pitchFamily="49" charset="0"/>
                </a:rPr>
                <a:t>LBS</a:t>
              </a:r>
            </a:p>
          </p:txBody>
        </p:sp>
        <p:sp>
          <p:nvSpPr>
            <p:cNvPr id="80996" name="Text Box 27"/>
            <p:cNvSpPr txBox="1">
              <a:spLocks noChangeArrowheads="1"/>
            </p:cNvSpPr>
            <p:nvPr/>
          </p:nvSpPr>
          <p:spPr bwMode="auto">
            <a:xfrm>
              <a:off x="2285" y="1537"/>
              <a:ext cx="270" cy="212"/>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10</a:t>
              </a:r>
            </a:p>
          </p:txBody>
        </p:sp>
        <p:sp>
          <p:nvSpPr>
            <p:cNvPr id="80997" name="Text Box 28"/>
            <p:cNvSpPr txBox="1">
              <a:spLocks noChangeArrowheads="1"/>
            </p:cNvSpPr>
            <p:nvPr/>
          </p:nvSpPr>
          <p:spPr bwMode="auto">
            <a:xfrm>
              <a:off x="2583" y="1486"/>
              <a:ext cx="290" cy="288"/>
            </a:xfrm>
            <a:prstGeom prst="rect">
              <a:avLst/>
            </a:prstGeom>
            <a:noFill/>
            <a:ln w="12700">
              <a:noFill/>
              <a:miter lim="800000"/>
              <a:headEnd type="none" w="sm" len="sm"/>
              <a:tailEnd type="none" w="sm" len="sm"/>
            </a:ln>
          </p:spPr>
          <p:txBody>
            <a:bodyPr wrap="none">
              <a:spAutoFit/>
            </a:bodyPr>
            <a:lstStyle/>
            <a:p>
              <a:pPr eaLnBrk="0" hangingPunct="0"/>
              <a:r>
                <a:rPr lang="en-US" sz="1200">
                  <a:solidFill>
                    <a:schemeClr val="tx1"/>
                  </a:solidFill>
                  <a:latin typeface="Courier New" pitchFamily="49" charset="0"/>
                </a:rPr>
                <a:t>15/</a:t>
              </a:r>
            </a:p>
            <a:p>
              <a:pPr eaLnBrk="0" hangingPunct="0"/>
              <a:r>
                <a:rPr lang="en-US" sz="1200">
                  <a:solidFill>
                    <a:schemeClr val="tx1"/>
                  </a:solidFill>
                  <a:latin typeface="Courier New" pitchFamily="49" charset="0"/>
                </a:rPr>
                <a:t>30</a:t>
              </a:r>
            </a:p>
          </p:txBody>
        </p:sp>
        <p:sp>
          <p:nvSpPr>
            <p:cNvPr id="80998" name="Text Box 29"/>
            <p:cNvSpPr txBox="1">
              <a:spLocks noChangeArrowheads="1"/>
            </p:cNvSpPr>
            <p:nvPr/>
          </p:nvSpPr>
          <p:spPr bwMode="auto">
            <a:xfrm>
              <a:off x="2880" y="1536"/>
              <a:ext cx="270" cy="212"/>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90</a:t>
              </a:r>
            </a:p>
          </p:txBody>
        </p:sp>
      </p:grpSp>
      <p:grpSp>
        <p:nvGrpSpPr>
          <p:cNvPr id="5" name="Group 118"/>
          <p:cNvGrpSpPr>
            <a:grpSpLocks/>
          </p:cNvGrpSpPr>
          <p:nvPr/>
        </p:nvGrpSpPr>
        <p:grpSpPr bwMode="auto">
          <a:xfrm>
            <a:off x="127000" y="2654300"/>
            <a:ext cx="8872538" cy="350838"/>
            <a:chOff x="80" y="1672"/>
            <a:chExt cx="5589" cy="221"/>
          </a:xfrm>
        </p:grpSpPr>
        <p:sp>
          <p:nvSpPr>
            <p:cNvPr id="80987" name="Text Box 32"/>
            <p:cNvSpPr txBox="1">
              <a:spLocks noChangeArrowheads="1"/>
            </p:cNvSpPr>
            <p:nvPr/>
          </p:nvSpPr>
          <p:spPr bwMode="auto">
            <a:xfrm>
              <a:off x="80" y="1711"/>
              <a:ext cx="526" cy="174"/>
            </a:xfrm>
            <a:prstGeom prst="rect">
              <a:avLst/>
            </a:prstGeom>
            <a:noFill/>
            <a:ln w="12700">
              <a:noFill/>
              <a:miter lim="800000"/>
              <a:headEnd type="none" w="sm" len="sm"/>
              <a:tailEnd type="none" w="sm" len="sm"/>
            </a:ln>
          </p:spPr>
          <p:txBody>
            <a:bodyPr wrap="none">
              <a:spAutoFit/>
            </a:bodyPr>
            <a:lstStyle/>
            <a:p>
              <a:pPr eaLnBrk="0" hangingPunct="0"/>
              <a:r>
                <a:rPr lang="en-US" sz="1200">
                  <a:solidFill>
                    <a:schemeClr val="tx1"/>
                  </a:solidFill>
                  <a:latin typeface="Courier New" pitchFamily="49" charset="0"/>
                </a:rPr>
                <a:t>13Jul09</a:t>
              </a:r>
            </a:p>
          </p:txBody>
        </p:sp>
        <p:sp>
          <p:nvSpPr>
            <p:cNvPr id="80988" name="Line 33"/>
            <p:cNvSpPr>
              <a:spLocks noChangeShapeType="1"/>
            </p:cNvSpPr>
            <p:nvPr/>
          </p:nvSpPr>
          <p:spPr bwMode="auto">
            <a:xfrm flipV="1">
              <a:off x="537" y="1737"/>
              <a:ext cx="384" cy="96"/>
            </a:xfrm>
            <a:prstGeom prst="line">
              <a:avLst/>
            </a:prstGeom>
            <a:noFill/>
            <a:ln w="38100">
              <a:solidFill>
                <a:schemeClr val="bg1"/>
              </a:solidFill>
              <a:round/>
              <a:headEnd type="none" w="sm" len="sm"/>
              <a:tailEnd type="none" w="sm" len="sm"/>
            </a:ln>
          </p:spPr>
          <p:txBody>
            <a:bodyPr/>
            <a:lstStyle/>
            <a:p>
              <a:endParaRPr lang="en-US"/>
            </a:p>
          </p:txBody>
        </p:sp>
        <p:sp>
          <p:nvSpPr>
            <p:cNvPr id="80989" name="Text Box 34"/>
            <p:cNvSpPr txBox="1">
              <a:spLocks noChangeArrowheads="1"/>
            </p:cNvSpPr>
            <p:nvPr/>
          </p:nvSpPr>
          <p:spPr bwMode="auto">
            <a:xfrm>
              <a:off x="1016" y="1672"/>
              <a:ext cx="270" cy="212"/>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25</a:t>
              </a:r>
            </a:p>
          </p:txBody>
        </p:sp>
        <p:sp>
          <p:nvSpPr>
            <p:cNvPr id="80990" name="Text Box 35"/>
            <p:cNvSpPr txBox="1">
              <a:spLocks noChangeArrowheads="1"/>
            </p:cNvSpPr>
            <p:nvPr/>
          </p:nvSpPr>
          <p:spPr bwMode="auto">
            <a:xfrm>
              <a:off x="1418" y="1681"/>
              <a:ext cx="193" cy="212"/>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0</a:t>
              </a:r>
            </a:p>
          </p:txBody>
        </p:sp>
        <p:sp>
          <p:nvSpPr>
            <p:cNvPr id="80991" name="Text Box 37"/>
            <p:cNvSpPr txBox="1">
              <a:spLocks noChangeArrowheads="1"/>
            </p:cNvSpPr>
            <p:nvPr/>
          </p:nvSpPr>
          <p:spPr bwMode="auto">
            <a:xfrm>
              <a:off x="3854" y="1697"/>
              <a:ext cx="250" cy="192"/>
            </a:xfrm>
            <a:prstGeom prst="rect">
              <a:avLst/>
            </a:prstGeom>
            <a:noFill/>
            <a:ln w="12700">
              <a:noFill/>
              <a:miter lim="800000"/>
              <a:headEnd type="none" w="sm" len="sm"/>
              <a:tailEnd type="none" w="sm" len="sm"/>
            </a:ln>
          </p:spPr>
          <p:txBody>
            <a:bodyPr wrap="none">
              <a:spAutoFit/>
            </a:bodyPr>
            <a:lstStyle/>
            <a:p>
              <a:pPr eaLnBrk="0" hangingPunct="0"/>
              <a:r>
                <a:rPr lang="en-US" sz="1400">
                  <a:solidFill>
                    <a:schemeClr val="tx1"/>
                  </a:solidFill>
                  <a:latin typeface="Courier New" pitchFamily="49" charset="0"/>
                </a:rPr>
                <a:t>25</a:t>
              </a:r>
            </a:p>
          </p:txBody>
        </p:sp>
        <p:sp>
          <p:nvSpPr>
            <p:cNvPr id="80992" name="Text Box 38"/>
            <p:cNvSpPr txBox="1">
              <a:spLocks noChangeArrowheads="1"/>
            </p:cNvSpPr>
            <p:nvPr/>
          </p:nvSpPr>
          <p:spPr bwMode="auto">
            <a:xfrm>
              <a:off x="4241" y="1697"/>
              <a:ext cx="451" cy="192"/>
            </a:xfrm>
            <a:prstGeom prst="rect">
              <a:avLst/>
            </a:prstGeom>
            <a:noFill/>
            <a:ln w="12700">
              <a:noFill/>
              <a:miter lim="800000"/>
              <a:headEnd type="none" w="sm" len="sm"/>
              <a:tailEnd type="none" w="sm" len="sm"/>
            </a:ln>
          </p:spPr>
          <p:txBody>
            <a:bodyPr wrap="none">
              <a:spAutoFit/>
            </a:bodyPr>
            <a:lstStyle/>
            <a:p>
              <a:pPr eaLnBrk="0" hangingPunct="0"/>
              <a:r>
                <a:rPr lang="en-US" sz="1400">
                  <a:solidFill>
                    <a:schemeClr val="tx1"/>
                  </a:solidFill>
                  <a:latin typeface="Courier New" pitchFamily="49" charset="0"/>
                </a:rPr>
                <a:t>AT056</a:t>
              </a:r>
            </a:p>
          </p:txBody>
        </p:sp>
        <p:sp>
          <p:nvSpPr>
            <p:cNvPr id="80993" name="Text Box 39"/>
            <p:cNvSpPr txBox="1">
              <a:spLocks noChangeArrowheads="1"/>
            </p:cNvSpPr>
            <p:nvPr/>
          </p:nvSpPr>
          <p:spPr bwMode="auto">
            <a:xfrm>
              <a:off x="4739" y="1702"/>
              <a:ext cx="409" cy="174"/>
            </a:xfrm>
            <a:prstGeom prst="rect">
              <a:avLst/>
            </a:prstGeom>
            <a:noFill/>
            <a:ln w="12700">
              <a:noFill/>
              <a:miter lim="800000"/>
              <a:headEnd type="none" w="sm" len="sm"/>
              <a:tailEnd type="none" w="sm" len="sm"/>
            </a:ln>
          </p:spPr>
          <p:txBody>
            <a:bodyPr wrap="none">
              <a:spAutoFit/>
            </a:bodyPr>
            <a:lstStyle/>
            <a:p>
              <a:pPr eaLnBrk="0" hangingPunct="0"/>
              <a:r>
                <a:rPr lang="en-US" sz="1200">
                  <a:solidFill>
                    <a:schemeClr val="tx1"/>
                  </a:solidFill>
                  <a:latin typeface="Courier New" pitchFamily="49" charset="0"/>
                </a:rPr>
                <a:t>00172</a:t>
              </a:r>
            </a:p>
          </p:txBody>
        </p:sp>
        <p:sp>
          <p:nvSpPr>
            <p:cNvPr id="80994" name="Text Box 41"/>
            <p:cNvSpPr txBox="1">
              <a:spLocks noChangeArrowheads="1"/>
            </p:cNvSpPr>
            <p:nvPr/>
          </p:nvSpPr>
          <p:spPr bwMode="auto">
            <a:xfrm>
              <a:off x="5285" y="1697"/>
              <a:ext cx="384" cy="192"/>
            </a:xfrm>
            <a:prstGeom prst="rect">
              <a:avLst/>
            </a:prstGeom>
            <a:noFill/>
            <a:ln w="12700">
              <a:noFill/>
              <a:miter lim="800000"/>
              <a:headEnd type="none" w="sm" len="sm"/>
              <a:tailEnd type="none" w="sm" len="sm"/>
            </a:ln>
          </p:spPr>
          <p:txBody>
            <a:bodyPr wrap="none">
              <a:spAutoFit/>
            </a:bodyPr>
            <a:lstStyle/>
            <a:p>
              <a:pPr eaLnBrk="0" hangingPunct="0"/>
              <a:r>
                <a:rPr lang="en-US" sz="1400">
                  <a:solidFill>
                    <a:schemeClr val="tx1"/>
                  </a:solidFill>
                  <a:latin typeface="Courier New" pitchFamily="49" charset="0"/>
                </a:rPr>
                <a:t>Sign</a:t>
              </a:r>
            </a:p>
          </p:txBody>
        </p:sp>
      </p:grpSp>
      <p:grpSp>
        <p:nvGrpSpPr>
          <p:cNvPr id="6" name="Group 119"/>
          <p:cNvGrpSpPr>
            <a:grpSpLocks/>
          </p:cNvGrpSpPr>
          <p:nvPr/>
        </p:nvGrpSpPr>
        <p:grpSpPr bwMode="auto">
          <a:xfrm>
            <a:off x="128588" y="2838450"/>
            <a:ext cx="4579937" cy="355600"/>
            <a:chOff x="81" y="1788"/>
            <a:chExt cx="2885" cy="224"/>
          </a:xfrm>
        </p:grpSpPr>
        <p:sp>
          <p:nvSpPr>
            <p:cNvPr id="80980" name="Text Box 43"/>
            <p:cNvSpPr txBox="1">
              <a:spLocks noChangeArrowheads="1"/>
            </p:cNvSpPr>
            <p:nvPr/>
          </p:nvSpPr>
          <p:spPr bwMode="auto">
            <a:xfrm>
              <a:off x="81" y="1821"/>
              <a:ext cx="526" cy="174"/>
            </a:xfrm>
            <a:prstGeom prst="rect">
              <a:avLst/>
            </a:prstGeom>
            <a:noFill/>
            <a:ln w="12700">
              <a:noFill/>
              <a:miter lim="800000"/>
              <a:headEnd type="none" w="sm" len="sm"/>
              <a:tailEnd type="none" w="sm" len="sm"/>
            </a:ln>
          </p:spPr>
          <p:txBody>
            <a:bodyPr wrap="none">
              <a:spAutoFit/>
            </a:bodyPr>
            <a:lstStyle/>
            <a:p>
              <a:pPr eaLnBrk="0" hangingPunct="0"/>
              <a:r>
                <a:rPr lang="en-US" sz="1200">
                  <a:solidFill>
                    <a:schemeClr val="tx1"/>
                  </a:solidFill>
                  <a:latin typeface="Courier New" pitchFamily="49" charset="0"/>
                </a:rPr>
                <a:t>15Jul09</a:t>
              </a:r>
            </a:p>
          </p:txBody>
        </p:sp>
        <p:sp>
          <p:nvSpPr>
            <p:cNvPr id="80981" name="Text Box 44"/>
            <p:cNvSpPr txBox="1">
              <a:spLocks noChangeArrowheads="1"/>
            </p:cNvSpPr>
            <p:nvPr/>
          </p:nvSpPr>
          <p:spPr bwMode="auto">
            <a:xfrm>
              <a:off x="624" y="1797"/>
              <a:ext cx="270" cy="212"/>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25</a:t>
              </a:r>
            </a:p>
          </p:txBody>
        </p:sp>
        <p:sp>
          <p:nvSpPr>
            <p:cNvPr id="80982" name="Text Box 45"/>
            <p:cNvSpPr txBox="1">
              <a:spLocks noChangeArrowheads="1"/>
            </p:cNvSpPr>
            <p:nvPr/>
          </p:nvSpPr>
          <p:spPr bwMode="auto">
            <a:xfrm>
              <a:off x="1008" y="1800"/>
              <a:ext cx="270" cy="212"/>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31</a:t>
              </a:r>
            </a:p>
          </p:txBody>
        </p:sp>
        <p:sp>
          <p:nvSpPr>
            <p:cNvPr id="80983" name="Text Box 46"/>
            <p:cNvSpPr txBox="1">
              <a:spLocks noChangeArrowheads="1"/>
            </p:cNvSpPr>
            <p:nvPr/>
          </p:nvSpPr>
          <p:spPr bwMode="auto">
            <a:xfrm>
              <a:off x="1410" y="1800"/>
              <a:ext cx="193" cy="212"/>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6</a:t>
              </a:r>
            </a:p>
          </p:txBody>
        </p:sp>
        <p:sp>
          <p:nvSpPr>
            <p:cNvPr id="80984" name="Text Box 47"/>
            <p:cNvSpPr txBox="1">
              <a:spLocks noChangeArrowheads="1"/>
            </p:cNvSpPr>
            <p:nvPr/>
          </p:nvSpPr>
          <p:spPr bwMode="auto">
            <a:xfrm>
              <a:off x="1680" y="1791"/>
              <a:ext cx="347" cy="212"/>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.25</a:t>
              </a:r>
            </a:p>
          </p:txBody>
        </p:sp>
        <p:sp>
          <p:nvSpPr>
            <p:cNvPr id="80985" name="Text Box 49"/>
            <p:cNvSpPr txBox="1">
              <a:spLocks noChangeArrowheads="1"/>
            </p:cNvSpPr>
            <p:nvPr/>
          </p:nvSpPr>
          <p:spPr bwMode="auto">
            <a:xfrm>
              <a:off x="2034" y="1788"/>
              <a:ext cx="270" cy="212"/>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15</a:t>
              </a:r>
            </a:p>
          </p:txBody>
        </p:sp>
        <p:sp>
          <p:nvSpPr>
            <p:cNvPr id="80986" name="Text Box 50"/>
            <p:cNvSpPr txBox="1">
              <a:spLocks noChangeArrowheads="1"/>
            </p:cNvSpPr>
            <p:nvPr/>
          </p:nvSpPr>
          <p:spPr bwMode="auto">
            <a:xfrm>
              <a:off x="2619" y="1788"/>
              <a:ext cx="347" cy="212"/>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1qt</a:t>
              </a:r>
            </a:p>
          </p:txBody>
        </p:sp>
      </p:grpSp>
      <p:grpSp>
        <p:nvGrpSpPr>
          <p:cNvPr id="7" name="Group 120"/>
          <p:cNvGrpSpPr>
            <a:grpSpLocks/>
          </p:cNvGrpSpPr>
          <p:nvPr/>
        </p:nvGrpSpPr>
        <p:grpSpPr bwMode="auto">
          <a:xfrm>
            <a:off x="123825" y="3062288"/>
            <a:ext cx="2416175" cy="341312"/>
            <a:chOff x="78" y="1929"/>
            <a:chExt cx="1522" cy="215"/>
          </a:xfrm>
        </p:grpSpPr>
        <p:sp>
          <p:nvSpPr>
            <p:cNvPr id="80976" name="Text Box 52"/>
            <p:cNvSpPr txBox="1">
              <a:spLocks noChangeArrowheads="1"/>
            </p:cNvSpPr>
            <p:nvPr/>
          </p:nvSpPr>
          <p:spPr bwMode="auto">
            <a:xfrm>
              <a:off x="78" y="1953"/>
              <a:ext cx="526" cy="174"/>
            </a:xfrm>
            <a:prstGeom prst="rect">
              <a:avLst/>
            </a:prstGeom>
            <a:noFill/>
            <a:ln w="12700">
              <a:noFill/>
              <a:miter lim="800000"/>
              <a:headEnd type="none" w="sm" len="sm"/>
              <a:tailEnd type="none" w="sm" len="sm"/>
            </a:ln>
          </p:spPr>
          <p:txBody>
            <a:bodyPr wrap="none">
              <a:spAutoFit/>
            </a:bodyPr>
            <a:lstStyle/>
            <a:p>
              <a:pPr eaLnBrk="0" hangingPunct="0"/>
              <a:r>
                <a:rPr lang="en-US" sz="1200">
                  <a:solidFill>
                    <a:schemeClr val="tx1"/>
                  </a:solidFill>
                  <a:latin typeface="Courier New" pitchFamily="49" charset="0"/>
                </a:rPr>
                <a:t>16Jul09</a:t>
              </a:r>
            </a:p>
          </p:txBody>
        </p:sp>
        <p:sp>
          <p:nvSpPr>
            <p:cNvPr id="80977" name="Text Box 53"/>
            <p:cNvSpPr txBox="1">
              <a:spLocks noChangeArrowheads="1"/>
            </p:cNvSpPr>
            <p:nvPr/>
          </p:nvSpPr>
          <p:spPr bwMode="auto">
            <a:xfrm>
              <a:off x="621" y="1929"/>
              <a:ext cx="270" cy="212"/>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31</a:t>
              </a:r>
            </a:p>
          </p:txBody>
        </p:sp>
        <p:sp>
          <p:nvSpPr>
            <p:cNvPr id="80978" name="Text Box 54"/>
            <p:cNvSpPr txBox="1">
              <a:spLocks noChangeArrowheads="1"/>
            </p:cNvSpPr>
            <p:nvPr/>
          </p:nvSpPr>
          <p:spPr bwMode="auto">
            <a:xfrm>
              <a:off x="1005" y="1932"/>
              <a:ext cx="270" cy="212"/>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34</a:t>
              </a:r>
            </a:p>
          </p:txBody>
        </p:sp>
        <p:sp>
          <p:nvSpPr>
            <p:cNvPr id="80979" name="Text Box 55"/>
            <p:cNvSpPr txBox="1">
              <a:spLocks noChangeArrowheads="1"/>
            </p:cNvSpPr>
            <p:nvPr/>
          </p:nvSpPr>
          <p:spPr bwMode="auto">
            <a:xfrm>
              <a:off x="1407" y="1932"/>
              <a:ext cx="193" cy="212"/>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3</a:t>
              </a:r>
            </a:p>
          </p:txBody>
        </p:sp>
      </p:grpSp>
      <p:grpSp>
        <p:nvGrpSpPr>
          <p:cNvPr id="8" name="Group 121"/>
          <p:cNvGrpSpPr>
            <a:grpSpLocks/>
          </p:cNvGrpSpPr>
          <p:nvPr/>
        </p:nvGrpSpPr>
        <p:grpSpPr bwMode="auto">
          <a:xfrm>
            <a:off x="123825" y="3248025"/>
            <a:ext cx="2416175" cy="341313"/>
            <a:chOff x="78" y="2046"/>
            <a:chExt cx="1522" cy="215"/>
          </a:xfrm>
        </p:grpSpPr>
        <p:sp>
          <p:nvSpPr>
            <p:cNvPr id="80972" name="Text Box 56"/>
            <p:cNvSpPr txBox="1">
              <a:spLocks noChangeArrowheads="1"/>
            </p:cNvSpPr>
            <p:nvPr/>
          </p:nvSpPr>
          <p:spPr bwMode="auto">
            <a:xfrm>
              <a:off x="78" y="2070"/>
              <a:ext cx="526" cy="174"/>
            </a:xfrm>
            <a:prstGeom prst="rect">
              <a:avLst/>
            </a:prstGeom>
            <a:noFill/>
            <a:ln w="12700">
              <a:noFill/>
              <a:miter lim="800000"/>
              <a:headEnd type="none" w="sm" len="sm"/>
              <a:tailEnd type="none" w="sm" len="sm"/>
            </a:ln>
          </p:spPr>
          <p:txBody>
            <a:bodyPr wrap="none">
              <a:spAutoFit/>
            </a:bodyPr>
            <a:lstStyle/>
            <a:p>
              <a:pPr eaLnBrk="0" hangingPunct="0"/>
              <a:r>
                <a:rPr lang="en-US" sz="1200">
                  <a:solidFill>
                    <a:schemeClr val="tx1"/>
                  </a:solidFill>
                  <a:latin typeface="Courier New" pitchFamily="49" charset="0"/>
                </a:rPr>
                <a:t>18Jul09</a:t>
              </a:r>
            </a:p>
          </p:txBody>
        </p:sp>
        <p:sp>
          <p:nvSpPr>
            <p:cNvPr id="80973" name="Text Box 57"/>
            <p:cNvSpPr txBox="1">
              <a:spLocks noChangeArrowheads="1"/>
            </p:cNvSpPr>
            <p:nvPr/>
          </p:nvSpPr>
          <p:spPr bwMode="auto">
            <a:xfrm>
              <a:off x="621" y="2046"/>
              <a:ext cx="270" cy="212"/>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34</a:t>
              </a:r>
            </a:p>
          </p:txBody>
        </p:sp>
        <p:sp>
          <p:nvSpPr>
            <p:cNvPr id="80974" name="Text Box 58"/>
            <p:cNvSpPr txBox="1">
              <a:spLocks noChangeArrowheads="1"/>
            </p:cNvSpPr>
            <p:nvPr/>
          </p:nvSpPr>
          <p:spPr bwMode="auto">
            <a:xfrm>
              <a:off x="1005" y="2049"/>
              <a:ext cx="270" cy="212"/>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40</a:t>
              </a:r>
            </a:p>
          </p:txBody>
        </p:sp>
        <p:sp>
          <p:nvSpPr>
            <p:cNvPr id="80975" name="Text Box 59"/>
            <p:cNvSpPr txBox="1">
              <a:spLocks noChangeArrowheads="1"/>
            </p:cNvSpPr>
            <p:nvPr/>
          </p:nvSpPr>
          <p:spPr bwMode="auto">
            <a:xfrm>
              <a:off x="1407" y="2049"/>
              <a:ext cx="193" cy="212"/>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6</a:t>
              </a:r>
            </a:p>
          </p:txBody>
        </p:sp>
      </p:grpSp>
      <p:grpSp>
        <p:nvGrpSpPr>
          <p:cNvPr id="9" name="Group 123"/>
          <p:cNvGrpSpPr>
            <a:grpSpLocks/>
          </p:cNvGrpSpPr>
          <p:nvPr/>
        </p:nvGrpSpPr>
        <p:grpSpPr bwMode="auto">
          <a:xfrm>
            <a:off x="123825" y="3619500"/>
            <a:ext cx="2416175" cy="341313"/>
            <a:chOff x="78" y="2280"/>
            <a:chExt cx="1522" cy="215"/>
          </a:xfrm>
        </p:grpSpPr>
        <p:sp>
          <p:nvSpPr>
            <p:cNvPr id="80968" name="Text Box 64"/>
            <p:cNvSpPr txBox="1">
              <a:spLocks noChangeArrowheads="1"/>
            </p:cNvSpPr>
            <p:nvPr/>
          </p:nvSpPr>
          <p:spPr bwMode="auto">
            <a:xfrm>
              <a:off x="78" y="2304"/>
              <a:ext cx="526" cy="174"/>
            </a:xfrm>
            <a:prstGeom prst="rect">
              <a:avLst/>
            </a:prstGeom>
            <a:noFill/>
            <a:ln w="12700">
              <a:noFill/>
              <a:miter lim="800000"/>
              <a:headEnd type="none" w="sm" len="sm"/>
              <a:tailEnd type="none" w="sm" len="sm"/>
            </a:ln>
          </p:spPr>
          <p:txBody>
            <a:bodyPr wrap="none">
              <a:spAutoFit/>
            </a:bodyPr>
            <a:lstStyle/>
            <a:p>
              <a:pPr eaLnBrk="0" hangingPunct="0"/>
              <a:r>
                <a:rPr lang="en-US" sz="1200">
                  <a:solidFill>
                    <a:schemeClr val="tx1"/>
                  </a:solidFill>
                  <a:latin typeface="Courier New" pitchFamily="49" charset="0"/>
                </a:rPr>
                <a:t>21Jul09</a:t>
              </a:r>
            </a:p>
          </p:txBody>
        </p:sp>
        <p:sp>
          <p:nvSpPr>
            <p:cNvPr id="80969" name="Text Box 65"/>
            <p:cNvSpPr txBox="1">
              <a:spLocks noChangeArrowheads="1"/>
            </p:cNvSpPr>
            <p:nvPr/>
          </p:nvSpPr>
          <p:spPr bwMode="auto">
            <a:xfrm>
              <a:off x="621" y="2280"/>
              <a:ext cx="270" cy="212"/>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47</a:t>
              </a:r>
            </a:p>
          </p:txBody>
        </p:sp>
        <p:sp>
          <p:nvSpPr>
            <p:cNvPr id="80970" name="Text Box 66"/>
            <p:cNvSpPr txBox="1">
              <a:spLocks noChangeArrowheads="1"/>
            </p:cNvSpPr>
            <p:nvPr/>
          </p:nvSpPr>
          <p:spPr bwMode="auto">
            <a:xfrm>
              <a:off x="1005" y="2283"/>
              <a:ext cx="270" cy="212"/>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50</a:t>
              </a:r>
            </a:p>
          </p:txBody>
        </p:sp>
        <p:sp>
          <p:nvSpPr>
            <p:cNvPr id="80971" name="Text Box 67"/>
            <p:cNvSpPr txBox="1">
              <a:spLocks noChangeArrowheads="1"/>
            </p:cNvSpPr>
            <p:nvPr/>
          </p:nvSpPr>
          <p:spPr bwMode="auto">
            <a:xfrm>
              <a:off x="1407" y="2283"/>
              <a:ext cx="193" cy="212"/>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3</a:t>
              </a:r>
            </a:p>
          </p:txBody>
        </p:sp>
      </p:grpSp>
      <p:grpSp>
        <p:nvGrpSpPr>
          <p:cNvPr id="10" name="Group 124"/>
          <p:cNvGrpSpPr>
            <a:grpSpLocks/>
          </p:cNvGrpSpPr>
          <p:nvPr/>
        </p:nvGrpSpPr>
        <p:grpSpPr bwMode="auto">
          <a:xfrm>
            <a:off x="152400" y="3810000"/>
            <a:ext cx="2416175" cy="346075"/>
            <a:chOff x="78" y="2400"/>
            <a:chExt cx="1522" cy="218"/>
          </a:xfrm>
        </p:grpSpPr>
        <p:sp>
          <p:nvSpPr>
            <p:cNvPr id="80964" name="Text Box 68"/>
            <p:cNvSpPr txBox="1">
              <a:spLocks noChangeArrowheads="1"/>
            </p:cNvSpPr>
            <p:nvPr/>
          </p:nvSpPr>
          <p:spPr bwMode="auto">
            <a:xfrm>
              <a:off x="78" y="2430"/>
              <a:ext cx="526" cy="174"/>
            </a:xfrm>
            <a:prstGeom prst="rect">
              <a:avLst/>
            </a:prstGeom>
            <a:noFill/>
            <a:ln w="12700">
              <a:noFill/>
              <a:miter lim="800000"/>
              <a:headEnd type="none" w="sm" len="sm"/>
              <a:tailEnd type="none" w="sm" len="sm"/>
            </a:ln>
          </p:spPr>
          <p:txBody>
            <a:bodyPr wrap="none">
              <a:spAutoFit/>
            </a:bodyPr>
            <a:lstStyle/>
            <a:p>
              <a:pPr eaLnBrk="0" hangingPunct="0"/>
              <a:r>
                <a:rPr lang="en-US" sz="1200">
                  <a:solidFill>
                    <a:schemeClr val="tx1"/>
                  </a:solidFill>
                  <a:latin typeface="Courier New" pitchFamily="49" charset="0"/>
                </a:rPr>
                <a:t>25Jul09</a:t>
              </a:r>
            </a:p>
          </p:txBody>
        </p:sp>
        <p:sp>
          <p:nvSpPr>
            <p:cNvPr id="80965" name="Text Box 69"/>
            <p:cNvSpPr txBox="1">
              <a:spLocks noChangeArrowheads="1"/>
            </p:cNvSpPr>
            <p:nvPr/>
          </p:nvSpPr>
          <p:spPr bwMode="auto">
            <a:xfrm>
              <a:off x="621" y="2406"/>
              <a:ext cx="270" cy="212"/>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50</a:t>
              </a:r>
            </a:p>
          </p:txBody>
        </p:sp>
        <p:sp>
          <p:nvSpPr>
            <p:cNvPr id="80966" name="Text Box 70"/>
            <p:cNvSpPr txBox="1">
              <a:spLocks noChangeArrowheads="1"/>
            </p:cNvSpPr>
            <p:nvPr/>
          </p:nvSpPr>
          <p:spPr bwMode="auto">
            <a:xfrm>
              <a:off x="1005" y="2400"/>
              <a:ext cx="270" cy="212"/>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54</a:t>
              </a:r>
            </a:p>
          </p:txBody>
        </p:sp>
        <p:sp>
          <p:nvSpPr>
            <p:cNvPr id="80967" name="Text Box 71"/>
            <p:cNvSpPr txBox="1">
              <a:spLocks noChangeArrowheads="1"/>
            </p:cNvSpPr>
            <p:nvPr/>
          </p:nvSpPr>
          <p:spPr bwMode="auto">
            <a:xfrm>
              <a:off x="1407" y="2400"/>
              <a:ext cx="193" cy="212"/>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4</a:t>
              </a:r>
            </a:p>
          </p:txBody>
        </p:sp>
      </p:grpSp>
      <p:grpSp>
        <p:nvGrpSpPr>
          <p:cNvPr id="11" name="Group 125"/>
          <p:cNvGrpSpPr>
            <a:grpSpLocks/>
          </p:cNvGrpSpPr>
          <p:nvPr/>
        </p:nvGrpSpPr>
        <p:grpSpPr bwMode="auto">
          <a:xfrm>
            <a:off x="123825" y="4005263"/>
            <a:ext cx="2416175" cy="341312"/>
            <a:chOff x="78" y="2523"/>
            <a:chExt cx="1522" cy="215"/>
          </a:xfrm>
        </p:grpSpPr>
        <p:sp>
          <p:nvSpPr>
            <p:cNvPr id="80960" name="Text Box 72"/>
            <p:cNvSpPr txBox="1">
              <a:spLocks noChangeArrowheads="1"/>
            </p:cNvSpPr>
            <p:nvPr/>
          </p:nvSpPr>
          <p:spPr bwMode="auto">
            <a:xfrm>
              <a:off x="78" y="2547"/>
              <a:ext cx="526" cy="174"/>
            </a:xfrm>
            <a:prstGeom prst="rect">
              <a:avLst/>
            </a:prstGeom>
            <a:noFill/>
            <a:ln w="12700">
              <a:noFill/>
              <a:miter lim="800000"/>
              <a:headEnd type="none" w="sm" len="sm"/>
              <a:tailEnd type="none" w="sm" len="sm"/>
            </a:ln>
          </p:spPr>
          <p:txBody>
            <a:bodyPr wrap="none">
              <a:spAutoFit/>
            </a:bodyPr>
            <a:lstStyle/>
            <a:p>
              <a:pPr eaLnBrk="0" hangingPunct="0"/>
              <a:r>
                <a:rPr lang="en-US" sz="1200">
                  <a:solidFill>
                    <a:schemeClr val="tx1"/>
                  </a:solidFill>
                  <a:latin typeface="Courier New" pitchFamily="49" charset="0"/>
                </a:rPr>
                <a:t>26Jul09</a:t>
              </a:r>
            </a:p>
          </p:txBody>
        </p:sp>
        <p:sp>
          <p:nvSpPr>
            <p:cNvPr id="80961" name="Text Box 73"/>
            <p:cNvSpPr txBox="1">
              <a:spLocks noChangeArrowheads="1"/>
            </p:cNvSpPr>
            <p:nvPr/>
          </p:nvSpPr>
          <p:spPr bwMode="auto">
            <a:xfrm>
              <a:off x="621" y="2523"/>
              <a:ext cx="270" cy="212"/>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54</a:t>
              </a:r>
            </a:p>
          </p:txBody>
        </p:sp>
        <p:sp>
          <p:nvSpPr>
            <p:cNvPr id="80962" name="Text Box 74"/>
            <p:cNvSpPr txBox="1">
              <a:spLocks noChangeArrowheads="1"/>
            </p:cNvSpPr>
            <p:nvPr/>
          </p:nvSpPr>
          <p:spPr bwMode="auto">
            <a:xfrm>
              <a:off x="1005" y="2526"/>
              <a:ext cx="270" cy="212"/>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56</a:t>
              </a:r>
            </a:p>
          </p:txBody>
        </p:sp>
        <p:sp>
          <p:nvSpPr>
            <p:cNvPr id="80963" name="Text Box 75"/>
            <p:cNvSpPr txBox="1">
              <a:spLocks noChangeArrowheads="1"/>
            </p:cNvSpPr>
            <p:nvPr/>
          </p:nvSpPr>
          <p:spPr bwMode="auto">
            <a:xfrm>
              <a:off x="1407" y="2526"/>
              <a:ext cx="193" cy="212"/>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2</a:t>
              </a:r>
            </a:p>
          </p:txBody>
        </p:sp>
      </p:grpSp>
      <p:grpSp>
        <p:nvGrpSpPr>
          <p:cNvPr id="12" name="Group 126"/>
          <p:cNvGrpSpPr>
            <a:grpSpLocks/>
          </p:cNvGrpSpPr>
          <p:nvPr/>
        </p:nvGrpSpPr>
        <p:grpSpPr bwMode="auto">
          <a:xfrm>
            <a:off x="123825" y="4205288"/>
            <a:ext cx="2416175" cy="341312"/>
            <a:chOff x="78" y="2649"/>
            <a:chExt cx="1522" cy="215"/>
          </a:xfrm>
        </p:grpSpPr>
        <p:sp>
          <p:nvSpPr>
            <p:cNvPr id="80956" name="Text Box 76"/>
            <p:cNvSpPr txBox="1">
              <a:spLocks noChangeArrowheads="1"/>
            </p:cNvSpPr>
            <p:nvPr/>
          </p:nvSpPr>
          <p:spPr bwMode="auto">
            <a:xfrm>
              <a:off x="78" y="2682"/>
              <a:ext cx="526" cy="174"/>
            </a:xfrm>
            <a:prstGeom prst="rect">
              <a:avLst/>
            </a:prstGeom>
            <a:noFill/>
            <a:ln w="12700">
              <a:noFill/>
              <a:miter lim="800000"/>
              <a:headEnd type="none" w="sm" len="sm"/>
              <a:tailEnd type="none" w="sm" len="sm"/>
            </a:ln>
          </p:spPr>
          <p:txBody>
            <a:bodyPr wrap="none">
              <a:spAutoFit/>
            </a:bodyPr>
            <a:lstStyle/>
            <a:p>
              <a:pPr eaLnBrk="0" hangingPunct="0"/>
              <a:r>
                <a:rPr lang="en-US" sz="1200">
                  <a:solidFill>
                    <a:schemeClr val="tx1"/>
                  </a:solidFill>
                  <a:latin typeface="Courier New" pitchFamily="49" charset="0"/>
                </a:rPr>
                <a:t>30Jul09</a:t>
              </a:r>
            </a:p>
          </p:txBody>
        </p:sp>
        <p:sp>
          <p:nvSpPr>
            <p:cNvPr id="80957" name="Text Box 77"/>
            <p:cNvSpPr txBox="1">
              <a:spLocks noChangeArrowheads="1"/>
            </p:cNvSpPr>
            <p:nvPr/>
          </p:nvSpPr>
          <p:spPr bwMode="auto">
            <a:xfrm>
              <a:off x="621" y="2649"/>
              <a:ext cx="270" cy="212"/>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56</a:t>
              </a:r>
            </a:p>
          </p:txBody>
        </p:sp>
        <p:sp>
          <p:nvSpPr>
            <p:cNvPr id="80958" name="Text Box 78"/>
            <p:cNvSpPr txBox="1">
              <a:spLocks noChangeArrowheads="1"/>
            </p:cNvSpPr>
            <p:nvPr/>
          </p:nvSpPr>
          <p:spPr bwMode="auto">
            <a:xfrm>
              <a:off x="1005" y="2652"/>
              <a:ext cx="270" cy="212"/>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60</a:t>
              </a:r>
            </a:p>
          </p:txBody>
        </p:sp>
        <p:sp>
          <p:nvSpPr>
            <p:cNvPr id="80959" name="Text Box 79"/>
            <p:cNvSpPr txBox="1">
              <a:spLocks noChangeArrowheads="1"/>
            </p:cNvSpPr>
            <p:nvPr/>
          </p:nvSpPr>
          <p:spPr bwMode="auto">
            <a:xfrm>
              <a:off x="1407" y="2652"/>
              <a:ext cx="193" cy="212"/>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4</a:t>
              </a:r>
            </a:p>
          </p:txBody>
        </p:sp>
      </p:grpSp>
      <p:grpSp>
        <p:nvGrpSpPr>
          <p:cNvPr id="13" name="Group 122"/>
          <p:cNvGrpSpPr>
            <a:grpSpLocks/>
          </p:cNvGrpSpPr>
          <p:nvPr/>
        </p:nvGrpSpPr>
        <p:grpSpPr bwMode="auto">
          <a:xfrm>
            <a:off x="123825" y="3405188"/>
            <a:ext cx="4098925" cy="361950"/>
            <a:chOff x="78" y="2145"/>
            <a:chExt cx="2582" cy="228"/>
          </a:xfrm>
        </p:grpSpPr>
        <p:sp>
          <p:nvSpPr>
            <p:cNvPr id="80949" name="Text Box 60"/>
            <p:cNvSpPr txBox="1">
              <a:spLocks noChangeArrowheads="1"/>
            </p:cNvSpPr>
            <p:nvPr/>
          </p:nvSpPr>
          <p:spPr bwMode="auto">
            <a:xfrm>
              <a:off x="78" y="2187"/>
              <a:ext cx="526" cy="174"/>
            </a:xfrm>
            <a:prstGeom prst="rect">
              <a:avLst/>
            </a:prstGeom>
            <a:noFill/>
            <a:ln w="12700">
              <a:noFill/>
              <a:miter lim="800000"/>
              <a:headEnd type="none" w="sm" len="sm"/>
              <a:tailEnd type="none" w="sm" len="sm"/>
            </a:ln>
          </p:spPr>
          <p:txBody>
            <a:bodyPr wrap="none">
              <a:spAutoFit/>
            </a:bodyPr>
            <a:lstStyle/>
            <a:p>
              <a:pPr eaLnBrk="0" hangingPunct="0"/>
              <a:r>
                <a:rPr lang="en-US" sz="1200">
                  <a:solidFill>
                    <a:schemeClr val="tx1"/>
                  </a:solidFill>
                  <a:latin typeface="Courier New" pitchFamily="49" charset="0"/>
                </a:rPr>
                <a:t>20Jul09</a:t>
              </a:r>
            </a:p>
          </p:txBody>
        </p:sp>
        <p:sp>
          <p:nvSpPr>
            <p:cNvPr id="80950" name="Text Box 61"/>
            <p:cNvSpPr txBox="1">
              <a:spLocks noChangeArrowheads="1"/>
            </p:cNvSpPr>
            <p:nvPr/>
          </p:nvSpPr>
          <p:spPr bwMode="auto">
            <a:xfrm>
              <a:off x="624" y="2160"/>
              <a:ext cx="270" cy="212"/>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40</a:t>
              </a:r>
            </a:p>
          </p:txBody>
        </p:sp>
        <p:sp>
          <p:nvSpPr>
            <p:cNvPr id="80951" name="Text Box 62"/>
            <p:cNvSpPr txBox="1">
              <a:spLocks noChangeArrowheads="1"/>
            </p:cNvSpPr>
            <p:nvPr/>
          </p:nvSpPr>
          <p:spPr bwMode="auto">
            <a:xfrm>
              <a:off x="1008" y="2160"/>
              <a:ext cx="270" cy="213"/>
            </a:xfrm>
            <a:prstGeom prst="rect">
              <a:avLst/>
            </a:prstGeom>
            <a:noFill/>
            <a:ln w="12700">
              <a:noFill/>
              <a:miter lim="800000"/>
              <a:headEnd type="none" w="sm" len="sm"/>
              <a:tailEnd type="none" w="sm" len="sm"/>
            </a:ln>
          </p:spPr>
          <p:txBody>
            <a:bodyPr>
              <a:spAutoFit/>
            </a:bodyPr>
            <a:lstStyle/>
            <a:p>
              <a:pPr eaLnBrk="0" hangingPunct="0"/>
              <a:r>
                <a:rPr lang="en-US" sz="1600">
                  <a:solidFill>
                    <a:schemeClr val="tx1"/>
                  </a:solidFill>
                  <a:latin typeface="Courier New" pitchFamily="49" charset="0"/>
                </a:rPr>
                <a:t>47</a:t>
              </a:r>
            </a:p>
          </p:txBody>
        </p:sp>
        <p:sp>
          <p:nvSpPr>
            <p:cNvPr id="80952" name="Text Box 63"/>
            <p:cNvSpPr txBox="1">
              <a:spLocks noChangeArrowheads="1"/>
            </p:cNvSpPr>
            <p:nvPr/>
          </p:nvSpPr>
          <p:spPr bwMode="auto">
            <a:xfrm>
              <a:off x="1440" y="2160"/>
              <a:ext cx="193" cy="212"/>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7</a:t>
              </a:r>
            </a:p>
          </p:txBody>
        </p:sp>
        <p:sp>
          <p:nvSpPr>
            <p:cNvPr id="80953" name="Text Box 84"/>
            <p:cNvSpPr txBox="1">
              <a:spLocks noChangeArrowheads="1"/>
            </p:cNvSpPr>
            <p:nvPr/>
          </p:nvSpPr>
          <p:spPr bwMode="auto">
            <a:xfrm>
              <a:off x="1691" y="2161"/>
              <a:ext cx="347" cy="212"/>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.25</a:t>
              </a:r>
            </a:p>
          </p:txBody>
        </p:sp>
        <p:sp>
          <p:nvSpPr>
            <p:cNvPr id="80954" name="Text Box 85"/>
            <p:cNvSpPr txBox="1">
              <a:spLocks noChangeArrowheads="1"/>
            </p:cNvSpPr>
            <p:nvPr/>
          </p:nvSpPr>
          <p:spPr bwMode="auto">
            <a:xfrm>
              <a:off x="2066" y="2161"/>
              <a:ext cx="270" cy="212"/>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25</a:t>
              </a:r>
            </a:p>
          </p:txBody>
        </p:sp>
        <p:sp>
          <p:nvSpPr>
            <p:cNvPr id="80955" name="Text Box 86"/>
            <p:cNvSpPr txBox="1">
              <a:spLocks noChangeArrowheads="1"/>
            </p:cNvSpPr>
            <p:nvPr/>
          </p:nvSpPr>
          <p:spPr bwMode="auto">
            <a:xfrm>
              <a:off x="2313" y="2145"/>
              <a:ext cx="347" cy="212"/>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1qt</a:t>
              </a:r>
            </a:p>
          </p:txBody>
        </p:sp>
      </p:grpSp>
      <p:grpSp>
        <p:nvGrpSpPr>
          <p:cNvPr id="14" name="Group 127"/>
          <p:cNvGrpSpPr>
            <a:grpSpLocks/>
          </p:cNvGrpSpPr>
          <p:nvPr/>
        </p:nvGrpSpPr>
        <p:grpSpPr bwMode="auto">
          <a:xfrm>
            <a:off x="152400" y="4362450"/>
            <a:ext cx="4560888" cy="371475"/>
            <a:chOff x="96" y="2748"/>
            <a:chExt cx="2873" cy="234"/>
          </a:xfrm>
        </p:grpSpPr>
        <p:sp>
          <p:nvSpPr>
            <p:cNvPr id="80942" name="Text Box 80"/>
            <p:cNvSpPr txBox="1">
              <a:spLocks noChangeArrowheads="1"/>
            </p:cNvSpPr>
            <p:nvPr/>
          </p:nvSpPr>
          <p:spPr bwMode="auto">
            <a:xfrm>
              <a:off x="96" y="2790"/>
              <a:ext cx="468" cy="174"/>
            </a:xfrm>
            <a:prstGeom prst="rect">
              <a:avLst/>
            </a:prstGeom>
            <a:noFill/>
            <a:ln w="12700">
              <a:noFill/>
              <a:miter lim="800000"/>
              <a:headEnd type="none" w="sm" len="sm"/>
              <a:tailEnd type="none" w="sm" len="sm"/>
            </a:ln>
          </p:spPr>
          <p:txBody>
            <a:bodyPr wrap="none">
              <a:spAutoFit/>
            </a:bodyPr>
            <a:lstStyle/>
            <a:p>
              <a:pPr eaLnBrk="0" hangingPunct="0"/>
              <a:r>
                <a:rPr lang="en-US" sz="1200">
                  <a:solidFill>
                    <a:schemeClr val="tx1"/>
                  </a:solidFill>
                  <a:latin typeface="Courier New" pitchFamily="49" charset="0"/>
                </a:rPr>
                <a:t>1Aug09</a:t>
              </a:r>
            </a:p>
          </p:txBody>
        </p:sp>
        <p:sp>
          <p:nvSpPr>
            <p:cNvPr id="80943" name="Text Box 81"/>
            <p:cNvSpPr txBox="1">
              <a:spLocks noChangeArrowheads="1"/>
            </p:cNvSpPr>
            <p:nvPr/>
          </p:nvSpPr>
          <p:spPr bwMode="auto">
            <a:xfrm>
              <a:off x="621" y="2766"/>
              <a:ext cx="270" cy="212"/>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60</a:t>
              </a:r>
            </a:p>
          </p:txBody>
        </p:sp>
        <p:sp>
          <p:nvSpPr>
            <p:cNvPr id="80944" name="Text Box 82"/>
            <p:cNvSpPr txBox="1">
              <a:spLocks noChangeArrowheads="1"/>
            </p:cNvSpPr>
            <p:nvPr/>
          </p:nvSpPr>
          <p:spPr bwMode="auto">
            <a:xfrm>
              <a:off x="1005" y="2769"/>
              <a:ext cx="270" cy="212"/>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65</a:t>
              </a:r>
            </a:p>
          </p:txBody>
        </p:sp>
        <p:sp>
          <p:nvSpPr>
            <p:cNvPr id="80945" name="Text Box 83"/>
            <p:cNvSpPr txBox="1">
              <a:spLocks noChangeArrowheads="1"/>
            </p:cNvSpPr>
            <p:nvPr/>
          </p:nvSpPr>
          <p:spPr bwMode="auto">
            <a:xfrm>
              <a:off x="1407" y="2769"/>
              <a:ext cx="193" cy="212"/>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5</a:t>
              </a:r>
            </a:p>
          </p:txBody>
        </p:sp>
        <p:sp>
          <p:nvSpPr>
            <p:cNvPr id="80946" name="Text Box 87"/>
            <p:cNvSpPr txBox="1">
              <a:spLocks noChangeArrowheads="1"/>
            </p:cNvSpPr>
            <p:nvPr/>
          </p:nvSpPr>
          <p:spPr bwMode="auto">
            <a:xfrm>
              <a:off x="1691" y="2767"/>
              <a:ext cx="347" cy="212"/>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.25</a:t>
              </a:r>
            </a:p>
          </p:txBody>
        </p:sp>
        <p:sp>
          <p:nvSpPr>
            <p:cNvPr id="80947" name="Text Box 88"/>
            <p:cNvSpPr txBox="1">
              <a:spLocks noChangeArrowheads="1"/>
            </p:cNvSpPr>
            <p:nvPr/>
          </p:nvSpPr>
          <p:spPr bwMode="auto">
            <a:xfrm>
              <a:off x="2060" y="2770"/>
              <a:ext cx="270" cy="212"/>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26</a:t>
              </a:r>
            </a:p>
          </p:txBody>
        </p:sp>
        <p:sp>
          <p:nvSpPr>
            <p:cNvPr id="80948" name="Text Box 89"/>
            <p:cNvSpPr txBox="1">
              <a:spLocks noChangeArrowheads="1"/>
            </p:cNvSpPr>
            <p:nvPr/>
          </p:nvSpPr>
          <p:spPr bwMode="auto">
            <a:xfrm>
              <a:off x="2622" y="2748"/>
              <a:ext cx="347" cy="212"/>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1qt</a:t>
              </a:r>
            </a:p>
          </p:txBody>
        </p:sp>
      </p:grpSp>
      <p:grpSp>
        <p:nvGrpSpPr>
          <p:cNvPr id="15" name="Group 128"/>
          <p:cNvGrpSpPr>
            <a:grpSpLocks/>
          </p:cNvGrpSpPr>
          <p:nvPr/>
        </p:nvGrpSpPr>
        <p:grpSpPr bwMode="auto">
          <a:xfrm>
            <a:off x="155575" y="5730875"/>
            <a:ext cx="8899525" cy="355600"/>
            <a:chOff x="98" y="3610"/>
            <a:chExt cx="5606" cy="224"/>
          </a:xfrm>
        </p:grpSpPr>
        <p:sp>
          <p:nvSpPr>
            <p:cNvPr id="80934" name="Text Box 90"/>
            <p:cNvSpPr txBox="1">
              <a:spLocks noChangeArrowheads="1"/>
            </p:cNvSpPr>
            <p:nvPr/>
          </p:nvSpPr>
          <p:spPr bwMode="auto">
            <a:xfrm>
              <a:off x="98" y="3638"/>
              <a:ext cx="522" cy="194"/>
            </a:xfrm>
            <a:prstGeom prst="rect">
              <a:avLst/>
            </a:prstGeom>
            <a:noFill/>
            <a:ln w="12700">
              <a:noFill/>
              <a:miter lim="800000"/>
              <a:headEnd type="none" w="sm" len="sm"/>
              <a:tailEnd type="none" w="sm" len="sm"/>
            </a:ln>
          </p:spPr>
          <p:txBody>
            <a:bodyPr wrap="none">
              <a:spAutoFit/>
            </a:bodyPr>
            <a:lstStyle/>
            <a:p>
              <a:pPr eaLnBrk="0" hangingPunct="0"/>
              <a:r>
                <a:rPr lang="en-US" sz="1400">
                  <a:solidFill>
                    <a:schemeClr val="tx1"/>
                  </a:solidFill>
                  <a:latin typeface="Courier New" pitchFamily="49" charset="0"/>
                </a:rPr>
                <a:t>5Sep09</a:t>
              </a:r>
            </a:p>
          </p:txBody>
        </p:sp>
        <p:sp>
          <p:nvSpPr>
            <p:cNvPr id="80935" name="Text Box 91"/>
            <p:cNvSpPr txBox="1">
              <a:spLocks noChangeArrowheads="1"/>
            </p:cNvSpPr>
            <p:nvPr/>
          </p:nvSpPr>
          <p:spPr bwMode="auto">
            <a:xfrm>
              <a:off x="551" y="3622"/>
              <a:ext cx="347" cy="212"/>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245</a:t>
              </a:r>
            </a:p>
          </p:txBody>
        </p:sp>
        <p:sp>
          <p:nvSpPr>
            <p:cNvPr id="80936" name="Text Box 92"/>
            <p:cNvSpPr txBox="1">
              <a:spLocks noChangeArrowheads="1"/>
            </p:cNvSpPr>
            <p:nvPr/>
          </p:nvSpPr>
          <p:spPr bwMode="auto">
            <a:xfrm>
              <a:off x="917" y="3619"/>
              <a:ext cx="347" cy="212"/>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245</a:t>
              </a:r>
            </a:p>
          </p:txBody>
        </p:sp>
        <p:sp>
          <p:nvSpPr>
            <p:cNvPr id="80937" name="Text Box 93"/>
            <p:cNvSpPr txBox="1">
              <a:spLocks noChangeArrowheads="1"/>
            </p:cNvSpPr>
            <p:nvPr/>
          </p:nvSpPr>
          <p:spPr bwMode="auto">
            <a:xfrm>
              <a:off x="1412" y="3622"/>
              <a:ext cx="193" cy="212"/>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0</a:t>
              </a:r>
            </a:p>
          </p:txBody>
        </p:sp>
        <p:sp>
          <p:nvSpPr>
            <p:cNvPr id="80938" name="Text Box 94"/>
            <p:cNvSpPr txBox="1">
              <a:spLocks noChangeArrowheads="1"/>
            </p:cNvSpPr>
            <p:nvPr/>
          </p:nvSpPr>
          <p:spPr bwMode="auto">
            <a:xfrm>
              <a:off x="3791" y="3610"/>
              <a:ext cx="347" cy="212"/>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245</a:t>
              </a:r>
            </a:p>
          </p:txBody>
        </p:sp>
        <p:sp>
          <p:nvSpPr>
            <p:cNvPr id="80939" name="Text Box 95"/>
            <p:cNvSpPr txBox="1">
              <a:spLocks noChangeArrowheads="1"/>
            </p:cNvSpPr>
            <p:nvPr/>
          </p:nvSpPr>
          <p:spPr bwMode="auto">
            <a:xfrm>
              <a:off x="4205" y="3610"/>
              <a:ext cx="501" cy="212"/>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AT200</a:t>
              </a:r>
            </a:p>
          </p:txBody>
        </p:sp>
        <p:sp>
          <p:nvSpPr>
            <p:cNvPr id="80940" name="Text Box 96"/>
            <p:cNvSpPr txBox="1">
              <a:spLocks noChangeArrowheads="1"/>
            </p:cNvSpPr>
            <p:nvPr/>
          </p:nvSpPr>
          <p:spPr bwMode="auto">
            <a:xfrm>
              <a:off x="4704" y="3615"/>
              <a:ext cx="505" cy="213"/>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00172</a:t>
              </a:r>
            </a:p>
          </p:txBody>
        </p:sp>
        <p:sp>
          <p:nvSpPr>
            <p:cNvPr id="80941" name="Text Box 97"/>
            <p:cNvSpPr txBox="1">
              <a:spLocks noChangeArrowheads="1"/>
            </p:cNvSpPr>
            <p:nvPr/>
          </p:nvSpPr>
          <p:spPr bwMode="auto">
            <a:xfrm>
              <a:off x="5280" y="3611"/>
              <a:ext cx="424" cy="212"/>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Sign</a:t>
              </a:r>
            </a:p>
          </p:txBody>
        </p:sp>
      </p:grpSp>
      <p:grpSp>
        <p:nvGrpSpPr>
          <p:cNvPr id="16" name="Group 129"/>
          <p:cNvGrpSpPr>
            <a:grpSpLocks/>
          </p:cNvGrpSpPr>
          <p:nvPr/>
        </p:nvGrpSpPr>
        <p:grpSpPr bwMode="auto">
          <a:xfrm>
            <a:off x="433388" y="6503988"/>
            <a:ext cx="4260850" cy="354012"/>
            <a:chOff x="273" y="4097"/>
            <a:chExt cx="2684" cy="223"/>
          </a:xfrm>
        </p:grpSpPr>
        <p:sp>
          <p:nvSpPr>
            <p:cNvPr id="80928" name="Text Box 98"/>
            <p:cNvSpPr txBox="1">
              <a:spLocks noChangeArrowheads="1"/>
            </p:cNvSpPr>
            <p:nvPr/>
          </p:nvSpPr>
          <p:spPr bwMode="auto">
            <a:xfrm>
              <a:off x="273" y="4097"/>
              <a:ext cx="578" cy="212"/>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TOTALS</a:t>
              </a:r>
            </a:p>
          </p:txBody>
        </p:sp>
        <p:sp>
          <p:nvSpPr>
            <p:cNvPr id="80929" name="Text Box 99"/>
            <p:cNvSpPr txBox="1">
              <a:spLocks noChangeArrowheads="1"/>
            </p:cNvSpPr>
            <p:nvPr/>
          </p:nvSpPr>
          <p:spPr bwMode="auto">
            <a:xfrm>
              <a:off x="1370" y="4105"/>
              <a:ext cx="270" cy="212"/>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40</a:t>
              </a:r>
            </a:p>
          </p:txBody>
        </p:sp>
        <p:sp>
          <p:nvSpPr>
            <p:cNvPr id="80930" name="Text Box 100"/>
            <p:cNvSpPr txBox="1">
              <a:spLocks noChangeArrowheads="1"/>
            </p:cNvSpPr>
            <p:nvPr/>
          </p:nvSpPr>
          <p:spPr bwMode="auto">
            <a:xfrm>
              <a:off x="1670" y="4108"/>
              <a:ext cx="347" cy="212"/>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.75</a:t>
              </a:r>
            </a:p>
          </p:txBody>
        </p:sp>
        <p:sp>
          <p:nvSpPr>
            <p:cNvPr id="80931" name="Text Box 101"/>
            <p:cNvSpPr txBox="1">
              <a:spLocks noChangeArrowheads="1"/>
            </p:cNvSpPr>
            <p:nvPr/>
          </p:nvSpPr>
          <p:spPr bwMode="auto">
            <a:xfrm>
              <a:off x="2045" y="4105"/>
              <a:ext cx="270" cy="212"/>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66</a:t>
              </a:r>
            </a:p>
          </p:txBody>
        </p:sp>
        <p:sp>
          <p:nvSpPr>
            <p:cNvPr id="80932" name="Text Box 102"/>
            <p:cNvSpPr txBox="1">
              <a:spLocks noChangeArrowheads="1"/>
            </p:cNvSpPr>
            <p:nvPr/>
          </p:nvSpPr>
          <p:spPr bwMode="auto">
            <a:xfrm>
              <a:off x="2304" y="4099"/>
              <a:ext cx="347" cy="212"/>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1qt</a:t>
              </a:r>
            </a:p>
          </p:txBody>
        </p:sp>
        <p:sp>
          <p:nvSpPr>
            <p:cNvPr id="80933" name="Text Box 103"/>
            <p:cNvSpPr txBox="1">
              <a:spLocks noChangeArrowheads="1"/>
            </p:cNvSpPr>
            <p:nvPr/>
          </p:nvSpPr>
          <p:spPr bwMode="auto">
            <a:xfrm>
              <a:off x="2610" y="4099"/>
              <a:ext cx="347" cy="212"/>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2qt</a:t>
              </a:r>
            </a:p>
          </p:txBody>
        </p:sp>
      </p:grpSp>
      <p:sp>
        <p:nvSpPr>
          <p:cNvPr id="309379" name="Text Box 131"/>
          <p:cNvSpPr txBox="1">
            <a:spLocks noChangeArrowheads="1"/>
          </p:cNvSpPr>
          <p:nvPr/>
        </p:nvSpPr>
        <p:spPr bwMode="auto">
          <a:xfrm>
            <a:off x="1066800" y="1219200"/>
            <a:ext cx="641350" cy="396875"/>
          </a:xfrm>
          <a:prstGeom prst="rect">
            <a:avLst/>
          </a:prstGeom>
          <a:noFill/>
          <a:ln w="12700">
            <a:noFill/>
            <a:miter lim="800000"/>
            <a:headEnd type="none" w="sm" len="sm"/>
            <a:tailEnd type="none" w="sm" len="sm"/>
          </a:ln>
        </p:spPr>
        <p:txBody>
          <a:bodyPr wrap="none">
            <a:spAutoFit/>
          </a:bodyPr>
          <a:lstStyle/>
          <a:p>
            <a:pPr eaLnBrk="0" hangingPunct="0"/>
            <a:r>
              <a:rPr lang="en-US">
                <a:solidFill>
                  <a:schemeClr val="tx1"/>
                </a:solidFill>
                <a:latin typeface="Courier New" pitchFamily="49" charset="0"/>
              </a:rPr>
              <a:t>495</a:t>
            </a:r>
          </a:p>
        </p:txBody>
      </p:sp>
      <p:sp>
        <p:nvSpPr>
          <p:cNvPr id="309381" name="Text Box 133"/>
          <p:cNvSpPr txBox="1">
            <a:spLocks noChangeArrowheads="1"/>
          </p:cNvSpPr>
          <p:nvPr/>
        </p:nvSpPr>
        <p:spPr bwMode="auto">
          <a:xfrm>
            <a:off x="5257800" y="1600200"/>
            <a:ext cx="1262063" cy="400050"/>
          </a:xfrm>
          <a:prstGeom prst="rect">
            <a:avLst/>
          </a:prstGeom>
          <a:noFill/>
          <a:ln w="12700">
            <a:noFill/>
            <a:miter lim="800000"/>
            <a:headEnd type="none" w="sm" len="sm"/>
            <a:tailEnd type="none" w="sm" len="sm"/>
          </a:ln>
        </p:spPr>
        <p:txBody>
          <a:bodyPr wrap="none">
            <a:spAutoFit/>
          </a:bodyPr>
          <a:lstStyle/>
          <a:p>
            <a:pPr eaLnBrk="0" hangingPunct="0"/>
            <a:r>
              <a:rPr lang="en-US">
                <a:solidFill>
                  <a:schemeClr val="tx1"/>
                </a:solidFill>
                <a:latin typeface="Courier New" pitchFamily="49" charset="0"/>
              </a:rPr>
              <a:t>SEPT 09</a:t>
            </a:r>
          </a:p>
        </p:txBody>
      </p:sp>
      <p:sp>
        <p:nvSpPr>
          <p:cNvPr id="309382" name="Text Box 134"/>
          <p:cNvSpPr txBox="1">
            <a:spLocks noChangeArrowheads="1"/>
          </p:cNvSpPr>
          <p:nvPr/>
        </p:nvSpPr>
        <p:spPr bwMode="auto">
          <a:xfrm>
            <a:off x="6553200" y="1600200"/>
            <a:ext cx="1262063" cy="400050"/>
          </a:xfrm>
          <a:prstGeom prst="rect">
            <a:avLst/>
          </a:prstGeom>
          <a:noFill/>
          <a:ln w="12700">
            <a:noFill/>
            <a:miter lim="800000"/>
            <a:headEnd type="none" w="sm" len="sm"/>
            <a:tailEnd type="none" w="sm" len="sm"/>
          </a:ln>
        </p:spPr>
        <p:txBody>
          <a:bodyPr wrap="none">
            <a:spAutoFit/>
          </a:bodyPr>
          <a:lstStyle/>
          <a:p>
            <a:pPr eaLnBrk="0" hangingPunct="0"/>
            <a:r>
              <a:rPr lang="en-US">
                <a:solidFill>
                  <a:schemeClr val="tx1"/>
                </a:solidFill>
                <a:latin typeface="Courier New" pitchFamily="49" charset="0"/>
              </a:rPr>
              <a:t>SEPT 10</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9251"/>
                                        </p:tgtEl>
                                        <p:attrNameLst>
                                          <p:attrName>style.visibility</p:attrName>
                                        </p:attrNameLst>
                                      </p:cBhvr>
                                      <p:to>
                                        <p:strVal val="visible"/>
                                      </p:to>
                                    </p:set>
                                    <p:animEffect transition="in" filter="dissolve">
                                      <p:cBhvr>
                                        <p:cTn id="7" dur="500"/>
                                        <p:tgtEl>
                                          <p:spTgt spid="30925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09252"/>
                                        </p:tgtEl>
                                        <p:attrNameLst>
                                          <p:attrName>style.visibility</p:attrName>
                                        </p:attrNameLst>
                                      </p:cBhvr>
                                      <p:to>
                                        <p:strVal val="visible"/>
                                      </p:to>
                                    </p:set>
                                    <p:animEffect transition="in" filter="dissolve">
                                      <p:cBhvr>
                                        <p:cTn id="12" dur="500"/>
                                        <p:tgtEl>
                                          <p:spTgt spid="30925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09253"/>
                                        </p:tgtEl>
                                        <p:attrNameLst>
                                          <p:attrName>style.visibility</p:attrName>
                                        </p:attrNameLst>
                                      </p:cBhvr>
                                      <p:to>
                                        <p:strVal val="visible"/>
                                      </p:to>
                                    </p:set>
                                    <p:animEffect transition="in" filter="dissolve">
                                      <p:cBhvr>
                                        <p:cTn id="17" dur="500"/>
                                        <p:tgtEl>
                                          <p:spTgt spid="30925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09254"/>
                                        </p:tgtEl>
                                        <p:attrNameLst>
                                          <p:attrName>style.visibility</p:attrName>
                                        </p:attrNameLst>
                                      </p:cBhvr>
                                      <p:to>
                                        <p:strVal val="visible"/>
                                      </p:to>
                                    </p:set>
                                    <p:animEffect transition="in" filter="dissolve">
                                      <p:cBhvr>
                                        <p:cTn id="22" dur="500"/>
                                        <p:tgtEl>
                                          <p:spTgt spid="309254"/>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09255"/>
                                        </p:tgtEl>
                                        <p:attrNameLst>
                                          <p:attrName>style.visibility</p:attrName>
                                        </p:attrNameLst>
                                      </p:cBhvr>
                                      <p:to>
                                        <p:strVal val="visible"/>
                                      </p:to>
                                    </p:set>
                                    <p:animEffect transition="in" filter="dissolve">
                                      <p:cBhvr>
                                        <p:cTn id="27" dur="500"/>
                                        <p:tgtEl>
                                          <p:spTgt spid="309255"/>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09256"/>
                                        </p:tgtEl>
                                        <p:attrNameLst>
                                          <p:attrName>style.visibility</p:attrName>
                                        </p:attrNameLst>
                                      </p:cBhvr>
                                      <p:to>
                                        <p:strVal val="visible"/>
                                      </p:to>
                                    </p:set>
                                    <p:animEffect transition="in" filter="dissolve">
                                      <p:cBhvr>
                                        <p:cTn id="32" dur="500"/>
                                        <p:tgtEl>
                                          <p:spTgt spid="309256"/>
                                        </p:tgtEl>
                                      </p:cBhvr>
                                    </p:animEffect>
                                  </p:childTnLst>
                                </p:cTn>
                              </p:par>
                            </p:childTnLst>
                          </p:cTn>
                        </p:par>
                        <p:par>
                          <p:cTn id="33" fill="hold">
                            <p:stCondLst>
                              <p:cond delay="500"/>
                            </p:stCondLst>
                            <p:childTnLst>
                              <p:par>
                                <p:cTn id="34" presetID="9" presetClass="entr" presetSubtype="0" fill="hold" grpId="0" nodeType="afterEffect">
                                  <p:stCondLst>
                                    <p:cond delay="0"/>
                                  </p:stCondLst>
                                  <p:childTnLst>
                                    <p:set>
                                      <p:cBhvr>
                                        <p:cTn id="35" dur="1" fill="hold">
                                          <p:stCondLst>
                                            <p:cond delay="0"/>
                                          </p:stCondLst>
                                        </p:cTn>
                                        <p:tgtEl>
                                          <p:spTgt spid="309257"/>
                                        </p:tgtEl>
                                        <p:attrNameLst>
                                          <p:attrName>style.visibility</p:attrName>
                                        </p:attrNameLst>
                                      </p:cBhvr>
                                      <p:to>
                                        <p:strVal val="visible"/>
                                      </p:to>
                                    </p:set>
                                    <p:animEffect transition="in" filter="dissolve">
                                      <p:cBhvr>
                                        <p:cTn id="36" dur="500"/>
                                        <p:tgtEl>
                                          <p:spTgt spid="309257"/>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dissolve">
                                      <p:cBhvr>
                                        <p:cTn id="41" dur="500"/>
                                        <p:tgtEl>
                                          <p:spTgt spid="3"/>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309259"/>
                                        </p:tgtEl>
                                        <p:attrNameLst>
                                          <p:attrName>style.visibility</p:attrName>
                                        </p:attrNameLst>
                                      </p:cBhvr>
                                      <p:to>
                                        <p:strVal val="visible"/>
                                      </p:to>
                                    </p:set>
                                    <p:animEffect transition="in" filter="dissolve">
                                      <p:cBhvr>
                                        <p:cTn id="46" dur="500"/>
                                        <p:tgtEl>
                                          <p:spTgt spid="309259"/>
                                        </p:tgtEl>
                                      </p:cBhvr>
                                    </p:animEffect>
                                  </p:childTnLst>
                                  <p:subTnLst>
                                    <p:animClr clrSpc="rgb" dir="cw">
                                      <p:cBhvr override="childStyle">
                                        <p:cTn dur="1" fill="hold" display="0" masterRel="nextClick" afterEffect="1"/>
                                        <p:tgtEl>
                                          <p:spTgt spid="309259"/>
                                        </p:tgtEl>
                                        <p:attrNameLst>
                                          <p:attrName>ppt_c</p:attrName>
                                        </p:attrNameLst>
                                      </p:cBhvr>
                                      <p:to>
                                        <a:srgbClr val="FFFF00"/>
                                      </p:to>
                                    </p:animClr>
                                  </p:subTnLst>
                                </p:cTn>
                              </p:par>
                            </p:childTnLst>
                          </p:cTn>
                        </p:par>
                      </p:childTnLst>
                    </p:cTn>
                  </p:par>
                  <p:par>
                    <p:cTn id="47" fill="hold">
                      <p:stCondLst>
                        <p:cond delay="indefinite"/>
                      </p:stCondLst>
                      <p:childTnLst>
                        <p:par>
                          <p:cTn id="48" fill="hold">
                            <p:stCondLst>
                              <p:cond delay="0"/>
                            </p:stCondLst>
                            <p:childTnLst>
                              <p:par>
                                <p:cTn id="49" presetID="9" presetClass="entr" presetSubtype="0" fill="hold" nodeType="click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dissolve">
                                      <p:cBhvr>
                                        <p:cTn id="51" dur="500"/>
                                        <p:tgtEl>
                                          <p:spTgt spid="2"/>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309271"/>
                                        </p:tgtEl>
                                        <p:attrNameLst>
                                          <p:attrName>style.visibility</p:attrName>
                                        </p:attrNameLst>
                                      </p:cBhvr>
                                      <p:to>
                                        <p:strVal val="visible"/>
                                      </p:to>
                                    </p:set>
                                    <p:animEffect transition="in" filter="dissolve">
                                      <p:cBhvr>
                                        <p:cTn id="56" dur="500"/>
                                        <p:tgtEl>
                                          <p:spTgt spid="309271"/>
                                        </p:tgtEl>
                                      </p:cBhvr>
                                    </p:animEffect>
                                  </p:childTnLst>
                                  <p:subTnLst>
                                    <p:animClr clrSpc="rgb" dir="cw">
                                      <p:cBhvr override="childStyle">
                                        <p:cTn dur="1" fill="hold" display="0" masterRel="nextClick" afterEffect="1"/>
                                        <p:tgtEl>
                                          <p:spTgt spid="309271"/>
                                        </p:tgtEl>
                                        <p:attrNameLst>
                                          <p:attrName>ppt_c</p:attrName>
                                        </p:attrNameLst>
                                      </p:cBhvr>
                                      <p:to>
                                        <a:srgbClr val="FFFF00"/>
                                      </p:to>
                                    </p:animClr>
                                  </p:subTnLst>
                                </p:cTn>
                              </p:par>
                            </p:childTnLst>
                          </p:cTn>
                        </p:par>
                        <p:par>
                          <p:cTn id="57" fill="hold">
                            <p:stCondLst>
                              <p:cond delay="500"/>
                            </p:stCondLst>
                            <p:childTnLst>
                              <p:par>
                                <p:cTn id="58" presetID="9" presetClass="entr" presetSubtype="0" fill="hold" grpId="0" nodeType="afterEffect">
                                  <p:stCondLst>
                                    <p:cond delay="0"/>
                                  </p:stCondLst>
                                  <p:childTnLst>
                                    <p:set>
                                      <p:cBhvr>
                                        <p:cTn id="59" dur="1" fill="hold">
                                          <p:stCondLst>
                                            <p:cond delay="0"/>
                                          </p:stCondLst>
                                        </p:cTn>
                                        <p:tgtEl>
                                          <p:spTgt spid="309272"/>
                                        </p:tgtEl>
                                        <p:attrNameLst>
                                          <p:attrName>style.visibility</p:attrName>
                                        </p:attrNameLst>
                                      </p:cBhvr>
                                      <p:to>
                                        <p:strVal val="visible"/>
                                      </p:to>
                                    </p:set>
                                    <p:animEffect transition="in" filter="dissolve">
                                      <p:cBhvr>
                                        <p:cTn id="60" dur="500"/>
                                        <p:tgtEl>
                                          <p:spTgt spid="309272"/>
                                        </p:tgtEl>
                                      </p:cBhvr>
                                    </p:animEffect>
                                  </p:childTnLst>
                                  <p:subTnLst>
                                    <p:animClr clrSpc="rgb" dir="cw">
                                      <p:cBhvr override="childStyle">
                                        <p:cTn dur="1" fill="hold" display="0" masterRel="nextClick" afterEffect="1"/>
                                        <p:tgtEl>
                                          <p:spTgt spid="309272"/>
                                        </p:tgtEl>
                                        <p:attrNameLst>
                                          <p:attrName>ppt_c</p:attrName>
                                        </p:attrNameLst>
                                      </p:cBhvr>
                                      <p:to>
                                        <a:srgbClr val="FFFF00"/>
                                      </p:to>
                                    </p:animClr>
                                  </p:subTnLst>
                                </p:cTn>
                              </p:par>
                            </p:childTnLst>
                          </p:cTn>
                        </p:par>
                        <p:par>
                          <p:cTn id="61" fill="hold">
                            <p:stCondLst>
                              <p:cond delay="1000"/>
                            </p:stCondLst>
                            <p:childTnLst>
                              <p:par>
                                <p:cTn id="62" presetID="9" presetClass="entr" presetSubtype="0" fill="hold" grpId="0" nodeType="afterEffect">
                                  <p:stCondLst>
                                    <p:cond delay="0"/>
                                  </p:stCondLst>
                                  <p:childTnLst>
                                    <p:set>
                                      <p:cBhvr>
                                        <p:cTn id="63" dur="1" fill="hold">
                                          <p:stCondLst>
                                            <p:cond delay="0"/>
                                          </p:stCondLst>
                                        </p:cTn>
                                        <p:tgtEl>
                                          <p:spTgt spid="309273"/>
                                        </p:tgtEl>
                                        <p:attrNameLst>
                                          <p:attrName>style.visibility</p:attrName>
                                        </p:attrNameLst>
                                      </p:cBhvr>
                                      <p:to>
                                        <p:strVal val="visible"/>
                                      </p:to>
                                    </p:set>
                                    <p:animEffect transition="in" filter="dissolve">
                                      <p:cBhvr>
                                        <p:cTn id="64" dur="500"/>
                                        <p:tgtEl>
                                          <p:spTgt spid="309273"/>
                                        </p:tgtEl>
                                      </p:cBhvr>
                                    </p:animEffect>
                                  </p:childTnLst>
                                </p:cTn>
                              </p:par>
                            </p:childTnLst>
                          </p:cTn>
                        </p:par>
                      </p:childTnLst>
                    </p:cTn>
                  </p:par>
                  <p:par>
                    <p:cTn id="65" fill="hold">
                      <p:stCondLst>
                        <p:cond delay="indefinite"/>
                      </p:stCondLst>
                      <p:childTnLst>
                        <p:par>
                          <p:cTn id="66" fill="hold">
                            <p:stCondLst>
                              <p:cond delay="0"/>
                            </p:stCondLst>
                            <p:childTnLst>
                              <p:par>
                                <p:cTn id="67" presetID="2" presetClass="entr" presetSubtype="8" fill="hold" nodeType="clickEffect">
                                  <p:stCondLst>
                                    <p:cond delay="0"/>
                                  </p:stCondLst>
                                  <p:childTnLst>
                                    <p:set>
                                      <p:cBhvr>
                                        <p:cTn id="68" dur="1" fill="hold">
                                          <p:stCondLst>
                                            <p:cond delay="0"/>
                                          </p:stCondLst>
                                        </p:cTn>
                                        <p:tgtEl>
                                          <p:spTgt spid="4"/>
                                        </p:tgtEl>
                                        <p:attrNameLst>
                                          <p:attrName>style.visibility</p:attrName>
                                        </p:attrNameLst>
                                      </p:cBhvr>
                                      <p:to>
                                        <p:strVal val="visible"/>
                                      </p:to>
                                    </p:set>
                                    <p:anim calcmode="lin" valueType="num">
                                      <p:cBhvr additive="base">
                                        <p:cTn id="69" dur="500" fill="hold"/>
                                        <p:tgtEl>
                                          <p:spTgt spid="4"/>
                                        </p:tgtEl>
                                        <p:attrNameLst>
                                          <p:attrName>ppt_x</p:attrName>
                                        </p:attrNameLst>
                                      </p:cBhvr>
                                      <p:tavLst>
                                        <p:tav tm="0">
                                          <p:val>
                                            <p:strVal val="0-#ppt_w/2"/>
                                          </p:val>
                                        </p:tav>
                                        <p:tav tm="100000">
                                          <p:val>
                                            <p:strVal val="#ppt_x"/>
                                          </p:val>
                                        </p:tav>
                                      </p:tavLst>
                                    </p:anim>
                                    <p:anim calcmode="lin" valueType="num">
                                      <p:cBhvr additive="base">
                                        <p:cTn id="7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9" presetClass="entr" presetSubtype="0" fill="hold" nodeType="click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dissolve">
                                      <p:cBhvr>
                                        <p:cTn id="75" dur="500"/>
                                        <p:tgtEl>
                                          <p:spTgt spid="5"/>
                                        </p:tgtEl>
                                      </p:cBhvr>
                                    </p:animEffect>
                                  </p:childTnLst>
                                </p:cTn>
                              </p:par>
                            </p:childTnLst>
                          </p:cTn>
                        </p:par>
                      </p:childTnLst>
                    </p:cTn>
                  </p:par>
                  <p:par>
                    <p:cTn id="76" fill="hold">
                      <p:stCondLst>
                        <p:cond delay="indefinite"/>
                      </p:stCondLst>
                      <p:childTnLst>
                        <p:par>
                          <p:cTn id="77" fill="hold">
                            <p:stCondLst>
                              <p:cond delay="0"/>
                            </p:stCondLst>
                            <p:childTnLst>
                              <p:par>
                                <p:cTn id="78" presetID="9" presetClass="entr" presetSubtype="0" fill="hold" nodeType="clickEffect">
                                  <p:stCondLst>
                                    <p:cond delay="0"/>
                                  </p:stCondLst>
                                  <p:childTnLst>
                                    <p:set>
                                      <p:cBhvr>
                                        <p:cTn id="79" dur="1" fill="hold">
                                          <p:stCondLst>
                                            <p:cond delay="0"/>
                                          </p:stCondLst>
                                        </p:cTn>
                                        <p:tgtEl>
                                          <p:spTgt spid="6"/>
                                        </p:tgtEl>
                                        <p:attrNameLst>
                                          <p:attrName>style.visibility</p:attrName>
                                        </p:attrNameLst>
                                      </p:cBhvr>
                                      <p:to>
                                        <p:strVal val="visible"/>
                                      </p:to>
                                    </p:set>
                                    <p:animEffect transition="in" filter="dissolve">
                                      <p:cBhvr>
                                        <p:cTn id="80" dur="500"/>
                                        <p:tgtEl>
                                          <p:spTgt spid="6"/>
                                        </p:tgtEl>
                                      </p:cBhvr>
                                    </p:animEffect>
                                  </p:childTnLst>
                                </p:cTn>
                              </p:par>
                            </p:childTnLst>
                          </p:cTn>
                        </p:par>
                      </p:childTnLst>
                    </p:cTn>
                  </p:par>
                  <p:par>
                    <p:cTn id="81" fill="hold">
                      <p:stCondLst>
                        <p:cond delay="indefinite"/>
                      </p:stCondLst>
                      <p:childTnLst>
                        <p:par>
                          <p:cTn id="82" fill="hold">
                            <p:stCondLst>
                              <p:cond delay="0"/>
                            </p:stCondLst>
                            <p:childTnLst>
                              <p:par>
                                <p:cTn id="83" presetID="9" presetClass="entr" presetSubtype="0" fill="hold" nodeType="clickEffect">
                                  <p:stCondLst>
                                    <p:cond delay="0"/>
                                  </p:stCondLst>
                                  <p:childTnLst>
                                    <p:set>
                                      <p:cBhvr>
                                        <p:cTn id="84" dur="1" fill="hold">
                                          <p:stCondLst>
                                            <p:cond delay="0"/>
                                          </p:stCondLst>
                                        </p:cTn>
                                        <p:tgtEl>
                                          <p:spTgt spid="7"/>
                                        </p:tgtEl>
                                        <p:attrNameLst>
                                          <p:attrName>style.visibility</p:attrName>
                                        </p:attrNameLst>
                                      </p:cBhvr>
                                      <p:to>
                                        <p:strVal val="visible"/>
                                      </p:to>
                                    </p:set>
                                    <p:animEffect transition="in" filter="dissolve">
                                      <p:cBhvr>
                                        <p:cTn id="85" dur="500"/>
                                        <p:tgtEl>
                                          <p:spTgt spid="7"/>
                                        </p:tgtEl>
                                      </p:cBhvr>
                                    </p:animEffect>
                                  </p:childTnLst>
                                </p:cTn>
                              </p:par>
                            </p:childTnLst>
                          </p:cTn>
                        </p:par>
                      </p:childTnLst>
                    </p:cTn>
                  </p:par>
                  <p:par>
                    <p:cTn id="86" fill="hold">
                      <p:stCondLst>
                        <p:cond delay="indefinite"/>
                      </p:stCondLst>
                      <p:childTnLst>
                        <p:par>
                          <p:cTn id="87" fill="hold">
                            <p:stCondLst>
                              <p:cond delay="0"/>
                            </p:stCondLst>
                            <p:childTnLst>
                              <p:par>
                                <p:cTn id="88" presetID="9" presetClass="entr" presetSubtype="0" fill="hold" nodeType="clickEffect">
                                  <p:stCondLst>
                                    <p:cond delay="0"/>
                                  </p:stCondLst>
                                  <p:childTnLst>
                                    <p:set>
                                      <p:cBhvr>
                                        <p:cTn id="89" dur="1" fill="hold">
                                          <p:stCondLst>
                                            <p:cond delay="0"/>
                                          </p:stCondLst>
                                        </p:cTn>
                                        <p:tgtEl>
                                          <p:spTgt spid="8"/>
                                        </p:tgtEl>
                                        <p:attrNameLst>
                                          <p:attrName>style.visibility</p:attrName>
                                        </p:attrNameLst>
                                      </p:cBhvr>
                                      <p:to>
                                        <p:strVal val="visible"/>
                                      </p:to>
                                    </p:set>
                                    <p:animEffect transition="in" filter="dissolve">
                                      <p:cBhvr>
                                        <p:cTn id="90" dur="500"/>
                                        <p:tgtEl>
                                          <p:spTgt spid="8"/>
                                        </p:tgtEl>
                                      </p:cBhvr>
                                    </p:animEffect>
                                  </p:childTnLst>
                                </p:cTn>
                              </p:par>
                            </p:childTnLst>
                          </p:cTn>
                        </p:par>
                      </p:childTnLst>
                    </p:cTn>
                  </p:par>
                  <p:par>
                    <p:cTn id="91" fill="hold">
                      <p:stCondLst>
                        <p:cond delay="indefinite"/>
                      </p:stCondLst>
                      <p:childTnLst>
                        <p:par>
                          <p:cTn id="92" fill="hold">
                            <p:stCondLst>
                              <p:cond delay="0"/>
                            </p:stCondLst>
                            <p:childTnLst>
                              <p:par>
                                <p:cTn id="93" presetID="9" presetClass="entr" presetSubtype="0" fill="hold" nodeType="click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dissolve">
                                      <p:cBhvr>
                                        <p:cTn id="95" dur="500"/>
                                        <p:tgtEl>
                                          <p:spTgt spid="13"/>
                                        </p:tgtEl>
                                      </p:cBhvr>
                                    </p:animEffect>
                                  </p:childTnLst>
                                </p:cTn>
                              </p:par>
                            </p:childTnLst>
                          </p:cTn>
                        </p:par>
                      </p:childTnLst>
                    </p:cTn>
                  </p:par>
                  <p:par>
                    <p:cTn id="96" fill="hold">
                      <p:stCondLst>
                        <p:cond delay="indefinite"/>
                      </p:stCondLst>
                      <p:childTnLst>
                        <p:par>
                          <p:cTn id="97" fill="hold">
                            <p:stCondLst>
                              <p:cond delay="0"/>
                            </p:stCondLst>
                            <p:childTnLst>
                              <p:par>
                                <p:cTn id="98" presetID="9" presetClass="entr" presetSubtype="0" fill="hold" nodeType="clickEffect">
                                  <p:stCondLst>
                                    <p:cond delay="0"/>
                                  </p:stCondLst>
                                  <p:childTnLst>
                                    <p:set>
                                      <p:cBhvr>
                                        <p:cTn id="99" dur="1" fill="hold">
                                          <p:stCondLst>
                                            <p:cond delay="0"/>
                                          </p:stCondLst>
                                        </p:cTn>
                                        <p:tgtEl>
                                          <p:spTgt spid="9"/>
                                        </p:tgtEl>
                                        <p:attrNameLst>
                                          <p:attrName>style.visibility</p:attrName>
                                        </p:attrNameLst>
                                      </p:cBhvr>
                                      <p:to>
                                        <p:strVal val="visible"/>
                                      </p:to>
                                    </p:set>
                                    <p:animEffect transition="in" filter="dissolve">
                                      <p:cBhvr>
                                        <p:cTn id="100" dur="500"/>
                                        <p:tgtEl>
                                          <p:spTgt spid="9"/>
                                        </p:tgtEl>
                                      </p:cBhvr>
                                    </p:animEffect>
                                  </p:childTnLst>
                                </p:cTn>
                              </p:par>
                            </p:childTnLst>
                          </p:cTn>
                        </p:par>
                      </p:childTnLst>
                    </p:cTn>
                  </p:par>
                  <p:par>
                    <p:cTn id="101" fill="hold">
                      <p:stCondLst>
                        <p:cond delay="indefinite"/>
                      </p:stCondLst>
                      <p:childTnLst>
                        <p:par>
                          <p:cTn id="102" fill="hold">
                            <p:stCondLst>
                              <p:cond delay="0"/>
                            </p:stCondLst>
                            <p:childTnLst>
                              <p:par>
                                <p:cTn id="103" presetID="9" presetClass="entr" presetSubtype="0" fill="hold" nodeType="clickEffect">
                                  <p:stCondLst>
                                    <p:cond delay="0"/>
                                  </p:stCondLst>
                                  <p:childTnLst>
                                    <p:set>
                                      <p:cBhvr>
                                        <p:cTn id="104" dur="1" fill="hold">
                                          <p:stCondLst>
                                            <p:cond delay="0"/>
                                          </p:stCondLst>
                                        </p:cTn>
                                        <p:tgtEl>
                                          <p:spTgt spid="10"/>
                                        </p:tgtEl>
                                        <p:attrNameLst>
                                          <p:attrName>style.visibility</p:attrName>
                                        </p:attrNameLst>
                                      </p:cBhvr>
                                      <p:to>
                                        <p:strVal val="visible"/>
                                      </p:to>
                                    </p:set>
                                    <p:animEffect transition="in" filter="dissolve">
                                      <p:cBhvr>
                                        <p:cTn id="105" dur="500"/>
                                        <p:tgtEl>
                                          <p:spTgt spid="10"/>
                                        </p:tgtEl>
                                      </p:cBhvr>
                                    </p:animEffect>
                                  </p:childTnLst>
                                </p:cTn>
                              </p:par>
                            </p:childTnLst>
                          </p:cTn>
                        </p:par>
                      </p:childTnLst>
                    </p:cTn>
                  </p:par>
                  <p:par>
                    <p:cTn id="106" fill="hold">
                      <p:stCondLst>
                        <p:cond delay="indefinite"/>
                      </p:stCondLst>
                      <p:childTnLst>
                        <p:par>
                          <p:cTn id="107" fill="hold">
                            <p:stCondLst>
                              <p:cond delay="0"/>
                            </p:stCondLst>
                            <p:childTnLst>
                              <p:par>
                                <p:cTn id="108" presetID="9" presetClass="entr" presetSubtype="0" fill="hold" nodeType="click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dissolve">
                                      <p:cBhvr>
                                        <p:cTn id="110" dur="500"/>
                                        <p:tgtEl>
                                          <p:spTgt spid="11"/>
                                        </p:tgtEl>
                                      </p:cBhvr>
                                    </p:animEffect>
                                  </p:childTnLst>
                                </p:cTn>
                              </p:par>
                            </p:childTnLst>
                          </p:cTn>
                        </p:par>
                      </p:childTnLst>
                    </p:cTn>
                  </p:par>
                  <p:par>
                    <p:cTn id="111" fill="hold">
                      <p:stCondLst>
                        <p:cond delay="indefinite"/>
                      </p:stCondLst>
                      <p:childTnLst>
                        <p:par>
                          <p:cTn id="112" fill="hold">
                            <p:stCondLst>
                              <p:cond delay="0"/>
                            </p:stCondLst>
                            <p:childTnLst>
                              <p:par>
                                <p:cTn id="113" presetID="9" presetClass="entr" presetSubtype="0" fill="hold" nodeType="clickEffect">
                                  <p:stCondLst>
                                    <p:cond delay="0"/>
                                  </p:stCondLst>
                                  <p:childTnLst>
                                    <p:set>
                                      <p:cBhvr>
                                        <p:cTn id="114" dur="1" fill="hold">
                                          <p:stCondLst>
                                            <p:cond delay="0"/>
                                          </p:stCondLst>
                                        </p:cTn>
                                        <p:tgtEl>
                                          <p:spTgt spid="12"/>
                                        </p:tgtEl>
                                        <p:attrNameLst>
                                          <p:attrName>style.visibility</p:attrName>
                                        </p:attrNameLst>
                                      </p:cBhvr>
                                      <p:to>
                                        <p:strVal val="visible"/>
                                      </p:to>
                                    </p:set>
                                    <p:animEffect transition="in" filter="dissolve">
                                      <p:cBhvr>
                                        <p:cTn id="115" dur="500"/>
                                        <p:tgtEl>
                                          <p:spTgt spid="12"/>
                                        </p:tgtEl>
                                      </p:cBhvr>
                                    </p:animEffect>
                                  </p:childTnLst>
                                </p:cTn>
                              </p:par>
                            </p:childTnLst>
                          </p:cTn>
                        </p:par>
                      </p:childTnLst>
                    </p:cTn>
                  </p:par>
                  <p:par>
                    <p:cTn id="116" fill="hold">
                      <p:stCondLst>
                        <p:cond delay="indefinite"/>
                      </p:stCondLst>
                      <p:childTnLst>
                        <p:par>
                          <p:cTn id="117" fill="hold">
                            <p:stCondLst>
                              <p:cond delay="0"/>
                            </p:stCondLst>
                            <p:childTnLst>
                              <p:par>
                                <p:cTn id="118" presetID="9" presetClass="entr" presetSubtype="0" fill="hold" nodeType="clickEffect">
                                  <p:stCondLst>
                                    <p:cond delay="0"/>
                                  </p:stCondLst>
                                  <p:childTnLst>
                                    <p:set>
                                      <p:cBhvr>
                                        <p:cTn id="119" dur="1" fill="hold">
                                          <p:stCondLst>
                                            <p:cond delay="0"/>
                                          </p:stCondLst>
                                        </p:cTn>
                                        <p:tgtEl>
                                          <p:spTgt spid="14"/>
                                        </p:tgtEl>
                                        <p:attrNameLst>
                                          <p:attrName>style.visibility</p:attrName>
                                        </p:attrNameLst>
                                      </p:cBhvr>
                                      <p:to>
                                        <p:strVal val="visible"/>
                                      </p:to>
                                    </p:set>
                                    <p:animEffect transition="in" filter="dissolve">
                                      <p:cBhvr>
                                        <p:cTn id="120" dur="500"/>
                                        <p:tgtEl>
                                          <p:spTgt spid="14"/>
                                        </p:tgtEl>
                                      </p:cBhvr>
                                    </p:animEffect>
                                  </p:childTnLst>
                                </p:cTn>
                              </p:par>
                            </p:childTnLst>
                          </p:cTn>
                        </p:par>
                      </p:childTnLst>
                    </p:cTn>
                  </p:par>
                  <p:par>
                    <p:cTn id="121" fill="hold">
                      <p:stCondLst>
                        <p:cond delay="indefinite"/>
                      </p:stCondLst>
                      <p:childTnLst>
                        <p:par>
                          <p:cTn id="122" fill="hold">
                            <p:stCondLst>
                              <p:cond delay="0"/>
                            </p:stCondLst>
                            <p:childTnLst>
                              <p:par>
                                <p:cTn id="123" presetID="9" presetClass="entr" presetSubtype="0" fill="hold" nodeType="clickEffect">
                                  <p:stCondLst>
                                    <p:cond delay="0"/>
                                  </p:stCondLst>
                                  <p:childTnLst>
                                    <p:set>
                                      <p:cBhvr>
                                        <p:cTn id="124" dur="1" fill="hold">
                                          <p:stCondLst>
                                            <p:cond delay="0"/>
                                          </p:stCondLst>
                                        </p:cTn>
                                        <p:tgtEl>
                                          <p:spTgt spid="15"/>
                                        </p:tgtEl>
                                        <p:attrNameLst>
                                          <p:attrName>style.visibility</p:attrName>
                                        </p:attrNameLst>
                                      </p:cBhvr>
                                      <p:to>
                                        <p:strVal val="visible"/>
                                      </p:to>
                                    </p:set>
                                    <p:animEffect transition="in" filter="dissolve">
                                      <p:cBhvr>
                                        <p:cTn id="125" dur="500"/>
                                        <p:tgtEl>
                                          <p:spTgt spid="15"/>
                                        </p:tgtEl>
                                      </p:cBhvr>
                                    </p:animEffect>
                                  </p:childTnLst>
                                </p:cTn>
                              </p:par>
                            </p:childTnLst>
                          </p:cTn>
                        </p:par>
                      </p:childTnLst>
                    </p:cTn>
                  </p:par>
                  <p:par>
                    <p:cTn id="126" fill="hold">
                      <p:stCondLst>
                        <p:cond delay="indefinite"/>
                      </p:stCondLst>
                      <p:childTnLst>
                        <p:par>
                          <p:cTn id="127" fill="hold">
                            <p:stCondLst>
                              <p:cond delay="0"/>
                            </p:stCondLst>
                            <p:childTnLst>
                              <p:par>
                                <p:cTn id="128" presetID="9" presetClass="entr" presetSubtype="0" fill="hold" grpId="0" nodeType="clickEffect">
                                  <p:stCondLst>
                                    <p:cond delay="0"/>
                                  </p:stCondLst>
                                  <p:childTnLst>
                                    <p:set>
                                      <p:cBhvr>
                                        <p:cTn id="129" dur="1" fill="hold">
                                          <p:stCondLst>
                                            <p:cond delay="0"/>
                                          </p:stCondLst>
                                        </p:cTn>
                                        <p:tgtEl>
                                          <p:spTgt spid="309379"/>
                                        </p:tgtEl>
                                        <p:attrNameLst>
                                          <p:attrName>style.visibility</p:attrName>
                                        </p:attrNameLst>
                                      </p:cBhvr>
                                      <p:to>
                                        <p:strVal val="visible"/>
                                      </p:to>
                                    </p:set>
                                    <p:animEffect transition="in" filter="dissolve">
                                      <p:cBhvr>
                                        <p:cTn id="130" dur="500"/>
                                        <p:tgtEl>
                                          <p:spTgt spid="309379"/>
                                        </p:tgtEl>
                                      </p:cBhvr>
                                    </p:animEffect>
                                  </p:childTnLst>
                                </p:cTn>
                              </p:par>
                            </p:childTnLst>
                          </p:cTn>
                        </p:par>
                      </p:childTnLst>
                    </p:cTn>
                  </p:par>
                  <p:par>
                    <p:cTn id="131" fill="hold">
                      <p:stCondLst>
                        <p:cond delay="indefinite"/>
                      </p:stCondLst>
                      <p:childTnLst>
                        <p:par>
                          <p:cTn id="132" fill="hold">
                            <p:stCondLst>
                              <p:cond delay="0"/>
                            </p:stCondLst>
                            <p:childTnLst>
                              <p:par>
                                <p:cTn id="133" presetID="9" presetClass="entr" presetSubtype="0" fill="hold" grpId="0" nodeType="clickEffect">
                                  <p:stCondLst>
                                    <p:cond delay="0"/>
                                  </p:stCondLst>
                                  <p:childTnLst>
                                    <p:set>
                                      <p:cBhvr>
                                        <p:cTn id="134" dur="1" fill="hold">
                                          <p:stCondLst>
                                            <p:cond delay="0"/>
                                          </p:stCondLst>
                                        </p:cTn>
                                        <p:tgtEl>
                                          <p:spTgt spid="309381"/>
                                        </p:tgtEl>
                                        <p:attrNameLst>
                                          <p:attrName>style.visibility</p:attrName>
                                        </p:attrNameLst>
                                      </p:cBhvr>
                                      <p:to>
                                        <p:strVal val="visible"/>
                                      </p:to>
                                    </p:set>
                                    <p:animEffect transition="in" filter="dissolve">
                                      <p:cBhvr>
                                        <p:cTn id="135" dur="500"/>
                                        <p:tgtEl>
                                          <p:spTgt spid="309381"/>
                                        </p:tgtEl>
                                      </p:cBhvr>
                                    </p:animEffect>
                                  </p:childTnLst>
                                </p:cTn>
                              </p:par>
                            </p:childTnLst>
                          </p:cTn>
                        </p:par>
                      </p:childTnLst>
                    </p:cTn>
                  </p:par>
                  <p:par>
                    <p:cTn id="136" fill="hold">
                      <p:stCondLst>
                        <p:cond delay="indefinite"/>
                      </p:stCondLst>
                      <p:childTnLst>
                        <p:par>
                          <p:cTn id="137" fill="hold">
                            <p:stCondLst>
                              <p:cond delay="0"/>
                            </p:stCondLst>
                            <p:childTnLst>
                              <p:par>
                                <p:cTn id="138" presetID="9" presetClass="entr" presetSubtype="0" fill="hold" grpId="0" nodeType="clickEffect">
                                  <p:stCondLst>
                                    <p:cond delay="0"/>
                                  </p:stCondLst>
                                  <p:childTnLst>
                                    <p:set>
                                      <p:cBhvr>
                                        <p:cTn id="139" dur="1" fill="hold">
                                          <p:stCondLst>
                                            <p:cond delay="0"/>
                                          </p:stCondLst>
                                        </p:cTn>
                                        <p:tgtEl>
                                          <p:spTgt spid="309382"/>
                                        </p:tgtEl>
                                        <p:attrNameLst>
                                          <p:attrName>style.visibility</p:attrName>
                                        </p:attrNameLst>
                                      </p:cBhvr>
                                      <p:to>
                                        <p:strVal val="visible"/>
                                      </p:to>
                                    </p:set>
                                    <p:animEffect transition="in" filter="dissolve">
                                      <p:cBhvr>
                                        <p:cTn id="140" dur="500"/>
                                        <p:tgtEl>
                                          <p:spTgt spid="309382"/>
                                        </p:tgtEl>
                                      </p:cBhvr>
                                    </p:animEffect>
                                  </p:childTnLst>
                                </p:cTn>
                              </p:par>
                            </p:childTnLst>
                          </p:cTn>
                        </p:par>
                      </p:childTnLst>
                    </p:cTn>
                  </p:par>
                  <p:par>
                    <p:cTn id="141" fill="hold">
                      <p:stCondLst>
                        <p:cond delay="indefinite"/>
                      </p:stCondLst>
                      <p:childTnLst>
                        <p:par>
                          <p:cTn id="142" fill="hold">
                            <p:stCondLst>
                              <p:cond delay="0"/>
                            </p:stCondLst>
                            <p:childTnLst>
                              <p:par>
                                <p:cTn id="143" presetID="9" presetClass="entr" presetSubtype="0" fill="hold" nodeType="clickEffect">
                                  <p:stCondLst>
                                    <p:cond delay="0"/>
                                  </p:stCondLst>
                                  <p:childTnLst>
                                    <p:set>
                                      <p:cBhvr>
                                        <p:cTn id="144" dur="1" fill="hold">
                                          <p:stCondLst>
                                            <p:cond delay="0"/>
                                          </p:stCondLst>
                                        </p:cTn>
                                        <p:tgtEl>
                                          <p:spTgt spid="16"/>
                                        </p:tgtEl>
                                        <p:attrNameLst>
                                          <p:attrName>style.visibility</p:attrName>
                                        </p:attrNameLst>
                                      </p:cBhvr>
                                      <p:to>
                                        <p:strVal val="visible"/>
                                      </p:to>
                                    </p:set>
                                    <p:animEffect transition="in" filter="dissolve">
                                      <p:cBhvr>
                                        <p:cTn id="14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251" grpId="0" autoUpdateAnimBg="0"/>
      <p:bldP spid="309252" grpId="0" autoUpdateAnimBg="0"/>
      <p:bldP spid="309253" grpId="0" autoUpdateAnimBg="0"/>
      <p:bldP spid="309254" grpId="0" autoUpdateAnimBg="0"/>
      <p:bldP spid="309255" grpId="0" autoUpdateAnimBg="0"/>
      <p:bldP spid="309256" grpId="0" autoUpdateAnimBg="0"/>
      <p:bldP spid="309259" grpId="0" autoUpdateAnimBg="0"/>
      <p:bldP spid="309257" grpId="0" autoUpdateAnimBg="0"/>
      <p:bldP spid="309271" grpId="0" autoUpdateAnimBg="0"/>
      <p:bldP spid="309272" grpId="0" autoUpdateAnimBg="0"/>
      <p:bldP spid="309273" grpId="0" autoUpdateAnimBg="0"/>
      <p:bldP spid="309379" grpId="0" autoUpdateAnimBg="0"/>
      <p:bldP spid="309381" grpId="0" autoUpdateAnimBg="0"/>
      <p:bldP spid="309382" grpId="0"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13347" name="Rectangle 3"/>
          <p:cNvSpPr>
            <a:spLocks noGrp="1" noChangeArrowheads="1"/>
          </p:cNvSpPr>
          <p:nvPr>
            <p:ph idx="1"/>
          </p:nvPr>
        </p:nvSpPr>
        <p:spPr>
          <a:xfrm>
            <a:off x="685800" y="2590800"/>
            <a:ext cx="7772400" cy="3048000"/>
          </a:xfrm>
        </p:spPr>
        <p:txBody>
          <a:bodyPr/>
          <a:lstStyle/>
          <a:p>
            <a:pPr algn="ctr" eaLnBrk="1" hangingPunct="1">
              <a:buClr>
                <a:srgbClr val="FFFF00"/>
              </a:buClr>
              <a:buFontTx/>
              <a:buNone/>
            </a:pPr>
            <a:r>
              <a:rPr lang="en-US" sz="2800" b="1" smtClean="0">
                <a:latin typeface="Times New Roman" pitchFamily="18" charset="0"/>
                <a:cs typeface="Times New Roman" pitchFamily="18" charset="0"/>
              </a:rPr>
              <a:t>NOW LETS LOOK AT WHAT THE 10524 MAY LOOK LIKE WHEN IT IS FILLED OUT BY THE OPERATOR(S) ON A JOBSITE FOR AN </a:t>
            </a:r>
            <a:r>
              <a:rPr lang="en-US" sz="2800" b="1" i="1" smtClean="0">
                <a:latin typeface="Times New Roman" pitchFamily="18" charset="0"/>
                <a:cs typeface="Times New Roman" pitchFamily="18" charset="0"/>
              </a:rPr>
              <a:t>EXTENDED PERIOD OF TIME.</a:t>
            </a:r>
          </a:p>
        </p:txBody>
      </p:sp>
      <p:sp>
        <p:nvSpPr>
          <p:cNvPr id="66562" name="Rectangle 2"/>
          <p:cNvSpPr>
            <a:spLocks noGrp="1" noChangeArrowheads="1"/>
          </p:cNvSpPr>
          <p:nvPr>
            <p:ph type="title"/>
          </p:nvPr>
        </p:nvSpPr>
        <p:spPr>
          <a:xfrm>
            <a:off x="0" y="0"/>
            <a:ext cx="9144000" cy="1828800"/>
          </a:xfrm>
        </p:spPr>
        <p:txBody>
          <a:bodyPr>
            <a:normAutofit fontScale="90000"/>
          </a:bodyPr>
          <a:lstStyle/>
          <a:p>
            <a:pPr algn="ctr" eaLnBrk="1" fontAlgn="auto" hangingPunct="1">
              <a:spcAft>
                <a:spcPts val="0"/>
              </a:spcAft>
              <a:defRPr/>
            </a:pPr>
            <a:r>
              <a:rPr sz="6000" b="1" smtClean="0">
                <a:solidFill>
                  <a:srgbClr val="FF0000"/>
                </a:solidFill>
                <a:latin typeface="Times New Roman" pitchFamily="18" charset="0"/>
                <a:cs typeface="Times New Roman" pitchFamily="18" charset="0"/>
              </a:rPr>
              <a:t>10524 EXTENDED JOBSITE</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13347">
                                            <p:txEl>
                                              <p:pRg st="0" end="0"/>
                                            </p:txEl>
                                          </p:spTgt>
                                        </p:tgtEl>
                                        <p:attrNameLst>
                                          <p:attrName>style.visibility</p:attrName>
                                        </p:attrNameLst>
                                      </p:cBhvr>
                                      <p:to>
                                        <p:strVal val="visible"/>
                                      </p:to>
                                    </p:set>
                                    <p:animEffect transition="in" filter="checkerboard(across)">
                                      <p:cBhvr>
                                        <p:cTn id="7" dur="500"/>
                                        <p:tgtEl>
                                          <p:spTgt spid="3133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347" grpId="0" build="p" autoUpdateAnimBg="0" advAuto="0"/>
    </p:bld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2946" name="Picture 5122" descr="Marine Form21"/>
          <p:cNvPicPr>
            <a:picLocks noChangeAspect="1" noChangeArrowheads="1"/>
          </p:cNvPicPr>
          <p:nvPr/>
        </p:nvPicPr>
        <p:blipFill>
          <a:blip r:embed="rId2" cstate="print"/>
          <a:srcRect/>
          <a:stretch>
            <a:fillRect/>
          </a:stretch>
        </p:blipFill>
        <p:spPr bwMode="auto">
          <a:xfrm>
            <a:off x="0" y="0"/>
            <a:ext cx="9144000" cy="6848475"/>
          </a:xfrm>
          <a:prstGeom prst="rect">
            <a:avLst/>
          </a:prstGeom>
          <a:noFill/>
          <a:ln w="9525">
            <a:noFill/>
            <a:miter lim="800000"/>
            <a:headEnd/>
            <a:tailEnd/>
          </a:ln>
        </p:spPr>
      </p:pic>
      <p:sp>
        <p:nvSpPr>
          <p:cNvPr id="311299" name="Text Box 5123"/>
          <p:cNvSpPr txBox="1">
            <a:spLocks noChangeArrowheads="1"/>
          </p:cNvSpPr>
          <p:nvPr/>
        </p:nvSpPr>
        <p:spPr bwMode="auto">
          <a:xfrm>
            <a:off x="133350" y="511175"/>
            <a:ext cx="3406775" cy="307975"/>
          </a:xfrm>
          <a:prstGeom prst="rect">
            <a:avLst/>
          </a:prstGeom>
          <a:noFill/>
          <a:ln w="12700">
            <a:noFill/>
            <a:miter lim="800000"/>
            <a:headEnd type="none" w="sm" len="sm"/>
            <a:tailEnd type="none" w="sm" len="sm"/>
          </a:ln>
        </p:spPr>
        <p:txBody>
          <a:bodyPr wrap="none">
            <a:spAutoFit/>
          </a:bodyPr>
          <a:lstStyle/>
          <a:p>
            <a:pPr eaLnBrk="0" hangingPunct="0"/>
            <a:r>
              <a:rPr lang="en-US" sz="1400">
                <a:solidFill>
                  <a:schemeClr val="tx1"/>
                </a:solidFill>
                <a:latin typeface="Courier New" pitchFamily="49" charset="0"/>
              </a:rPr>
              <a:t>ALL TERRAIN CRANE (ATC) MAC </a:t>
            </a:r>
            <a:r>
              <a:rPr lang="en-US" sz="1400">
                <a:solidFill>
                  <a:schemeClr val="bg1"/>
                </a:solidFill>
                <a:latin typeface="Courier New" pitchFamily="49" charset="0"/>
              </a:rPr>
              <a:t>50</a:t>
            </a:r>
          </a:p>
        </p:txBody>
      </p:sp>
      <p:sp>
        <p:nvSpPr>
          <p:cNvPr id="311300" name="Text Box 5124"/>
          <p:cNvSpPr txBox="1">
            <a:spLocks noChangeArrowheads="1"/>
          </p:cNvSpPr>
          <p:nvPr/>
        </p:nvSpPr>
        <p:spPr bwMode="auto">
          <a:xfrm>
            <a:off x="3448050" y="498475"/>
            <a:ext cx="828675" cy="307975"/>
          </a:xfrm>
          <a:prstGeom prst="rect">
            <a:avLst/>
          </a:prstGeom>
          <a:noFill/>
          <a:ln w="12700">
            <a:noFill/>
            <a:miter lim="800000"/>
            <a:headEnd type="none" w="sm" len="sm"/>
            <a:tailEnd type="none" w="sm" len="sm"/>
          </a:ln>
        </p:spPr>
        <p:txBody>
          <a:bodyPr wrap="none">
            <a:spAutoFit/>
          </a:bodyPr>
          <a:lstStyle/>
          <a:p>
            <a:pPr eaLnBrk="0" hangingPunct="0"/>
            <a:r>
              <a:rPr lang="en-US" sz="1400">
                <a:solidFill>
                  <a:schemeClr val="tx1"/>
                </a:solidFill>
                <a:latin typeface="Courier New" pitchFamily="49" charset="0"/>
              </a:rPr>
              <a:t>11262A</a:t>
            </a:r>
          </a:p>
        </p:txBody>
      </p:sp>
      <p:sp>
        <p:nvSpPr>
          <p:cNvPr id="311301" name="Text Box 5125"/>
          <p:cNvSpPr txBox="1">
            <a:spLocks noChangeArrowheads="1"/>
          </p:cNvSpPr>
          <p:nvPr/>
        </p:nvSpPr>
        <p:spPr bwMode="auto">
          <a:xfrm>
            <a:off x="4441825" y="503238"/>
            <a:ext cx="828675" cy="307975"/>
          </a:xfrm>
          <a:prstGeom prst="rect">
            <a:avLst/>
          </a:prstGeom>
          <a:noFill/>
          <a:ln w="12700">
            <a:noFill/>
            <a:miter lim="800000"/>
            <a:headEnd type="none" w="sm" len="sm"/>
            <a:tailEnd type="none" w="sm" len="sm"/>
          </a:ln>
        </p:spPr>
        <p:txBody>
          <a:bodyPr wrap="none">
            <a:spAutoFit/>
          </a:bodyPr>
          <a:lstStyle/>
          <a:p>
            <a:pPr eaLnBrk="0" hangingPunct="0"/>
            <a:r>
              <a:rPr lang="en-US" sz="1400">
                <a:solidFill>
                  <a:schemeClr val="tx1"/>
                </a:solidFill>
                <a:latin typeface="Courier New" pitchFamily="49" charset="0"/>
              </a:rPr>
              <a:t>627524</a:t>
            </a:r>
          </a:p>
        </p:txBody>
      </p:sp>
      <p:sp>
        <p:nvSpPr>
          <p:cNvPr id="311302" name="Text Box 5126"/>
          <p:cNvSpPr txBox="1">
            <a:spLocks noChangeArrowheads="1"/>
          </p:cNvSpPr>
          <p:nvPr/>
        </p:nvSpPr>
        <p:spPr bwMode="auto">
          <a:xfrm>
            <a:off x="5486400" y="498475"/>
            <a:ext cx="1150938" cy="307975"/>
          </a:xfrm>
          <a:prstGeom prst="rect">
            <a:avLst/>
          </a:prstGeom>
          <a:noFill/>
          <a:ln w="12700">
            <a:noFill/>
            <a:miter lim="800000"/>
            <a:headEnd type="none" w="sm" len="sm"/>
            <a:tailEnd type="none" w="sm" len="sm"/>
          </a:ln>
        </p:spPr>
        <p:txBody>
          <a:bodyPr wrap="none">
            <a:spAutoFit/>
          </a:bodyPr>
          <a:lstStyle/>
          <a:p>
            <a:pPr eaLnBrk="0" hangingPunct="0"/>
            <a:r>
              <a:rPr lang="en-US" sz="1400">
                <a:solidFill>
                  <a:schemeClr val="tx1"/>
                </a:solidFill>
                <a:latin typeface="Courier New" pitchFamily="49" charset="0"/>
              </a:rPr>
              <a:t>13 JUL 09</a:t>
            </a:r>
          </a:p>
        </p:txBody>
      </p:sp>
      <p:sp>
        <p:nvSpPr>
          <p:cNvPr id="311303" name="Text Box 5127"/>
          <p:cNvSpPr txBox="1">
            <a:spLocks noChangeArrowheads="1"/>
          </p:cNvSpPr>
          <p:nvPr/>
        </p:nvSpPr>
        <p:spPr bwMode="auto">
          <a:xfrm>
            <a:off x="8150225" y="498475"/>
            <a:ext cx="715963" cy="304800"/>
          </a:xfrm>
          <a:prstGeom prst="rect">
            <a:avLst/>
          </a:prstGeom>
          <a:noFill/>
          <a:ln w="12700">
            <a:noFill/>
            <a:miter lim="800000"/>
            <a:headEnd type="none" w="sm" len="sm"/>
            <a:tailEnd type="none" w="sm" len="sm"/>
          </a:ln>
        </p:spPr>
        <p:txBody>
          <a:bodyPr wrap="none">
            <a:spAutoFit/>
          </a:bodyPr>
          <a:lstStyle/>
          <a:p>
            <a:pPr eaLnBrk="0" hangingPunct="0"/>
            <a:r>
              <a:rPr lang="en-US" sz="1400">
                <a:solidFill>
                  <a:schemeClr val="tx1"/>
                </a:solidFill>
                <a:latin typeface="Courier New" pitchFamily="49" charset="0"/>
              </a:rPr>
              <a:t>00172</a:t>
            </a:r>
          </a:p>
        </p:txBody>
      </p:sp>
      <p:sp>
        <p:nvSpPr>
          <p:cNvPr id="311304" name="Text Box 5128"/>
          <p:cNvSpPr txBox="1">
            <a:spLocks noChangeArrowheads="1"/>
          </p:cNvSpPr>
          <p:nvPr/>
        </p:nvSpPr>
        <p:spPr bwMode="auto">
          <a:xfrm>
            <a:off x="2514600" y="815975"/>
            <a:ext cx="1473200" cy="307975"/>
          </a:xfrm>
          <a:prstGeom prst="rect">
            <a:avLst/>
          </a:prstGeom>
          <a:noFill/>
          <a:ln w="12700">
            <a:noFill/>
            <a:miter lim="800000"/>
            <a:headEnd type="none" w="sm" len="sm"/>
            <a:tailEnd type="none" w="sm" len="sm"/>
          </a:ln>
        </p:spPr>
        <p:txBody>
          <a:bodyPr wrap="none">
            <a:spAutoFit/>
          </a:bodyPr>
          <a:lstStyle/>
          <a:p>
            <a:pPr eaLnBrk="0" hangingPunct="0"/>
            <a:r>
              <a:rPr lang="en-US" sz="1400">
                <a:solidFill>
                  <a:schemeClr val="tx1"/>
                </a:solidFill>
                <a:latin typeface="Courier New" pitchFamily="49" charset="0"/>
              </a:rPr>
              <a:t>11262A-OR/3A</a:t>
            </a:r>
          </a:p>
        </p:txBody>
      </p:sp>
      <p:sp>
        <p:nvSpPr>
          <p:cNvPr id="311306" name="Text Box 5130"/>
          <p:cNvSpPr txBox="1">
            <a:spLocks noChangeArrowheads="1"/>
          </p:cNvSpPr>
          <p:nvPr/>
        </p:nvSpPr>
        <p:spPr bwMode="auto">
          <a:xfrm>
            <a:off x="5562600" y="838200"/>
            <a:ext cx="828675" cy="307975"/>
          </a:xfrm>
          <a:prstGeom prst="rect">
            <a:avLst/>
          </a:prstGeom>
          <a:noFill/>
          <a:ln w="12700">
            <a:noFill/>
            <a:miter lim="800000"/>
            <a:headEnd type="none" w="sm" len="sm"/>
            <a:tailEnd type="none" w="sm" len="sm"/>
          </a:ln>
        </p:spPr>
        <p:txBody>
          <a:bodyPr>
            <a:spAutoFit/>
          </a:bodyPr>
          <a:lstStyle/>
          <a:p>
            <a:pPr eaLnBrk="0" hangingPunct="0"/>
            <a:r>
              <a:rPr lang="en-US" sz="1400">
                <a:solidFill>
                  <a:schemeClr val="tx1"/>
                </a:solidFill>
                <a:latin typeface="Courier New" pitchFamily="49" charset="0"/>
              </a:rPr>
              <a:t>11262A</a:t>
            </a:r>
          </a:p>
        </p:txBody>
      </p:sp>
      <p:grpSp>
        <p:nvGrpSpPr>
          <p:cNvPr id="2" name="Group 5231"/>
          <p:cNvGrpSpPr>
            <a:grpSpLocks/>
          </p:cNvGrpSpPr>
          <p:nvPr/>
        </p:nvGrpSpPr>
        <p:grpSpPr bwMode="auto">
          <a:xfrm>
            <a:off x="998538" y="1249363"/>
            <a:ext cx="2916237" cy="350837"/>
            <a:chOff x="629" y="787"/>
            <a:chExt cx="1837" cy="221"/>
          </a:xfrm>
        </p:grpSpPr>
        <p:sp>
          <p:nvSpPr>
            <p:cNvPr id="83059" name="Text Box 5129"/>
            <p:cNvSpPr txBox="1">
              <a:spLocks noChangeArrowheads="1"/>
            </p:cNvSpPr>
            <p:nvPr/>
          </p:nvSpPr>
          <p:spPr bwMode="auto">
            <a:xfrm>
              <a:off x="629" y="796"/>
              <a:ext cx="347" cy="212"/>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250</a:t>
              </a:r>
            </a:p>
          </p:txBody>
        </p:sp>
        <p:sp>
          <p:nvSpPr>
            <p:cNvPr id="83060" name="Text Box 5131"/>
            <p:cNvSpPr txBox="1">
              <a:spLocks noChangeArrowheads="1"/>
            </p:cNvSpPr>
            <p:nvPr/>
          </p:nvSpPr>
          <p:spPr bwMode="auto">
            <a:xfrm>
              <a:off x="1046" y="790"/>
              <a:ext cx="347" cy="212"/>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500</a:t>
              </a:r>
            </a:p>
          </p:txBody>
        </p:sp>
        <p:sp>
          <p:nvSpPr>
            <p:cNvPr id="83061" name="Text Box 5132"/>
            <p:cNvSpPr txBox="1">
              <a:spLocks noChangeArrowheads="1"/>
            </p:cNvSpPr>
            <p:nvPr/>
          </p:nvSpPr>
          <p:spPr bwMode="auto">
            <a:xfrm>
              <a:off x="1373" y="790"/>
              <a:ext cx="424" cy="212"/>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1000</a:t>
              </a:r>
            </a:p>
          </p:txBody>
        </p:sp>
        <p:sp>
          <p:nvSpPr>
            <p:cNvPr id="83062" name="Text Box 5133"/>
            <p:cNvSpPr txBox="1">
              <a:spLocks noChangeArrowheads="1"/>
            </p:cNvSpPr>
            <p:nvPr/>
          </p:nvSpPr>
          <p:spPr bwMode="auto">
            <a:xfrm>
              <a:off x="1703" y="787"/>
              <a:ext cx="424" cy="212"/>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1500</a:t>
              </a:r>
            </a:p>
          </p:txBody>
        </p:sp>
        <p:sp>
          <p:nvSpPr>
            <p:cNvPr id="83063" name="Text Box 5134"/>
            <p:cNvSpPr txBox="1">
              <a:spLocks noChangeArrowheads="1"/>
            </p:cNvSpPr>
            <p:nvPr/>
          </p:nvSpPr>
          <p:spPr bwMode="auto">
            <a:xfrm>
              <a:off x="2039" y="790"/>
              <a:ext cx="427" cy="213"/>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3000</a:t>
              </a:r>
            </a:p>
          </p:txBody>
        </p:sp>
      </p:grpSp>
      <p:grpSp>
        <p:nvGrpSpPr>
          <p:cNvPr id="3" name="Group 5135"/>
          <p:cNvGrpSpPr>
            <a:grpSpLocks/>
          </p:cNvGrpSpPr>
          <p:nvPr/>
        </p:nvGrpSpPr>
        <p:grpSpPr bwMode="auto">
          <a:xfrm>
            <a:off x="990600" y="1600200"/>
            <a:ext cx="2921000" cy="346075"/>
            <a:chOff x="624" y="1008"/>
            <a:chExt cx="1840" cy="218"/>
          </a:xfrm>
        </p:grpSpPr>
        <p:sp>
          <p:nvSpPr>
            <p:cNvPr id="83054" name="Text Box 5136"/>
            <p:cNvSpPr txBox="1">
              <a:spLocks noChangeArrowheads="1"/>
            </p:cNvSpPr>
            <p:nvPr/>
          </p:nvSpPr>
          <p:spPr bwMode="auto">
            <a:xfrm>
              <a:off x="624" y="1008"/>
              <a:ext cx="347" cy="212"/>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250</a:t>
              </a:r>
            </a:p>
          </p:txBody>
        </p:sp>
        <p:sp>
          <p:nvSpPr>
            <p:cNvPr id="83055" name="Text Box 5137"/>
            <p:cNvSpPr txBox="1">
              <a:spLocks noChangeArrowheads="1"/>
            </p:cNvSpPr>
            <p:nvPr/>
          </p:nvSpPr>
          <p:spPr bwMode="auto">
            <a:xfrm>
              <a:off x="1056" y="1008"/>
              <a:ext cx="347" cy="212"/>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500</a:t>
              </a:r>
            </a:p>
          </p:txBody>
        </p:sp>
        <p:sp>
          <p:nvSpPr>
            <p:cNvPr id="83056" name="Text Box 5138"/>
            <p:cNvSpPr txBox="1">
              <a:spLocks noChangeArrowheads="1"/>
            </p:cNvSpPr>
            <p:nvPr/>
          </p:nvSpPr>
          <p:spPr bwMode="auto">
            <a:xfrm>
              <a:off x="1365" y="1014"/>
              <a:ext cx="424" cy="212"/>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1000</a:t>
              </a:r>
            </a:p>
          </p:txBody>
        </p:sp>
        <p:sp>
          <p:nvSpPr>
            <p:cNvPr id="83057" name="Text Box 5139"/>
            <p:cNvSpPr txBox="1">
              <a:spLocks noChangeArrowheads="1"/>
            </p:cNvSpPr>
            <p:nvPr/>
          </p:nvSpPr>
          <p:spPr bwMode="auto">
            <a:xfrm>
              <a:off x="1707" y="1011"/>
              <a:ext cx="424" cy="212"/>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1500</a:t>
              </a:r>
            </a:p>
          </p:txBody>
        </p:sp>
        <p:sp>
          <p:nvSpPr>
            <p:cNvPr id="83058" name="Text Box 5140"/>
            <p:cNvSpPr txBox="1">
              <a:spLocks noChangeArrowheads="1"/>
            </p:cNvSpPr>
            <p:nvPr/>
          </p:nvSpPr>
          <p:spPr bwMode="auto">
            <a:xfrm>
              <a:off x="2037" y="1011"/>
              <a:ext cx="427" cy="213"/>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3000</a:t>
              </a:r>
            </a:p>
          </p:txBody>
        </p:sp>
      </p:grpSp>
      <p:grpSp>
        <p:nvGrpSpPr>
          <p:cNvPr id="4" name="Group 5141"/>
          <p:cNvGrpSpPr>
            <a:grpSpLocks/>
          </p:cNvGrpSpPr>
          <p:nvPr/>
        </p:nvGrpSpPr>
        <p:grpSpPr bwMode="auto">
          <a:xfrm>
            <a:off x="5257800" y="1600200"/>
            <a:ext cx="3568700" cy="338138"/>
            <a:chOff x="3312" y="1008"/>
            <a:chExt cx="2248" cy="213"/>
          </a:xfrm>
        </p:grpSpPr>
        <p:sp>
          <p:nvSpPr>
            <p:cNvPr id="83051" name="Text Box 5142"/>
            <p:cNvSpPr txBox="1">
              <a:spLocks noChangeArrowheads="1"/>
            </p:cNvSpPr>
            <p:nvPr/>
          </p:nvSpPr>
          <p:spPr bwMode="auto">
            <a:xfrm>
              <a:off x="3312" y="1008"/>
              <a:ext cx="583" cy="213"/>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OCT 09</a:t>
              </a:r>
            </a:p>
          </p:txBody>
        </p:sp>
        <p:sp>
          <p:nvSpPr>
            <p:cNvPr id="83052" name="Text Box 5143"/>
            <p:cNvSpPr txBox="1">
              <a:spLocks noChangeArrowheads="1"/>
            </p:cNvSpPr>
            <p:nvPr/>
          </p:nvSpPr>
          <p:spPr bwMode="auto">
            <a:xfrm>
              <a:off x="4176" y="1008"/>
              <a:ext cx="505" cy="213"/>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OCT09</a:t>
              </a:r>
            </a:p>
          </p:txBody>
        </p:sp>
        <p:sp>
          <p:nvSpPr>
            <p:cNvPr id="83053" name="Text Box 5144"/>
            <p:cNvSpPr txBox="1">
              <a:spLocks noChangeArrowheads="1"/>
            </p:cNvSpPr>
            <p:nvPr/>
          </p:nvSpPr>
          <p:spPr bwMode="auto">
            <a:xfrm>
              <a:off x="4982" y="1009"/>
              <a:ext cx="578" cy="212"/>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IAW TM</a:t>
              </a:r>
            </a:p>
          </p:txBody>
        </p:sp>
      </p:grpSp>
      <p:grpSp>
        <p:nvGrpSpPr>
          <p:cNvPr id="5" name="Group 5145"/>
          <p:cNvGrpSpPr>
            <a:grpSpLocks/>
          </p:cNvGrpSpPr>
          <p:nvPr/>
        </p:nvGrpSpPr>
        <p:grpSpPr bwMode="auto">
          <a:xfrm>
            <a:off x="2698750" y="2268538"/>
            <a:ext cx="2301875" cy="581025"/>
            <a:chOff x="1700" y="1429"/>
            <a:chExt cx="1450" cy="366"/>
          </a:xfrm>
        </p:grpSpPr>
        <p:sp>
          <p:nvSpPr>
            <p:cNvPr id="83047" name="Text Box 5146"/>
            <p:cNvSpPr txBox="1">
              <a:spLocks noChangeArrowheads="1"/>
            </p:cNvSpPr>
            <p:nvPr/>
          </p:nvSpPr>
          <p:spPr bwMode="auto">
            <a:xfrm>
              <a:off x="1700" y="1429"/>
              <a:ext cx="347" cy="366"/>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GAA</a:t>
              </a:r>
            </a:p>
            <a:p>
              <a:pPr eaLnBrk="0" hangingPunct="0"/>
              <a:r>
                <a:rPr lang="en-US" sz="1600">
                  <a:solidFill>
                    <a:schemeClr val="tx1"/>
                  </a:solidFill>
                  <a:latin typeface="Courier New" pitchFamily="49" charset="0"/>
                </a:rPr>
                <a:t>LBS</a:t>
              </a:r>
            </a:p>
          </p:txBody>
        </p:sp>
        <p:sp>
          <p:nvSpPr>
            <p:cNvPr id="83048" name="Text Box 5147"/>
            <p:cNvSpPr txBox="1">
              <a:spLocks noChangeArrowheads="1"/>
            </p:cNvSpPr>
            <p:nvPr/>
          </p:nvSpPr>
          <p:spPr bwMode="auto">
            <a:xfrm>
              <a:off x="2285" y="1537"/>
              <a:ext cx="270" cy="212"/>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10</a:t>
              </a:r>
            </a:p>
          </p:txBody>
        </p:sp>
        <p:sp>
          <p:nvSpPr>
            <p:cNvPr id="83049" name="Text Box 5148"/>
            <p:cNvSpPr txBox="1">
              <a:spLocks noChangeArrowheads="1"/>
            </p:cNvSpPr>
            <p:nvPr/>
          </p:nvSpPr>
          <p:spPr bwMode="auto">
            <a:xfrm>
              <a:off x="2583" y="1536"/>
              <a:ext cx="270" cy="212"/>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30</a:t>
              </a:r>
            </a:p>
          </p:txBody>
        </p:sp>
        <p:sp>
          <p:nvSpPr>
            <p:cNvPr id="83050" name="Text Box 5149"/>
            <p:cNvSpPr txBox="1">
              <a:spLocks noChangeArrowheads="1"/>
            </p:cNvSpPr>
            <p:nvPr/>
          </p:nvSpPr>
          <p:spPr bwMode="auto">
            <a:xfrm>
              <a:off x="2880" y="1536"/>
              <a:ext cx="270" cy="212"/>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90</a:t>
              </a:r>
            </a:p>
          </p:txBody>
        </p:sp>
      </p:grpSp>
      <p:grpSp>
        <p:nvGrpSpPr>
          <p:cNvPr id="6" name="Group 5223"/>
          <p:cNvGrpSpPr>
            <a:grpSpLocks/>
          </p:cNvGrpSpPr>
          <p:nvPr/>
        </p:nvGrpSpPr>
        <p:grpSpPr bwMode="auto">
          <a:xfrm>
            <a:off x="433388" y="6503988"/>
            <a:ext cx="4260850" cy="354012"/>
            <a:chOff x="273" y="4097"/>
            <a:chExt cx="2684" cy="223"/>
          </a:xfrm>
        </p:grpSpPr>
        <p:sp>
          <p:nvSpPr>
            <p:cNvPr id="83041" name="Text Box 5224"/>
            <p:cNvSpPr txBox="1">
              <a:spLocks noChangeArrowheads="1"/>
            </p:cNvSpPr>
            <p:nvPr/>
          </p:nvSpPr>
          <p:spPr bwMode="auto">
            <a:xfrm>
              <a:off x="273" y="4097"/>
              <a:ext cx="578" cy="212"/>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TOTALS</a:t>
              </a:r>
            </a:p>
          </p:txBody>
        </p:sp>
        <p:sp>
          <p:nvSpPr>
            <p:cNvPr id="83042" name="Text Box 5225"/>
            <p:cNvSpPr txBox="1">
              <a:spLocks noChangeArrowheads="1"/>
            </p:cNvSpPr>
            <p:nvPr/>
          </p:nvSpPr>
          <p:spPr bwMode="auto">
            <a:xfrm>
              <a:off x="1370" y="4105"/>
              <a:ext cx="270" cy="212"/>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40</a:t>
              </a:r>
            </a:p>
          </p:txBody>
        </p:sp>
        <p:sp>
          <p:nvSpPr>
            <p:cNvPr id="83043" name="Text Box 5226"/>
            <p:cNvSpPr txBox="1">
              <a:spLocks noChangeArrowheads="1"/>
            </p:cNvSpPr>
            <p:nvPr/>
          </p:nvSpPr>
          <p:spPr bwMode="auto">
            <a:xfrm>
              <a:off x="1670" y="4108"/>
              <a:ext cx="347" cy="212"/>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.75</a:t>
              </a:r>
            </a:p>
          </p:txBody>
        </p:sp>
        <p:sp>
          <p:nvSpPr>
            <p:cNvPr id="83044" name="Text Box 5227"/>
            <p:cNvSpPr txBox="1">
              <a:spLocks noChangeArrowheads="1"/>
            </p:cNvSpPr>
            <p:nvPr/>
          </p:nvSpPr>
          <p:spPr bwMode="auto">
            <a:xfrm>
              <a:off x="2045" y="4105"/>
              <a:ext cx="270" cy="212"/>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66</a:t>
              </a:r>
            </a:p>
          </p:txBody>
        </p:sp>
        <p:sp>
          <p:nvSpPr>
            <p:cNvPr id="83045" name="Text Box 5228"/>
            <p:cNvSpPr txBox="1">
              <a:spLocks noChangeArrowheads="1"/>
            </p:cNvSpPr>
            <p:nvPr/>
          </p:nvSpPr>
          <p:spPr bwMode="auto">
            <a:xfrm>
              <a:off x="2304" y="4099"/>
              <a:ext cx="347" cy="212"/>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1qt</a:t>
              </a:r>
            </a:p>
          </p:txBody>
        </p:sp>
        <p:sp>
          <p:nvSpPr>
            <p:cNvPr id="83046" name="Text Box 5229"/>
            <p:cNvSpPr txBox="1">
              <a:spLocks noChangeArrowheads="1"/>
            </p:cNvSpPr>
            <p:nvPr/>
          </p:nvSpPr>
          <p:spPr bwMode="auto">
            <a:xfrm>
              <a:off x="2610" y="4099"/>
              <a:ext cx="347" cy="212"/>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2qt</a:t>
              </a:r>
            </a:p>
          </p:txBody>
        </p:sp>
      </p:grpSp>
      <p:sp>
        <p:nvSpPr>
          <p:cNvPr id="311408" name="Text Box 5232"/>
          <p:cNvSpPr txBox="1">
            <a:spLocks noChangeArrowheads="1"/>
          </p:cNvSpPr>
          <p:nvPr/>
        </p:nvSpPr>
        <p:spPr bwMode="auto">
          <a:xfrm>
            <a:off x="6751638" y="498475"/>
            <a:ext cx="1150937" cy="307975"/>
          </a:xfrm>
          <a:prstGeom prst="rect">
            <a:avLst/>
          </a:prstGeom>
          <a:noFill/>
          <a:ln w="12700">
            <a:noFill/>
            <a:miter lim="800000"/>
            <a:headEnd type="none" w="sm" len="sm"/>
            <a:tailEnd type="none" w="sm" len="sm"/>
          </a:ln>
        </p:spPr>
        <p:txBody>
          <a:bodyPr wrap="none">
            <a:spAutoFit/>
          </a:bodyPr>
          <a:lstStyle/>
          <a:p>
            <a:pPr eaLnBrk="0" hangingPunct="0"/>
            <a:r>
              <a:rPr lang="en-US" sz="1400">
                <a:solidFill>
                  <a:srgbClr val="FF0000"/>
                </a:solidFill>
                <a:latin typeface="Courier New" pitchFamily="49" charset="0"/>
              </a:rPr>
              <a:t>01 AUG 09</a:t>
            </a:r>
          </a:p>
        </p:txBody>
      </p:sp>
      <p:sp>
        <p:nvSpPr>
          <p:cNvPr id="311431" name="Freeform 5255"/>
          <p:cNvSpPr>
            <a:spLocks/>
          </p:cNvSpPr>
          <p:nvPr/>
        </p:nvSpPr>
        <p:spPr bwMode="auto">
          <a:xfrm>
            <a:off x="304800" y="4724400"/>
            <a:ext cx="8839200" cy="1905000"/>
          </a:xfrm>
          <a:custGeom>
            <a:avLst/>
            <a:gdLst>
              <a:gd name="T0" fmla="*/ 0 w 5568"/>
              <a:gd name="T1" fmla="*/ 0 h 1200"/>
              <a:gd name="T2" fmla="*/ 2147483647 w 5568"/>
              <a:gd name="T3" fmla="*/ 2147483647 h 1200"/>
              <a:gd name="T4" fmla="*/ 0 60000 65536"/>
              <a:gd name="T5" fmla="*/ 0 60000 65536"/>
              <a:gd name="T6" fmla="*/ 0 w 5568"/>
              <a:gd name="T7" fmla="*/ 0 h 1200"/>
              <a:gd name="T8" fmla="*/ 5568 w 5568"/>
              <a:gd name="T9" fmla="*/ 1200 h 1200"/>
            </a:gdLst>
            <a:ahLst/>
            <a:cxnLst>
              <a:cxn ang="T4">
                <a:pos x="T0" y="T1"/>
              </a:cxn>
              <a:cxn ang="T5">
                <a:pos x="T2" y="T3"/>
              </a:cxn>
            </a:cxnLst>
            <a:rect l="T6" t="T7" r="T8" b="T9"/>
            <a:pathLst>
              <a:path w="5568" h="1200">
                <a:moveTo>
                  <a:pt x="0" y="0"/>
                </a:moveTo>
                <a:lnTo>
                  <a:pt x="5568" y="1200"/>
                </a:lnTo>
              </a:path>
            </a:pathLst>
          </a:custGeom>
          <a:noFill/>
          <a:ln w="50800">
            <a:solidFill>
              <a:schemeClr val="tx1"/>
            </a:solidFill>
            <a:round/>
            <a:headEnd type="none" w="sm" len="sm"/>
            <a:tailEnd type="none" w="sm" len="sm"/>
          </a:ln>
        </p:spPr>
        <p:txBody>
          <a:bodyPr/>
          <a:lstStyle/>
          <a:p>
            <a:endParaRPr lang="en-US"/>
          </a:p>
        </p:txBody>
      </p:sp>
      <p:grpSp>
        <p:nvGrpSpPr>
          <p:cNvPr id="7" name="Group 5270"/>
          <p:cNvGrpSpPr>
            <a:grpSpLocks/>
          </p:cNvGrpSpPr>
          <p:nvPr/>
        </p:nvGrpSpPr>
        <p:grpSpPr bwMode="auto">
          <a:xfrm>
            <a:off x="127000" y="2636838"/>
            <a:ext cx="6454775" cy="381000"/>
            <a:chOff x="80" y="1661"/>
            <a:chExt cx="4066" cy="240"/>
          </a:xfrm>
        </p:grpSpPr>
        <p:sp>
          <p:nvSpPr>
            <p:cNvPr id="83035" name="Text Box 5152"/>
            <p:cNvSpPr txBox="1">
              <a:spLocks noChangeArrowheads="1"/>
            </p:cNvSpPr>
            <p:nvPr/>
          </p:nvSpPr>
          <p:spPr bwMode="auto">
            <a:xfrm>
              <a:off x="80" y="1711"/>
              <a:ext cx="526" cy="174"/>
            </a:xfrm>
            <a:prstGeom prst="rect">
              <a:avLst/>
            </a:prstGeom>
            <a:noFill/>
            <a:ln w="12700">
              <a:noFill/>
              <a:miter lim="800000"/>
              <a:headEnd type="none" w="sm" len="sm"/>
              <a:tailEnd type="none" w="sm" len="sm"/>
            </a:ln>
          </p:spPr>
          <p:txBody>
            <a:bodyPr wrap="none">
              <a:spAutoFit/>
            </a:bodyPr>
            <a:lstStyle/>
            <a:p>
              <a:pPr eaLnBrk="0" hangingPunct="0"/>
              <a:r>
                <a:rPr lang="en-US" sz="1200">
                  <a:solidFill>
                    <a:schemeClr val="tx1"/>
                  </a:solidFill>
                  <a:latin typeface="Courier New" pitchFamily="49" charset="0"/>
                </a:rPr>
                <a:t>13Jul09</a:t>
              </a:r>
            </a:p>
          </p:txBody>
        </p:sp>
        <p:sp>
          <p:nvSpPr>
            <p:cNvPr id="83036" name="Text Box 5154"/>
            <p:cNvSpPr txBox="1">
              <a:spLocks noChangeArrowheads="1"/>
            </p:cNvSpPr>
            <p:nvPr/>
          </p:nvSpPr>
          <p:spPr bwMode="auto">
            <a:xfrm>
              <a:off x="1016" y="1672"/>
              <a:ext cx="270" cy="212"/>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25</a:t>
              </a:r>
            </a:p>
          </p:txBody>
        </p:sp>
        <p:sp>
          <p:nvSpPr>
            <p:cNvPr id="83037" name="Text Box 5155"/>
            <p:cNvSpPr txBox="1">
              <a:spLocks noChangeArrowheads="1"/>
            </p:cNvSpPr>
            <p:nvPr/>
          </p:nvSpPr>
          <p:spPr bwMode="auto">
            <a:xfrm>
              <a:off x="1418" y="1681"/>
              <a:ext cx="193" cy="212"/>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5</a:t>
              </a:r>
            </a:p>
          </p:txBody>
        </p:sp>
        <p:sp>
          <p:nvSpPr>
            <p:cNvPr id="83038" name="Text Box 5233"/>
            <p:cNvSpPr txBox="1">
              <a:spLocks noChangeArrowheads="1"/>
            </p:cNvSpPr>
            <p:nvPr/>
          </p:nvSpPr>
          <p:spPr bwMode="auto">
            <a:xfrm>
              <a:off x="3728" y="1673"/>
              <a:ext cx="418" cy="212"/>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Script MT Bold" pitchFamily="66" charset="0"/>
                </a:rPr>
                <a:t>BKB</a:t>
              </a:r>
            </a:p>
          </p:txBody>
        </p:sp>
        <p:sp>
          <p:nvSpPr>
            <p:cNvPr id="83039" name="Text Box 5253"/>
            <p:cNvSpPr txBox="1">
              <a:spLocks noChangeArrowheads="1"/>
            </p:cNvSpPr>
            <p:nvPr/>
          </p:nvSpPr>
          <p:spPr bwMode="auto">
            <a:xfrm>
              <a:off x="620" y="1681"/>
              <a:ext cx="270" cy="212"/>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20</a:t>
              </a:r>
            </a:p>
          </p:txBody>
        </p:sp>
        <p:sp>
          <p:nvSpPr>
            <p:cNvPr id="83040" name="Text Box 5256"/>
            <p:cNvSpPr txBox="1">
              <a:spLocks noChangeArrowheads="1"/>
            </p:cNvSpPr>
            <p:nvPr/>
          </p:nvSpPr>
          <p:spPr bwMode="auto">
            <a:xfrm>
              <a:off x="3338" y="1661"/>
              <a:ext cx="298" cy="240"/>
            </a:xfrm>
            <a:prstGeom prst="rect">
              <a:avLst/>
            </a:prstGeom>
            <a:noFill/>
            <a:ln w="12700">
              <a:noFill/>
              <a:miter lim="800000"/>
              <a:headEnd type="none" w="sm" len="sm"/>
              <a:tailEnd type="none" w="sm" len="sm"/>
            </a:ln>
          </p:spPr>
          <p:txBody>
            <a:bodyPr wrap="none">
              <a:spAutoFit/>
            </a:bodyPr>
            <a:lstStyle/>
            <a:p>
              <a:pPr eaLnBrk="0" hangingPunct="0"/>
              <a:r>
                <a:rPr lang="en-US" sz="1900">
                  <a:solidFill>
                    <a:schemeClr val="tx1"/>
                  </a:solidFill>
                  <a:latin typeface="Courier New" pitchFamily="49" charset="0"/>
                </a:rPr>
                <a:t>CL</a:t>
              </a:r>
            </a:p>
          </p:txBody>
        </p:sp>
      </p:grpSp>
      <p:grpSp>
        <p:nvGrpSpPr>
          <p:cNvPr id="8" name="Group 5271"/>
          <p:cNvGrpSpPr>
            <a:grpSpLocks/>
          </p:cNvGrpSpPr>
          <p:nvPr/>
        </p:nvGrpSpPr>
        <p:grpSpPr bwMode="auto">
          <a:xfrm>
            <a:off x="128588" y="2827338"/>
            <a:ext cx="6434137" cy="381000"/>
            <a:chOff x="81" y="1781"/>
            <a:chExt cx="4053" cy="240"/>
          </a:xfrm>
        </p:grpSpPr>
        <p:sp>
          <p:nvSpPr>
            <p:cNvPr id="83026" name="Text Box 5161"/>
            <p:cNvSpPr txBox="1">
              <a:spLocks noChangeArrowheads="1"/>
            </p:cNvSpPr>
            <p:nvPr/>
          </p:nvSpPr>
          <p:spPr bwMode="auto">
            <a:xfrm>
              <a:off x="81" y="1821"/>
              <a:ext cx="526" cy="174"/>
            </a:xfrm>
            <a:prstGeom prst="rect">
              <a:avLst/>
            </a:prstGeom>
            <a:noFill/>
            <a:ln w="12700">
              <a:noFill/>
              <a:miter lim="800000"/>
              <a:headEnd type="none" w="sm" len="sm"/>
              <a:tailEnd type="none" w="sm" len="sm"/>
            </a:ln>
          </p:spPr>
          <p:txBody>
            <a:bodyPr wrap="none">
              <a:spAutoFit/>
            </a:bodyPr>
            <a:lstStyle/>
            <a:p>
              <a:pPr eaLnBrk="0" hangingPunct="0"/>
              <a:r>
                <a:rPr lang="en-US" sz="1200">
                  <a:solidFill>
                    <a:schemeClr val="tx1"/>
                  </a:solidFill>
                  <a:latin typeface="Courier New" pitchFamily="49" charset="0"/>
                </a:rPr>
                <a:t>15Jul09</a:t>
              </a:r>
            </a:p>
          </p:txBody>
        </p:sp>
        <p:sp>
          <p:nvSpPr>
            <p:cNvPr id="83027" name="Text Box 5162"/>
            <p:cNvSpPr txBox="1">
              <a:spLocks noChangeArrowheads="1"/>
            </p:cNvSpPr>
            <p:nvPr/>
          </p:nvSpPr>
          <p:spPr bwMode="auto">
            <a:xfrm>
              <a:off x="624" y="1797"/>
              <a:ext cx="270" cy="212"/>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25</a:t>
              </a:r>
            </a:p>
          </p:txBody>
        </p:sp>
        <p:sp>
          <p:nvSpPr>
            <p:cNvPr id="83028" name="Text Box 5163"/>
            <p:cNvSpPr txBox="1">
              <a:spLocks noChangeArrowheads="1"/>
            </p:cNvSpPr>
            <p:nvPr/>
          </p:nvSpPr>
          <p:spPr bwMode="auto">
            <a:xfrm>
              <a:off x="1008" y="1800"/>
              <a:ext cx="270" cy="212"/>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31</a:t>
              </a:r>
            </a:p>
          </p:txBody>
        </p:sp>
        <p:sp>
          <p:nvSpPr>
            <p:cNvPr id="83029" name="Text Box 5164"/>
            <p:cNvSpPr txBox="1">
              <a:spLocks noChangeArrowheads="1"/>
            </p:cNvSpPr>
            <p:nvPr/>
          </p:nvSpPr>
          <p:spPr bwMode="auto">
            <a:xfrm>
              <a:off x="1410" y="1800"/>
              <a:ext cx="193" cy="212"/>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6</a:t>
              </a:r>
            </a:p>
          </p:txBody>
        </p:sp>
        <p:sp>
          <p:nvSpPr>
            <p:cNvPr id="83030" name="Text Box 5165"/>
            <p:cNvSpPr txBox="1">
              <a:spLocks noChangeArrowheads="1"/>
            </p:cNvSpPr>
            <p:nvPr/>
          </p:nvSpPr>
          <p:spPr bwMode="auto">
            <a:xfrm>
              <a:off x="1680" y="1791"/>
              <a:ext cx="347" cy="212"/>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.25</a:t>
              </a:r>
            </a:p>
          </p:txBody>
        </p:sp>
        <p:sp>
          <p:nvSpPr>
            <p:cNvPr id="83031" name="Text Box 5166"/>
            <p:cNvSpPr txBox="1">
              <a:spLocks noChangeArrowheads="1"/>
            </p:cNvSpPr>
            <p:nvPr/>
          </p:nvSpPr>
          <p:spPr bwMode="auto">
            <a:xfrm>
              <a:off x="2034" y="1788"/>
              <a:ext cx="270" cy="212"/>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15</a:t>
              </a:r>
            </a:p>
          </p:txBody>
        </p:sp>
        <p:sp>
          <p:nvSpPr>
            <p:cNvPr id="83032" name="Text Box 5167"/>
            <p:cNvSpPr txBox="1">
              <a:spLocks noChangeArrowheads="1"/>
            </p:cNvSpPr>
            <p:nvPr/>
          </p:nvSpPr>
          <p:spPr bwMode="auto">
            <a:xfrm>
              <a:off x="2619" y="1788"/>
              <a:ext cx="347" cy="212"/>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1qt</a:t>
              </a:r>
            </a:p>
          </p:txBody>
        </p:sp>
        <p:sp>
          <p:nvSpPr>
            <p:cNvPr id="83033" name="Text Box 5234"/>
            <p:cNvSpPr txBox="1">
              <a:spLocks noChangeArrowheads="1"/>
            </p:cNvSpPr>
            <p:nvPr/>
          </p:nvSpPr>
          <p:spPr bwMode="auto">
            <a:xfrm>
              <a:off x="3428" y="1796"/>
              <a:ext cx="706" cy="212"/>
            </a:xfrm>
            <a:prstGeom prst="rect">
              <a:avLst/>
            </a:prstGeom>
            <a:noFill/>
            <a:ln w="12700">
              <a:noFill/>
              <a:miter lim="800000"/>
              <a:headEnd type="none" w="sm" len="sm"/>
              <a:tailEnd type="none" w="sm" len="sm"/>
            </a:ln>
          </p:spPr>
          <p:txBody>
            <a:bodyPr wrap="none">
              <a:spAutoFit/>
            </a:bodyPr>
            <a:lstStyle/>
            <a:p>
              <a:pPr lvl="1" eaLnBrk="0" hangingPunct="0"/>
              <a:r>
                <a:rPr lang="en-US" sz="1600">
                  <a:solidFill>
                    <a:schemeClr val="tx1"/>
                  </a:solidFill>
                  <a:latin typeface="Script MT Bold" pitchFamily="66" charset="0"/>
                </a:rPr>
                <a:t>BKB</a:t>
              </a:r>
            </a:p>
          </p:txBody>
        </p:sp>
        <p:sp>
          <p:nvSpPr>
            <p:cNvPr id="83034" name="Text Box 5257"/>
            <p:cNvSpPr txBox="1">
              <a:spLocks noChangeArrowheads="1"/>
            </p:cNvSpPr>
            <p:nvPr/>
          </p:nvSpPr>
          <p:spPr bwMode="auto">
            <a:xfrm>
              <a:off x="3350" y="1781"/>
              <a:ext cx="298" cy="240"/>
            </a:xfrm>
            <a:prstGeom prst="rect">
              <a:avLst/>
            </a:prstGeom>
            <a:noFill/>
            <a:ln w="12700">
              <a:noFill/>
              <a:miter lim="800000"/>
              <a:headEnd type="none" w="sm" len="sm"/>
              <a:tailEnd type="none" w="sm" len="sm"/>
            </a:ln>
          </p:spPr>
          <p:txBody>
            <a:bodyPr wrap="none">
              <a:spAutoFit/>
            </a:bodyPr>
            <a:lstStyle/>
            <a:p>
              <a:pPr eaLnBrk="0" hangingPunct="0"/>
              <a:r>
                <a:rPr lang="en-US" sz="1900">
                  <a:solidFill>
                    <a:schemeClr val="tx1"/>
                  </a:solidFill>
                  <a:latin typeface="Courier New" pitchFamily="49" charset="0"/>
                </a:rPr>
                <a:t>CL</a:t>
              </a:r>
            </a:p>
          </p:txBody>
        </p:sp>
      </p:grpSp>
      <p:grpSp>
        <p:nvGrpSpPr>
          <p:cNvPr id="9" name="Group 5272"/>
          <p:cNvGrpSpPr>
            <a:grpSpLocks/>
          </p:cNvGrpSpPr>
          <p:nvPr/>
        </p:nvGrpSpPr>
        <p:grpSpPr bwMode="auto">
          <a:xfrm>
            <a:off x="123825" y="3032125"/>
            <a:ext cx="6462713" cy="385763"/>
            <a:chOff x="78" y="1910"/>
            <a:chExt cx="4071" cy="243"/>
          </a:xfrm>
        </p:grpSpPr>
        <p:sp>
          <p:nvSpPr>
            <p:cNvPr id="83020" name="Text Box 5169"/>
            <p:cNvSpPr txBox="1">
              <a:spLocks noChangeArrowheads="1"/>
            </p:cNvSpPr>
            <p:nvPr/>
          </p:nvSpPr>
          <p:spPr bwMode="auto">
            <a:xfrm>
              <a:off x="78" y="1953"/>
              <a:ext cx="526" cy="174"/>
            </a:xfrm>
            <a:prstGeom prst="rect">
              <a:avLst/>
            </a:prstGeom>
            <a:noFill/>
            <a:ln w="12700">
              <a:noFill/>
              <a:miter lim="800000"/>
              <a:headEnd type="none" w="sm" len="sm"/>
              <a:tailEnd type="none" w="sm" len="sm"/>
            </a:ln>
          </p:spPr>
          <p:txBody>
            <a:bodyPr wrap="none">
              <a:spAutoFit/>
            </a:bodyPr>
            <a:lstStyle/>
            <a:p>
              <a:pPr eaLnBrk="0" hangingPunct="0"/>
              <a:r>
                <a:rPr lang="en-US" sz="1200">
                  <a:solidFill>
                    <a:schemeClr val="tx1"/>
                  </a:solidFill>
                  <a:latin typeface="Courier New" pitchFamily="49" charset="0"/>
                </a:rPr>
                <a:t>16Jul09</a:t>
              </a:r>
            </a:p>
          </p:txBody>
        </p:sp>
        <p:sp>
          <p:nvSpPr>
            <p:cNvPr id="83021" name="Text Box 5170"/>
            <p:cNvSpPr txBox="1">
              <a:spLocks noChangeArrowheads="1"/>
            </p:cNvSpPr>
            <p:nvPr/>
          </p:nvSpPr>
          <p:spPr bwMode="auto">
            <a:xfrm>
              <a:off x="621" y="1929"/>
              <a:ext cx="270" cy="212"/>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31</a:t>
              </a:r>
            </a:p>
          </p:txBody>
        </p:sp>
        <p:sp>
          <p:nvSpPr>
            <p:cNvPr id="83022" name="Text Box 5171"/>
            <p:cNvSpPr txBox="1">
              <a:spLocks noChangeArrowheads="1"/>
            </p:cNvSpPr>
            <p:nvPr/>
          </p:nvSpPr>
          <p:spPr bwMode="auto">
            <a:xfrm>
              <a:off x="1005" y="1932"/>
              <a:ext cx="270" cy="212"/>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34</a:t>
              </a:r>
            </a:p>
          </p:txBody>
        </p:sp>
        <p:sp>
          <p:nvSpPr>
            <p:cNvPr id="83023" name="Text Box 5172"/>
            <p:cNvSpPr txBox="1">
              <a:spLocks noChangeArrowheads="1"/>
            </p:cNvSpPr>
            <p:nvPr/>
          </p:nvSpPr>
          <p:spPr bwMode="auto">
            <a:xfrm>
              <a:off x="1407" y="1932"/>
              <a:ext cx="193" cy="212"/>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3</a:t>
              </a:r>
            </a:p>
          </p:txBody>
        </p:sp>
        <p:sp>
          <p:nvSpPr>
            <p:cNvPr id="83024" name="Text Box 5235"/>
            <p:cNvSpPr txBox="1">
              <a:spLocks noChangeArrowheads="1"/>
            </p:cNvSpPr>
            <p:nvPr/>
          </p:nvSpPr>
          <p:spPr bwMode="auto">
            <a:xfrm>
              <a:off x="3731" y="1910"/>
              <a:ext cx="418" cy="212"/>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Script MT Bold" pitchFamily="66" charset="0"/>
                </a:rPr>
                <a:t>BKB</a:t>
              </a:r>
            </a:p>
          </p:txBody>
        </p:sp>
        <p:sp>
          <p:nvSpPr>
            <p:cNvPr id="83025" name="Text Box 5258"/>
            <p:cNvSpPr txBox="1">
              <a:spLocks noChangeArrowheads="1"/>
            </p:cNvSpPr>
            <p:nvPr/>
          </p:nvSpPr>
          <p:spPr bwMode="auto">
            <a:xfrm>
              <a:off x="3350" y="1913"/>
              <a:ext cx="298" cy="240"/>
            </a:xfrm>
            <a:prstGeom prst="rect">
              <a:avLst/>
            </a:prstGeom>
            <a:noFill/>
            <a:ln w="12700">
              <a:noFill/>
              <a:miter lim="800000"/>
              <a:headEnd type="none" w="sm" len="sm"/>
              <a:tailEnd type="none" w="sm" len="sm"/>
            </a:ln>
          </p:spPr>
          <p:txBody>
            <a:bodyPr wrap="none">
              <a:spAutoFit/>
            </a:bodyPr>
            <a:lstStyle/>
            <a:p>
              <a:pPr eaLnBrk="0" hangingPunct="0"/>
              <a:r>
                <a:rPr lang="en-US" sz="1900">
                  <a:solidFill>
                    <a:schemeClr val="tx1"/>
                  </a:solidFill>
                  <a:latin typeface="Courier New" pitchFamily="49" charset="0"/>
                </a:rPr>
                <a:t>CL</a:t>
              </a:r>
            </a:p>
          </p:txBody>
        </p:sp>
      </p:grpSp>
      <p:grpSp>
        <p:nvGrpSpPr>
          <p:cNvPr id="10" name="Group 5273"/>
          <p:cNvGrpSpPr>
            <a:grpSpLocks/>
          </p:cNvGrpSpPr>
          <p:nvPr/>
        </p:nvGrpSpPr>
        <p:grpSpPr bwMode="auto">
          <a:xfrm>
            <a:off x="123825" y="3227388"/>
            <a:ext cx="6457950" cy="609600"/>
            <a:chOff x="78" y="2033"/>
            <a:chExt cx="4068" cy="384"/>
          </a:xfrm>
        </p:grpSpPr>
        <p:sp>
          <p:nvSpPr>
            <p:cNvPr id="83014" name="Text Box 5174"/>
            <p:cNvSpPr txBox="1">
              <a:spLocks noChangeArrowheads="1"/>
            </p:cNvSpPr>
            <p:nvPr/>
          </p:nvSpPr>
          <p:spPr bwMode="auto">
            <a:xfrm>
              <a:off x="78" y="2070"/>
              <a:ext cx="526" cy="174"/>
            </a:xfrm>
            <a:prstGeom prst="rect">
              <a:avLst/>
            </a:prstGeom>
            <a:noFill/>
            <a:ln w="12700">
              <a:noFill/>
              <a:miter lim="800000"/>
              <a:headEnd type="none" w="sm" len="sm"/>
              <a:tailEnd type="none" w="sm" len="sm"/>
            </a:ln>
          </p:spPr>
          <p:txBody>
            <a:bodyPr wrap="none">
              <a:spAutoFit/>
            </a:bodyPr>
            <a:lstStyle/>
            <a:p>
              <a:pPr eaLnBrk="0" hangingPunct="0"/>
              <a:r>
                <a:rPr lang="en-US" sz="1200">
                  <a:solidFill>
                    <a:schemeClr val="tx1"/>
                  </a:solidFill>
                  <a:latin typeface="Courier New" pitchFamily="49" charset="0"/>
                </a:rPr>
                <a:t>18Jul09</a:t>
              </a:r>
            </a:p>
          </p:txBody>
        </p:sp>
        <p:sp>
          <p:nvSpPr>
            <p:cNvPr id="83015" name="Text Box 5175"/>
            <p:cNvSpPr txBox="1">
              <a:spLocks noChangeArrowheads="1"/>
            </p:cNvSpPr>
            <p:nvPr/>
          </p:nvSpPr>
          <p:spPr bwMode="auto">
            <a:xfrm>
              <a:off x="621" y="2046"/>
              <a:ext cx="270" cy="212"/>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34</a:t>
              </a:r>
            </a:p>
          </p:txBody>
        </p:sp>
        <p:sp>
          <p:nvSpPr>
            <p:cNvPr id="83016" name="Text Box 5176"/>
            <p:cNvSpPr txBox="1">
              <a:spLocks noChangeArrowheads="1"/>
            </p:cNvSpPr>
            <p:nvPr/>
          </p:nvSpPr>
          <p:spPr bwMode="auto">
            <a:xfrm>
              <a:off x="1005" y="2049"/>
              <a:ext cx="270" cy="212"/>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40</a:t>
              </a:r>
            </a:p>
          </p:txBody>
        </p:sp>
        <p:sp>
          <p:nvSpPr>
            <p:cNvPr id="83017" name="Text Box 5177"/>
            <p:cNvSpPr txBox="1">
              <a:spLocks noChangeArrowheads="1"/>
            </p:cNvSpPr>
            <p:nvPr/>
          </p:nvSpPr>
          <p:spPr bwMode="auto">
            <a:xfrm>
              <a:off x="1407" y="2049"/>
              <a:ext cx="194" cy="368"/>
            </a:xfrm>
            <a:prstGeom prst="rect">
              <a:avLst/>
            </a:prstGeom>
            <a:noFill/>
            <a:ln w="12700">
              <a:noFill/>
              <a:miter lim="800000"/>
              <a:headEnd type="none" w="sm" len="sm"/>
              <a:tailEnd type="none" w="sm" len="sm"/>
            </a:ln>
          </p:spPr>
          <p:txBody>
            <a:bodyPr wrap="none">
              <a:spAutoFit/>
            </a:bodyPr>
            <a:lstStyle/>
            <a:p>
              <a:pPr marL="0" lvl="1" eaLnBrk="0" hangingPunct="0"/>
              <a:r>
                <a:rPr lang="en-US" sz="1600">
                  <a:solidFill>
                    <a:schemeClr val="tx1"/>
                  </a:solidFill>
                  <a:latin typeface="Courier New" pitchFamily="49" charset="0"/>
                </a:rPr>
                <a:t>6</a:t>
              </a:r>
              <a:endParaRPr lang="en-US" sz="3200"/>
            </a:p>
            <a:p>
              <a:pPr eaLnBrk="0" hangingPunct="0"/>
              <a:endParaRPr lang="en-US" sz="1600">
                <a:solidFill>
                  <a:schemeClr val="tx1"/>
                </a:solidFill>
                <a:latin typeface="Courier New" pitchFamily="49" charset="0"/>
              </a:endParaRPr>
            </a:p>
          </p:txBody>
        </p:sp>
        <p:sp>
          <p:nvSpPr>
            <p:cNvPr id="83018" name="Text Box 5236"/>
            <p:cNvSpPr txBox="1">
              <a:spLocks noChangeArrowheads="1"/>
            </p:cNvSpPr>
            <p:nvPr/>
          </p:nvSpPr>
          <p:spPr bwMode="auto">
            <a:xfrm>
              <a:off x="3728" y="2042"/>
              <a:ext cx="418" cy="212"/>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Script MT Bold" pitchFamily="66" charset="0"/>
                </a:rPr>
                <a:t>BKB</a:t>
              </a:r>
            </a:p>
          </p:txBody>
        </p:sp>
        <p:sp>
          <p:nvSpPr>
            <p:cNvPr id="83019" name="Text Box 5259"/>
            <p:cNvSpPr txBox="1">
              <a:spLocks noChangeArrowheads="1"/>
            </p:cNvSpPr>
            <p:nvPr/>
          </p:nvSpPr>
          <p:spPr bwMode="auto">
            <a:xfrm>
              <a:off x="3338" y="2033"/>
              <a:ext cx="298" cy="240"/>
            </a:xfrm>
            <a:prstGeom prst="rect">
              <a:avLst/>
            </a:prstGeom>
            <a:noFill/>
            <a:ln w="12700">
              <a:noFill/>
              <a:miter lim="800000"/>
              <a:headEnd type="none" w="sm" len="sm"/>
              <a:tailEnd type="none" w="sm" len="sm"/>
            </a:ln>
          </p:spPr>
          <p:txBody>
            <a:bodyPr wrap="none">
              <a:spAutoFit/>
            </a:bodyPr>
            <a:lstStyle/>
            <a:p>
              <a:pPr eaLnBrk="0" hangingPunct="0"/>
              <a:r>
                <a:rPr lang="en-US" sz="1900">
                  <a:solidFill>
                    <a:schemeClr val="tx1"/>
                  </a:solidFill>
                  <a:latin typeface="Courier New" pitchFamily="49" charset="0"/>
                </a:rPr>
                <a:t>CL</a:t>
              </a:r>
            </a:p>
          </p:txBody>
        </p:sp>
      </p:grpSp>
      <p:grpSp>
        <p:nvGrpSpPr>
          <p:cNvPr id="11" name="Group 5274"/>
          <p:cNvGrpSpPr>
            <a:grpSpLocks/>
          </p:cNvGrpSpPr>
          <p:nvPr/>
        </p:nvGrpSpPr>
        <p:grpSpPr bwMode="auto">
          <a:xfrm>
            <a:off x="123825" y="3405188"/>
            <a:ext cx="6467475" cy="436562"/>
            <a:chOff x="78" y="2145"/>
            <a:chExt cx="4074" cy="275"/>
          </a:xfrm>
        </p:grpSpPr>
        <p:sp>
          <p:nvSpPr>
            <p:cNvPr id="83005" name="Text Box 5199"/>
            <p:cNvSpPr txBox="1">
              <a:spLocks noChangeArrowheads="1"/>
            </p:cNvSpPr>
            <p:nvPr/>
          </p:nvSpPr>
          <p:spPr bwMode="auto">
            <a:xfrm>
              <a:off x="78" y="2187"/>
              <a:ext cx="526" cy="174"/>
            </a:xfrm>
            <a:prstGeom prst="rect">
              <a:avLst/>
            </a:prstGeom>
            <a:noFill/>
            <a:ln w="12700">
              <a:noFill/>
              <a:miter lim="800000"/>
              <a:headEnd type="none" w="sm" len="sm"/>
              <a:tailEnd type="none" w="sm" len="sm"/>
            </a:ln>
          </p:spPr>
          <p:txBody>
            <a:bodyPr wrap="none">
              <a:spAutoFit/>
            </a:bodyPr>
            <a:lstStyle/>
            <a:p>
              <a:pPr eaLnBrk="0" hangingPunct="0"/>
              <a:r>
                <a:rPr lang="en-US" sz="1200">
                  <a:solidFill>
                    <a:schemeClr val="tx1"/>
                  </a:solidFill>
                  <a:latin typeface="Courier New" pitchFamily="49" charset="0"/>
                </a:rPr>
                <a:t>20Jul09</a:t>
              </a:r>
            </a:p>
          </p:txBody>
        </p:sp>
        <p:sp>
          <p:nvSpPr>
            <p:cNvPr id="83006" name="Text Box 5200"/>
            <p:cNvSpPr txBox="1">
              <a:spLocks noChangeArrowheads="1"/>
            </p:cNvSpPr>
            <p:nvPr/>
          </p:nvSpPr>
          <p:spPr bwMode="auto">
            <a:xfrm>
              <a:off x="621" y="2163"/>
              <a:ext cx="270" cy="212"/>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40</a:t>
              </a:r>
            </a:p>
          </p:txBody>
        </p:sp>
        <p:sp>
          <p:nvSpPr>
            <p:cNvPr id="83007" name="Text Box 5201"/>
            <p:cNvSpPr txBox="1">
              <a:spLocks noChangeArrowheads="1"/>
            </p:cNvSpPr>
            <p:nvPr/>
          </p:nvSpPr>
          <p:spPr bwMode="auto">
            <a:xfrm>
              <a:off x="1005" y="2166"/>
              <a:ext cx="270" cy="212"/>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47</a:t>
              </a:r>
            </a:p>
          </p:txBody>
        </p:sp>
        <p:sp>
          <p:nvSpPr>
            <p:cNvPr id="83008" name="Text Box 5202"/>
            <p:cNvSpPr txBox="1">
              <a:spLocks noChangeArrowheads="1"/>
            </p:cNvSpPr>
            <p:nvPr/>
          </p:nvSpPr>
          <p:spPr bwMode="auto">
            <a:xfrm>
              <a:off x="1392" y="2208"/>
              <a:ext cx="193" cy="212"/>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bg1"/>
                  </a:solidFill>
                  <a:latin typeface="Courier New" pitchFamily="49" charset="0"/>
                </a:rPr>
                <a:t>7</a:t>
              </a:r>
            </a:p>
          </p:txBody>
        </p:sp>
        <p:sp>
          <p:nvSpPr>
            <p:cNvPr id="83009" name="Text Box 5203"/>
            <p:cNvSpPr txBox="1">
              <a:spLocks noChangeArrowheads="1"/>
            </p:cNvSpPr>
            <p:nvPr/>
          </p:nvSpPr>
          <p:spPr bwMode="auto">
            <a:xfrm>
              <a:off x="1691" y="2161"/>
              <a:ext cx="347" cy="212"/>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.25</a:t>
              </a:r>
            </a:p>
          </p:txBody>
        </p:sp>
        <p:sp>
          <p:nvSpPr>
            <p:cNvPr id="83010" name="Text Box 5204"/>
            <p:cNvSpPr txBox="1">
              <a:spLocks noChangeArrowheads="1"/>
            </p:cNvSpPr>
            <p:nvPr/>
          </p:nvSpPr>
          <p:spPr bwMode="auto">
            <a:xfrm>
              <a:off x="2066" y="2161"/>
              <a:ext cx="270" cy="212"/>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25</a:t>
              </a:r>
            </a:p>
          </p:txBody>
        </p:sp>
        <p:sp>
          <p:nvSpPr>
            <p:cNvPr id="83011" name="Text Box 5205"/>
            <p:cNvSpPr txBox="1">
              <a:spLocks noChangeArrowheads="1"/>
            </p:cNvSpPr>
            <p:nvPr/>
          </p:nvSpPr>
          <p:spPr bwMode="auto">
            <a:xfrm>
              <a:off x="2313" y="2145"/>
              <a:ext cx="347" cy="212"/>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1qt</a:t>
              </a:r>
            </a:p>
          </p:txBody>
        </p:sp>
        <p:sp>
          <p:nvSpPr>
            <p:cNvPr id="83012" name="Text Box 5237"/>
            <p:cNvSpPr txBox="1">
              <a:spLocks noChangeArrowheads="1"/>
            </p:cNvSpPr>
            <p:nvPr/>
          </p:nvSpPr>
          <p:spPr bwMode="auto">
            <a:xfrm>
              <a:off x="3734" y="2147"/>
              <a:ext cx="418" cy="212"/>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Script MT Bold" pitchFamily="66" charset="0"/>
                </a:rPr>
                <a:t>BKB</a:t>
              </a:r>
            </a:p>
          </p:txBody>
        </p:sp>
        <p:sp>
          <p:nvSpPr>
            <p:cNvPr id="83013" name="Text Box 5260"/>
            <p:cNvSpPr txBox="1">
              <a:spLocks noChangeArrowheads="1"/>
            </p:cNvSpPr>
            <p:nvPr/>
          </p:nvSpPr>
          <p:spPr bwMode="auto">
            <a:xfrm>
              <a:off x="3338" y="2153"/>
              <a:ext cx="298" cy="240"/>
            </a:xfrm>
            <a:prstGeom prst="rect">
              <a:avLst/>
            </a:prstGeom>
            <a:noFill/>
            <a:ln w="12700">
              <a:noFill/>
              <a:miter lim="800000"/>
              <a:headEnd type="none" w="sm" len="sm"/>
              <a:tailEnd type="none" w="sm" len="sm"/>
            </a:ln>
          </p:spPr>
          <p:txBody>
            <a:bodyPr wrap="none">
              <a:spAutoFit/>
            </a:bodyPr>
            <a:lstStyle/>
            <a:p>
              <a:pPr eaLnBrk="0" hangingPunct="0"/>
              <a:r>
                <a:rPr lang="en-US" sz="1900">
                  <a:solidFill>
                    <a:schemeClr val="tx1"/>
                  </a:solidFill>
                  <a:latin typeface="Courier New" pitchFamily="49" charset="0"/>
                </a:rPr>
                <a:t>CL</a:t>
              </a:r>
            </a:p>
          </p:txBody>
        </p:sp>
      </p:grpSp>
      <p:grpSp>
        <p:nvGrpSpPr>
          <p:cNvPr id="12" name="Group 5275"/>
          <p:cNvGrpSpPr>
            <a:grpSpLocks/>
          </p:cNvGrpSpPr>
          <p:nvPr/>
        </p:nvGrpSpPr>
        <p:grpSpPr bwMode="auto">
          <a:xfrm>
            <a:off x="123825" y="3589338"/>
            <a:ext cx="6462713" cy="400050"/>
            <a:chOff x="78" y="2261"/>
            <a:chExt cx="4071" cy="252"/>
          </a:xfrm>
        </p:grpSpPr>
        <p:sp>
          <p:nvSpPr>
            <p:cNvPr id="82999" name="Text Box 5179"/>
            <p:cNvSpPr txBox="1">
              <a:spLocks noChangeArrowheads="1"/>
            </p:cNvSpPr>
            <p:nvPr/>
          </p:nvSpPr>
          <p:spPr bwMode="auto">
            <a:xfrm>
              <a:off x="78" y="2304"/>
              <a:ext cx="526" cy="174"/>
            </a:xfrm>
            <a:prstGeom prst="rect">
              <a:avLst/>
            </a:prstGeom>
            <a:noFill/>
            <a:ln w="12700">
              <a:noFill/>
              <a:miter lim="800000"/>
              <a:headEnd type="none" w="sm" len="sm"/>
              <a:tailEnd type="none" w="sm" len="sm"/>
            </a:ln>
          </p:spPr>
          <p:txBody>
            <a:bodyPr wrap="none">
              <a:spAutoFit/>
            </a:bodyPr>
            <a:lstStyle/>
            <a:p>
              <a:pPr eaLnBrk="0" hangingPunct="0"/>
              <a:r>
                <a:rPr lang="en-US" sz="1200">
                  <a:solidFill>
                    <a:schemeClr val="tx1"/>
                  </a:solidFill>
                  <a:latin typeface="Courier New" pitchFamily="49" charset="0"/>
                </a:rPr>
                <a:t>21Jul09</a:t>
              </a:r>
            </a:p>
          </p:txBody>
        </p:sp>
        <p:sp>
          <p:nvSpPr>
            <p:cNvPr id="83000" name="Text Box 5180"/>
            <p:cNvSpPr txBox="1">
              <a:spLocks noChangeArrowheads="1"/>
            </p:cNvSpPr>
            <p:nvPr/>
          </p:nvSpPr>
          <p:spPr bwMode="auto">
            <a:xfrm>
              <a:off x="621" y="2280"/>
              <a:ext cx="270" cy="212"/>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47</a:t>
              </a:r>
            </a:p>
          </p:txBody>
        </p:sp>
        <p:sp>
          <p:nvSpPr>
            <p:cNvPr id="83001" name="Text Box 5181"/>
            <p:cNvSpPr txBox="1">
              <a:spLocks noChangeArrowheads="1"/>
            </p:cNvSpPr>
            <p:nvPr/>
          </p:nvSpPr>
          <p:spPr bwMode="auto">
            <a:xfrm>
              <a:off x="1005" y="2283"/>
              <a:ext cx="270" cy="212"/>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50</a:t>
              </a:r>
            </a:p>
          </p:txBody>
        </p:sp>
        <p:sp>
          <p:nvSpPr>
            <p:cNvPr id="83002" name="Text Box 5182"/>
            <p:cNvSpPr txBox="1">
              <a:spLocks noChangeArrowheads="1"/>
            </p:cNvSpPr>
            <p:nvPr/>
          </p:nvSpPr>
          <p:spPr bwMode="auto">
            <a:xfrm>
              <a:off x="1407" y="2283"/>
              <a:ext cx="225" cy="212"/>
            </a:xfrm>
            <a:prstGeom prst="rect">
              <a:avLst/>
            </a:prstGeom>
            <a:noFill/>
            <a:ln w="12700">
              <a:noFill/>
              <a:miter lim="800000"/>
              <a:headEnd type="none" w="sm" len="sm"/>
              <a:tailEnd type="none" w="sm" len="sm"/>
            </a:ln>
          </p:spPr>
          <p:txBody>
            <a:bodyPr>
              <a:spAutoFit/>
            </a:bodyPr>
            <a:lstStyle/>
            <a:p>
              <a:pPr eaLnBrk="0" hangingPunct="0"/>
              <a:r>
                <a:rPr lang="en-US" sz="1600">
                  <a:solidFill>
                    <a:schemeClr val="tx1"/>
                  </a:solidFill>
                  <a:latin typeface="Courier New" pitchFamily="49" charset="0"/>
                </a:rPr>
                <a:t>3</a:t>
              </a:r>
            </a:p>
          </p:txBody>
        </p:sp>
        <p:sp>
          <p:nvSpPr>
            <p:cNvPr id="83003" name="Text Box 5238"/>
            <p:cNvSpPr txBox="1">
              <a:spLocks noChangeArrowheads="1"/>
            </p:cNvSpPr>
            <p:nvPr/>
          </p:nvSpPr>
          <p:spPr bwMode="auto">
            <a:xfrm>
              <a:off x="3731" y="2261"/>
              <a:ext cx="418" cy="212"/>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Script MT Bold" pitchFamily="66" charset="0"/>
                </a:rPr>
                <a:t>BKB</a:t>
              </a:r>
            </a:p>
          </p:txBody>
        </p:sp>
        <p:sp>
          <p:nvSpPr>
            <p:cNvPr id="83004" name="Text Box 5261"/>
            <p:cNvSpPr txBox="1">
              <a:spLocks noChangeArrowheads="1"/>
            </p:cNvSpPr>
            <p:nvPr/>
          </p:nvSpPr>
          <p:spPr bwMode="auto">
            <a:xfrm>
              <a:off x="3338" y="2273"/>
              <a:ext cx="298" cy="240"/>
            </a:xfrm>
            <a:prstGeom prst="rect">
              <a:avLst/>
            </a:prstGeom>
            <a:noFill/>
            <a:ln w="12700">
              <a:noFill/>
              <a:miter lim="800000"/>
              <a:headEnd type="none" w="sm" len="sm"/>
              <a:tailEnd type="none" w="sm" len="sm"/>
            </a:ln>
          </p:spPr>
          <p:txBody>
            <a:bodyPr wrap="none">
              <a:spAutoFit/>
            </a:bodyPr>
            <a:lstStyle/>
            <a:p>
              <a:pPr eaLnBrk="0" hangingPunct="0"/>
              <a:r>
                <a:rPr lang="en-US" sz="1900">
                  <a:solidFill>
                    <a:schemeClr val="tx1"/>
                  </a:solidFill>
                  <a:latin typeface="Courier New" pitchFamily="49" charset="0"/>
                </a:rPr>
                <a:t>CL</a:t>
              </a:r>
            </a:p>
          </p:txBody>
        </p:sp>
      </p:grpSp>
      <p:grpSp>
        <p:nvGrpSpPr>
          <p:cNvPr id="13" name="Group 5276"/>
          <p:cNvGrpSpPr>
            <a:grpSpLocks/>
          </p:cNvGrpSpPr>
          <p:nvPr/>
        </p:nvGrpSpPr>
        <p:grpSpPr bwMode="auto">
          <a:xfrm>
            <a:off x="123825" y="3798888"/>
            <a:ext cx="6457950" cy="381000"/>
            <a:chOff x="78" y="2393"/>
            <a:chExt cx="4068" cy="240"/>
          </a:xfrm>
        </p:grpSpPr>
        <p:sp>
          <p:nvSpPr>
            <p:cNvPr id="82993" name="Text Box 5184"/>
            <p:cNvSpPr txBox="1">
              <a:spLocks noChangeArrowheads="1"/>
            </p:cNvSpPr>
            <p:nvPr/>
          </p:nvSpPr>
          <p:spPr bwMode="auto">
            <a:xfrm>
              <a:off x="78" y="2430"/>
              <a:ext cx="526" cy="174"/>
            </a:xfrm>
            <a:prstGeom prst="rect">
              <a:avLst/>
            </a:prstGeom>
            <a:noFill/>
            <a:ln w="12700">
              <a:noFill/>
              <a:miter lim="800000"/>
              <a:headEnd type="none" w="sm" len="sm"/>
              <a:tailEnd type="none" w="sm" len="sm"/>
            </a:ln>
          </p:spPr>
          <p:txBody>
            <a:bodyPr wrap="none">
              <a:spAutoFit/>
            </a:bodyPr>
            <a:lstStyle/>
            <a:p>
              <a:pPr eaLnBrk="0" hangingPunct="0"/>
              <a:r>
                <a:rPr lang="en-US" sz="1200">
                  <a:solidFill>
                    <a:schemeClr val="tx1"/>
                  </a:solidFill>
                  <a:latin typeface="Courier New" pitchFamily="49" charset="0"/>
                </a:rPr>
                <a:t>25Jul09</a:t>
              </a:r>
            </a:p>
          </p:txBody>
        </p:sp>
        <p:sp>
          <p:nvSpPr>
            <p:cNvPr id="82994" name="Text Box 5185"/>
            <p:cNvSpPr txBox="1">
              <a:spLocks noChangeArrowheads="1"/>
            </p:cNvSpPr>
            <p:nvPr/>
          </p:nvSpPr>
          <p:spPr bwMode="auto">
            <a:xfrm>
              <a:off x="621" y="2406"/>
              <a:ext cx="270" cy="212"/>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50</a:t>
              </a:r>
            </a:p>
          </p:txBody>
        </p:sp>
        <p:sp>
          <p:nvSpPr>
            <p:cNvPr id="82995" name="Text Box 5186"/>
            <p:cNvSpPr txBox="1">
              <a:spLocks noChangeArrowheads="1"/>
            </p:cNvSpPr>
            <p:nvPr/>
          </p:nvSpPr>
          <p:spPr bwMode="auto">
            <a:xfrm>
              <a:off x="1005" y="2400"/>
              <a:ext cx="270" cy="212"/>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54</a:t>
              </a:r>
            </a:p>
          </p:txBody>
        </p:sp>
        <p:sp>
          <p:nvSpPr>
            <p:cNvPr id="82996" name="Text Box 5187"/>
            <p:cNvSpPr txBox="1">
              <a:spLocks noChangeArrowheads="1"/>
            </p:cNvSpPr>
            <p:nvPr/>
          </p:nvSpPr>
          <p:spPr bwMode="auto">
            <a:xfrm>
              <a:off x="1407" y="2400"/>
              <a:ext cx="193" cy="212"/>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4</a:t>
              </a:r>
            </a:p>
          </p:txBody>
        </p:sp>
        <p:sp>
          <p:nvSpPr>
            <p:cNvPr id="82997" name="Text Box 5239"/>
            <p:cNvSpPr txBox="1">
              <a:spLocks noChangeArrowheads="1"/>
            </p:cNvSpPr>
            <p:nvPr/>
          </p:nvSpPr>
          <p:spPr bwMode="auto">
            <a:xfrm>
              <a:off x="3728" y="2393"/>
              <a:ext cx="418" cy="212"/>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Script MT Bold" pitchFamily="66" charset="0"/>
                </a:rPr>
                <a:t>BKB</a:t>
              </a:r>
            </a:p>
          </p:txBody>
        </p:sp>
        <p:sp>
          <p:nvSpPr>
            <p:cNvPr id="82998" name="Text Box 5262"/>
            <p:cNvSpPr txBox="1">
              <a:spLocks noChangeArrowheads="1"/>
            </p:cNvSpPr>
            <p:nvPr/>
          </p:nvSpPr>
          <p:spPr bwMode="auto">
            <a:xfrm>
              <a:off x="3338" y="2393"/>
              <a:ext cx="298" cy="240"/>
            </a:xfrm>
            <a:prstGeom prst="rect">
              <a:avLst/>
            </a:prstGeom>
            <a:noFill/>
            <a:ln w="12700">
              <a:noFill/>
              <a:miter lim="800000"/>
              <a:headEnd type="none" w="sm" len="sm"/>
              <a:tailEnd type="none" w="sm" len="sm"/>
            </a:ln>
          </p:spPr>
          <p:txBody>
            <a:bodyPr wrap="none">
              <a:spAutoFit/>
            </a:bodyPr>
            <a:lstStyle/>
            <a:p>
              <a:pPr eaLnBrk="0" hangingPunct="0"/>
              <a:r>
                <a:rPr lang="en-US" sz="1900">
                  <a:solidFill>
                    <a:schemeClr val="tx1"/>
                  </a:solidFill>
                  <a:latin typeface="Courier New" pitchFamily="49" charset="0"/>
                </a:rPr>
                <a:t>CL</a:t>
              </a:r>
            </a:p>
          </p:txBody>
        </p:sp>
      </p:grpSp>
      <p:grpSp>
        <p:nvGrpSpPr>
          <p:cNvPr id="14" name="Group 5277"/>
          <p:cNvGrpSpPr>
            <a:grpSpLocks/>
          </p:cNvGrpSpPr>
          <p:nvPr/>
        </p:nvGrpSpPr>
        <p:grpSpPr bwMode="auto">
          <a:xfrm>
            <a:off x="123825" y="3979863"/>
            <a:ext cx="6467475" cy="390525"/>
            <a:chOff x="78" y="2507"/>
            <a:chExt cx="4074" cy="246"/>
          </a:xfrm>
        </p:grpSpPr>
        <p:sp>
          <p:nvSpPr>
            <p:cNvPr id="82987" name="Text Box 5189"/>
            <p:cNvSpPr txBox="1">
              <a:spLocks noChangeArrowheads="1"/>
            </p:cNvSpPr>
            <p:nvPr/>
          </p:nvSpPr>
          <p:spPr bwMode="auto">
            <a:xfrm>
              <a:off x="78" y="2547"/>
              <a:ext cx="526" cy="174"/>
            </a:xfrm>
            <a:prstGeom prst="rect">
              <a:avLst/>
            </a:prstGeom>
            <a:noFill/>
            <a:ln w="12700">
              <a:noFill/>
              <a:miter lim="800000"/>
              <a:headEnd type="none" w="sm" len="sm"/>
              <a:tailEnd type="none" w="sm" len="sm"/>
            </a:ln>
          </p:spPr>
          <p:txBody>
            <a:bodyPr wrap="none">
              <a:spAutoFit/>
            </a:bodyPr>
            <a:lstStyle/>
            <a:p>
              <a:pPr eaLnBrk="0" hangingPunct="0"/>
              <a:r>
                <a:rPr lang="en-US" sz="1200">
                  <a:solidFill>
                    <a:schemeClr val="tx1"/>
                  </a:solidFill>
                  <a:latin typeface="Courier New" pitchFamily="49" charset="0"/>
                </a:rPr>
                <a:t>26Jul09</a:t>
              </a:r>
            </a:p>
          </p:txBody>
        </p:sp>
        <p:sp>
          <p:nvSpPr>
            <p:cNvPr id="82988" name="Text Box 5190"/>
            <p:cNvSpPr txBox="1">
              <a:spLocks noChangeArrowheads="1"/>
            </p:cNvSpPr>
            <p:nvPr/>
          </p:nvSpPr>
          <p:spPr bwMode="auto">
            <a:xfrm>
              <a:off x="621" y="2523"/>
              <a:ext cx="270" cy="212"/>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54</a:t>
              </a:r>
            </a:p>
          </p:txBody>
        </p:sp>
        <p:sp>
          <p:nvSpPr>
            <p:cNvPr id="82989" name="Text Box 5191"/>
            <p:cNvSpPr txBox="1">
              <a:spLocks noChangeArrowheads="1"/>
            </p:cNvSpPr>
            <p:nvPr/>
          </p:nvSpPr>
          <p:spPr bwMode="auto">
            <a:xfrm>
              <a:off x="1005" y="2526"/>
              <a:ext cx="270" cy="212"/>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56</a:t>
              </a:r>
            </a:p>
          </p:txBody>
        </p:sp>
        <p:sp>
          <p:nvSpPr>
            <p:cNvPr id="82990" name="Text Box 5192"/>
            <p:cNvSpPr txBox="1">
              <a:spLocks noChangeArrowheads="1"/>
            </p:cNvSpPr>
            <p:nvPr/>
          </p:nvSpPr>
          <p:spPr bwMode="auto">
            <a:xfrm>
              <a:off x="1407" y="2526"/>
              <a:ext cx="193" cy="212"/>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2</a:t>
              </a:r>
            </a:p>
          </p:txBody>
        </p:sp>
        <p:sp>
          <p:nvSpPr>
            <p:cNvPr id="82991" name="Text Box 5240"/>
            <p:cNvSpPr txBox="1">
              <a:spLocks noChangeArrowheads="1"/>
            </p:cNvSpPr>
            <p:nvPr/>
          </p:nvSpPr>
          <p:spPr bwMode="auto">
            <a:xfrm>
              <a:off x="3734" y="2507"/>
              <a:ext cx="418" cy="212"/>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Script MT Bold" pitchFamily="66" charset="0"/>
                </a:rPr>
                <a:t>BKB</a:t>
              </a:r>
            </a:p>
          </p:txBody>
        </p:sp>
        <p:sp>
          <p:nvSpPr>
            <p:cNvPr id="82992" name="Text Box 5263"/>
            <p:cNvSpPr txBox="1">
              <a:spLocks noChangeArrowheads="1"/>
            </p:cNvSpPr>
            <p:nvPr/>
          </p:nvSpPr>
          <p:spPr bwMode="auto">
            <a:xfrm>
              <a:off x="3338" y="2513"/>
              <a:ext cx="298" cy="240"/>
            </a:xfrm>
            <a:prstGeom prst="rect">
              <a:avLst/>
            </a:prstGeom>
            <a:noFill/>
            <a:ln w="12700">
              <a:noFill/>
              <a:miter lim="800000"/>
              <a:headEnd type="none" w="sm" len="sm"/>
              <a:tailEnd type="none" w="sm" len="sm"/>
            </a:ln>
          </p:spPr>
          <p:txBody>
            <a:bodyPr wrap="none">
              <a:spAutoFit/>
            </a:bodyPr>
            <a:lstStyle/>
            <a:p>
              <a:pPr eaLnBrk="0" hangingPunct="0"/>
              <a:r>
                <a:rPr lang="en-US" sz="1900">
                  <a:solidFill>
                    <a:schemeClr val="tx1"/>
                  </a:solidFill>
                  <a:latin typeface="Courier New" pitchFamily="49" charset="0"/>
                </a:rPr>
                <a:t>CL</a:t>
              </a:r>
            </a:p>
          </p:txBody>
        </p:sp>
      </p:grpSp>
      <p:grpSp>
        <p:nvGrpSpPr>
          <p:cNvPr id="15" name="Group 5278"/>
          <p:cNvGrpSpPr>
            <a:grpSpLocks/>
          </p:cNvGrpSpPr>
          <p:nvPr/>
        </p:nvGrpSpPr>
        <p:grpSpPr bwMode="auto">
          <a:xfrm>
            <a:off x="123825" y="4179888"/>
            <a:ext cx="6462713" cy="381000"/>
            <a:chOff x="78" y="2633"/>
            <a:chExt cx="4071" cy="240"/>
          </a:xfrm>
        </p:grpSpPr>
        <p:sp>
          <p:nvSpPr>
            <p:cNvPr id="82981" name="Text Box 5194"/>
            <p:cNvSpPr txBox="1">
              <a:spLocks noChangeArrowheads="1"/>
            </p:cNvSpPr>
            <p:nvPr/>
          </p:nvSpPr>
          <p:spPr bwMode="auto">
            <a:xfrm>
              <a:off x="78" y="2682"/>
              <a:ext cx="526" cy="174"/>
            </a:xfrm>
            <a:prstGeom prst="rect">
              <a:avLst/>
            </a:prstGeom>
            <a:noFill/>
            <a:ln w="12700">
              <a:noFill/>
              <a:miter lim="800000"/>
              <a:headEnd type="none" w="sm" len="sm"/>
              <a:tailEnd type="none" w="sm" len="sm"/>
            </a:ln>
          </p:spPr>
          <p:txBody>
            <a:bodyPr wrap="none">
              <a:spAutoFit/>
            </a:bodyPr>
            <a:lstStyle/>
            <a:p>
              <a:pPr eaLnBrk="0" hangingPunct="0"/>
              <a:r>
                <a:rPr lang="en-US" sz="1200">
                  <a:solidFill>
                    <a:schemeClr val="tx1"/>
                  </a:solidFill>
                  <a:latin typeface="Courier New" pitchFamily="49" charset="0"/>
                </a:rPr>
                <a:t>30Jul09</a:t>
              </a:r>
            </a:p>
          </p:txBody>
        </p:sp>
        <p:sp>
          <p:nvSpPr>
            <p:cNvPr id="82982" name="Text Box 5195"/>
            <p:cNvSpPr txBox="1">
              <a:spLocks noChangeArrowheads="1"/>
            </p:cNvSpPr>
            <p:nvPr/>
          </p:nvSpPr>
          <p:spPr bwMode="auto">
            <a:xfrm>
              <a:off x="621" y="2649"/>
              <a:ext cx="270" cy="212"/>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56</a:t>
              </a:r>
            </a:p>
          </p:txBody>
        </p:sp>
        <p:sp>
          <p:nvSpPr>
            <p:cNvPr id="82983" name="Text Box 5196"/>
            <p:cNvSpPr txBox="1">
              <a:spLocks noChangeArrowheads="1"/>
            </p:cNvSpPr>
            <p:nvPr/>
          </p:nvSpPr>
          <p:spPr bwMode="auto">
            <a:xfrm>
              <a:off x="1005" y="2652"/>
              <a:ext cx="270" cy="212"/>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60</a:t>
              </a:r>
            </a:p>
          </p:txBody>
        </p:sp>
        <p:sp>
          <p:nvSpPr>
            <p:cNvPr id="82984" name="Text Box 5197"/>
            <p:cNvSpPr txBox="1">
              <a:spLocks noChangeArrowheads="1"/>
            </p:cNvSpPr>
            <p:nvPr/>
          </p:nvSpPr>
          <p:spPr bwMode="auto">
            <a:xfrm>
              <a:off x="1407" y="2652"/>
              <a:ext cx="193" cy="212"/>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4</a:t>
              </a:r>
            </a:p>
          </p:txBody>
        </p:sp>
        <p:sp>
          <p:nvSpPr>
            <p:cNvPr id="82985" name="Text Box 5241"/>
            <p:cNvSpPr txBox="1">
              <a:spLocks noChangeArrowheads="1"/>
            </p:cNvSpPr>
            <p:nvPr/>
          </p:nvSpPr>
          <p:spPr bwMode="auto">
            <a:xfrm>
              <a:off x="3731" y="2639"/>
              <a:ext cx="418" cy="212"/>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Script MT Bold" pitchFamily="66" charset="0"/>
                </a:rPr>
                <a:t>BKB</a:t>
              </a:r>
            </a:p>
          </p:txBody>
        </p:sp>
        <p:sp>
          <p:nvSpPr>
            <p:cNvPr id="82986" name="Text Box 5264"/>
            <p:cNvSpPr txBox="1">
              <a:spLocks noChangeArrowheads="1"/>
            </p:cNvSpPr>
            <p:nvPr/>
          </p:nvSpPr>
          <p:spPr bwMode="auto">
            <a:xfrm>
              <a:off x="3338" y="2633"/>
              <a:ext cx="298" cy="240"/>
            </a:xfrm>
            <a:prstGeom prst="rect">
              <a:avLst/>
            </a:prstGeom>
            <a:noFill/>
            <a:ln w="12700">
              <a:noFill/>
              <a:miter lim="800000"/>
              <a:headEnd type="none" w="sm" len="sm"/>
              <a:tailEnd type="none" w="sm" len="sm"/>
            </a:ln>
          </p:spPr>
          <p:txBody>
            <a:bodyPr wrap="none">
              <a:spAutoFit/>
            </a:bodyPr>
            <a:lstStyle/>
            <a:p>
              <a:pPr eaLnBrk="0" hangingPunct="0"/>
              <a:r>
                <a:rPr lang="en-US" sz="1900">
                  <a:solidFill>
                    <a:schemeClr val="tx1"/>
                  </a:solidFill>
                  <a:latin typeface="Courier New" pitchFamily="49" charset="0"/>
                </a:rPr>
                <a:t>CL</a:t>
              </a:r>
            </a:p>
          </p:txBody>
        </p:sp>
      </p:grpSp>
      <p:grpSp>
        <p:nvGrpSpPr>
          <p:cNvPr id="16" name="Group 5279"/>
          <p:cNvGrpSpPr>
            <a:grpSpLocks/>
          </p:cNvGrpSpPr>
          <p:nvPr/>
        </p:nvGrpSpPr>
        <p:grpSpPr bwMode="auto">
          <a:xfrm>
            <a:off x="152400" y="4362450"/>
            <a:ext cx="6438900" cy="388938"/>
            <a:chOff x="96" y="2748"/>
            <a:chExt cx="4056" cy="245"/>
          </a:xfrm>
        </p:grpSpPr>
        <p:sp>
          <p:nvSpPr>
            <p:cNvPr id="82972" name="Text Box 5207"/>
            <p:cNvSpPr txBox="1">
              <a:spLocks noChangeArrowheads="1"/>
            </p:cNvSpPr>
            <p:nvPr/>
          </p:nvSpPr>
          <p:spPr bwMode="auto">
            <a:xfrm>
              <a:off x="96" y="2790"/>
              <a:ext cx="468" cy="174"/>
            </a:xfrm>
            <a:prstGeom prst="rect">
              <a:avLst/>
            </a:prstGeom>
            <a:noFill/>
            <a:ln w="12700">
              <a:noFill/>
              <a:miter lim="800000"/>
              <a:headEnd type="none" w="sm" len="sm"/>
              <a:tailEnd type="none" w="sm" len="sm"/>
            </a:ln>
          </p:spPr>
          <p:txBody>
            <a:bodyPr wrap="none">
              <a:spAutoFit/>
            </a:bodyPr>
            <a:lstStyle/>
            <a:p>
              <a:pPr eaLnBrk="0" hangingPunct="0"/>
              <a:r>
                <a:rPr lang="en-US" sz="1200">
                  <a:solidFill>
                    <a:schemeClr val="tx1"/>
                  </a:solidFill>
                  <a:latin typeface="Courier New" pitchFamily="49" charset="0"/>
                </a:rPr>
                <a:t>1Aug09</a:t>
              </a:r>
            </a:p>
          </p:txBody>
        </p:sp>
        <p:sp>
          <p:nvSpPr>
            <p:cNvPr id="82973" name="Text Box 5208"/>
            <p:cNvSpPr txBox="1">
              <a:spLocks noChangeArrowheads="1"/>
            </p:cNvSpPr>
            <p:nvPr/>
          </p:nvSpPr>
          <p:spPr bwMode="auto">
            <a:xfrm>
              <a:off x="621" y="2766"/>
              <a:ext cx="270" cy="212"/>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60</a:t>
              </a:r>
            </a:p>
          </p:txBody>
        </p:sp>
        <p:sp>
          <p:nvSpPr>
            <p:cNvPr id="82974" name="Text Box 5209"/>
            <p:cNvSpPr txBox="1">
              <a:spLocks noChangeArrowheads="1"/>
            </p:cNvSpPr>
            <p:nvPr/>
          </p:nvSpPr>
          <p:spPr bwMode="auto">
            <a:xfrm>
              <a:off x="1005" y="2769"/>
              <a:ext cx="270" cy="212"/>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65</a:t>
              </a:r>
            </a:p>
          </p:txBody>
        </p:sp>
        <p:sp>
          <p:nvSpPr>
            <p:cNvPr id="82975" name="Text Box 5210"/>
            <p:cNvSpPr txBox="1">
              <a:spLocks noChangeArrowheads="1"/>
            </p:cNvSpPr>
            <p:nvPr/>
          </p:nvSpPr>
          <p:spPr bwMode="auto">
            <a:xfrm>
              <a:off x="1407" y="2769"/>
              <a:ext cx="193" cy="212"/>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5</a:t>
              </a:r>
            </a:p>
          </p:txBody>
        </p:sp>
        <p:sp>
          <p:nvSpPr>
            <p:cNvPr id="82976" name="Text Box 5211"/>
            <p:cNvSpPr txBox="1">
              <a:spLocks noChangeArrowheads="1"/>
            </p:cNvSpPr>
            <p:nvPr/>
          </p:nvSpPr>
          <p:spPr bwMode="auto">
            <a:xfrm>
              <a:off x="1691" y="2767"/>
              <a:ext cx="347" cy="212"/>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.25</a:t>
              </a:r>
            </a:p>
          </p:txBody>
        </p:sp>
        <p:sp>
          <p:nvSpPr>
            <p:cNvPr id="82977" name="Text Box 5212"/>
            <p:cNvSpPr txBox="1">
              <a:spLocks noChangeArrowheads="1"/>
            </p:cNvSpPr>
            <p:nvPr/>
          </p:nvSpPr>
          <p:spPr bwMode="auto">
            <a:xfrm>
              <a:off x="2060" y="2770"/>
              <a:ext cx="270" cy="212"/>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26</a:t>
              </a:r>
            </a:p>
          </p:txBody>
        </p:sp>
        <p:sp>
          <p:nvSpPr>
            <p:cNvPr id="82978" name="Text Box 5213"/>
            <p:cNvSpPr txBox="1">
              <a:spLocks noChangeArrowheads="1"/>
            </p:cNvSpPr>
            <p:nvPr/>
          </p:nvSpPr>
          <p:spPr bwMode="auto">
            <a:xfrm>
              <a:off x="2622" y="2748"/>
              <a:ext cx="347" cy="212"/>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1qt</a:t>
              </a:r>
            </a:p>
          </p:txBody>
        </p:sp>
        <p:sp>
          <p:nvSpPr>
            <p:cNvPr id="82979" name="Text Box 5242"/>
            <p:cNvSpPr txBox="1">
              <a:spLocks noChangeArrowheads="1"/>
            </p:cNvSpPr>
            <p:nvPr/>
          </p:nvSpPr>
          <p:spPr bwMode="auto">
            <a:xfrm>
              <a:off x="3734" y="2759"/>
              <a:ext cx="418" cy="212"/>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Script MT Bold" pitchFamily="66" charset="0"/>
                </a:rPr>
                <a:t>BKB</a:t>
              </a:r>
            </a:p>
          </p:txBody>
        </p:sp>
        <p:sp>
          <p:nvSpPr>
            <p:cNvPr id="82980" name="Text Box 5265"/>
            <p:cNvSpPr txBox="1">
              <a:spLocks noChangeArrowheads="1"/>
            </p:cNvSpPr>
            <p:nvPr/>
          </p:nvSpPr>
          <p:spPr bwMode="auto">
            <a:xfrm>
              <a:off x="3326" y="2753"/>
              <a:ext cx="298" cy="240"/>
            </a:xfrm>
            <a:prstGeom prst="rect">
              <a:avLst/>
            </a:prstGeom>
            <a:noFill/>
            <a:ln w="12700">
              <a:noFill/>
              <a:miter lim="800000"/>
              <a:headEnd type="none" w="sm" len="sm"/>
              <a:tailEnd type="none" w="sm" len="sm"/>
            </a:ln>
          </p:spPr>
          <p:txBody>
            <a:bodyPr wrap="none">
              <a:spAutoFit/>
            </a:bodyPr>
            <a:lstStyle/>
            <a:p>
              <a:pPr eaLnBrk="0" hangingPunct="0"/>
              <a:r>
                <a:rPr lang="en-US" sz="1900">
                  <a:solidFill>
                    <a:schemeClr val="tx1"/>
                  </a:solidFill>
                  <a:latin typeface="Courier New" pitchFamily="49" charset="0"/>
                </a:rPr>
                <a:t>CL</a:t>
              </a:r>
            </a:p>
          </p:txBody>
        </p:sp>
      </p:grpSp>
      <p:sp>
        <p:nvSpPr>
          <p:cNvPr id="82971" name="TextBox 118"/>
          <p:cNvSpPr txBox="1">
            <a:spLocks noChangeArrowheads="1"/>
          </p:cNvSpPr>
          <p:nvPr/>
        </p:nvSpPr>
        <p:spPr bwMode="auto">
          <a:xfrm>
            <a:off x="2209800" y="3429000"/>
            <a:ext cx="381000" cy="400050"/>
          </a:xfrm>
          <a:prstGeom prst="rect">
            <a:avLst/>
          </a:prstGeom>
          <a:noFill/>
          <a:ln w="9525">
            <a:noFill/>
            <a:miter lim="800000"/>
            <a:headEnd/>
            <a:tailEnd/>
          </a:ln>
        </p:spPr>
        <p:txBody>
          <a:bodyPr>
            <a:spAutoFit/>
          </a:bodyPr>
          <a:lstStyle/>
          <a:p>
            <a:r>
              <a:rPr lang="en-US">
                <a:solidFill>
                  <a:schemeClr val="tx1"/>
                </a:solidFill>
              </a:rPr>
              <a:t>7</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11299"/>
                                        </p:tgtEl>
                                        <p:attrNameLst>
                                          <p:attrName>style.visibility</p:attrName>
                                        </p:attrNameLst>
                                      </p:cBhvr>
                                      <p:to>
                                        <p:strVal val="visible"/>
                                      </p:to>
                                    </p:set>
                                    <p:animEffect transition="in" filter="dissolve">
                                      <p:cBhvr>
                                        <p:cTn id="7" dur="500"/>
                                        <p:tgtEl>
                                          <p:spTgt spid="31129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11300"/>
                                        </p:tgtEl>
                                        <p:attrNameLst>
                                          <p:attrName>style.visibility</p:attrName>
                                        </p:attrNameLst>
                                      </p:cBhvr>
                                      <p:to>
                                        <p:strVal val="visible"/>
                                      </p:to>
                                    </p:set>
                                    <p:animEffect transition="in" filter="dissolve">
                                      <p:cBhvr>
                                        <p:cTn id="12" dur="500"/>
                                        <p:tgtEl>
                                          <p:spTgt spid="31130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11301"/>
                                        </p:tgtEl>
                                        <p:attrNameLst>
                                          <p:attrName>style.visibility</p:attrName>
                                        </p:attrNameLst>
                                      </p:cBhvr>
                                      <p:to>
                                        <p:strVal val="visible"/>
                                      </p:to>
                                    </p:set>
                                    <p:animEffect transition="in" filter="dissolve">
                                      <p:cBhvr>
                                        <p:cTn id="17" dur="500"/>
                                        <p:tgtEl>
                                          <p:spTgt spid="31130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11302"/>
                                        </p:tgtEl>
                                        <p:attrNameLst>
                                          <p:attrName>style.visibility</p:attrName>
                                        </p:attrNameLst>
                                      </p:cBhvr>
                                      <p:to>
                                        <p:strVal val="visible"/>
                                      </p:to>
                                    </p:set>
                                    <p:animEffect transition="in" filter="dissolve">
                                      <p:cBhvr>
                                        <p:cTn id="22" dur="500"/>
                                        <p:tgtEl>
                                          <p:spTgt spid="31130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11303"/>
                                        </p:tgtEl>
                                        <p:attrNameLst>
                                          <p:attrName>style.visibility</p:attrName>
                                        </p:attrNameLst>
                                      </p:cBhvr>
                                      <p:to>
                                        <p:strVal val="visible"/>
                                      </p:to>
                                    </p:set>
                                    <p:animEffect transition="in" filter="dissolve">
                                      <p:cBhvr>
                                        <p:cTn id="27" dur="500"/>
                                        <p:tgtEl>
                                          <p:spTgt spid="31130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11304"/>
                                        </p:tgtEl>
                                        <p:attrNameLst>
                                          <p:attrName>style.visibility</p:attrName>
                                        </p:attrNameLst>
                                      </p:cBhvr>
                                      <p:to>
                                        <p:strVal val="visible"/>
                                      </p:to>
                                    </p:set>
                                    <p:animEffect transition="in" filter="dissolve">
                                      <p:cBhvr>
                                        <p:cTn id="32" dur="500"/>
                                        <p:tgtEl>
                                          <p:spTgt spid="311304"/>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11306"/>
                                        </p:tgtEl>
                                        <p:attrNameLst>
                                          <p:attrName>style.visibility</p:attrName>
                                        </p:attrNameLst>
                                      </p:cBhvr>
                                      <p:to>
                                        <p:strVal val="visible"/>
                                      </p:to>
                                    </p:set>
                                    <p:animEffect transition="in" filter="dissolve">
                                      <p:cBhvr>
                                        <p:cTn id="37" dur="500"/>
                                        <p:tgtEl>
                                          <p:spTgt spid="311306"/>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dissolve">
                                      <p:cBhvr>
                                        <p:cTn id="42" dur="50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dissolve">
                                      <p:cBhvr>
                                        <p:cTn id="47" dur="500"/>
                                        <p:tgtEl>
                                          <p:spTgt spid="2"/>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dissolve">
                                      <p:cBhvr>
                                        <p:cTn id="52" dur="500"/>
                                        <p:tgtEl>
                                          <p:spTgt spid="4"/>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dissolve">
                                      <p:cBhvr>
                                        <p:cTn id="57" dur="500"/>
                                        <p:tgtEl>
                                          <p:spTgt spid="5"/>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dissolve">
                                      <p:cBhvr>
                                        <p:cTn id="62" dur="500"/>
                                        <p:tgtEl>
                                          <p:spTgt spid="7"/>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nodeType="click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dissolve">
                                      <p:cBhvr>
                                        <p:cTn id="67" dur="500"/>
                                        <p:tgtEl>
                                          <p:spTgt spid="8"/>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nodeType="click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dissolve">
                                      <p:cBhvr>
                                        <p:cTn id="72" dur="500"/>
                                        <p:tgtEl>
                                          <p:spTgt spid="9"/>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nodeType="click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dissolve">
                                      <p:cBhvr>
                                        <p:cTn id="77" dur="500"/>
                                        <p:tgtEl>
                                          <p:spTgt spid="10"/>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nodeType="clickEffect">
                                  <p:stCondLst>
                                    <p:cond delay="0"/>
                                  </p:stCondLst>
                                  <p:childTnLst>
                                    <p:set>
                                      <p:cBhvr>
                                        <p:cTn id="81" dur="1" fill="hold">
                                          <p:stCondLst>
                                            <p:cond delay="0"/>
                                          </p:stCondLst>
                                        </p:cTn>
                                        <p:tgtEl>
                                          <p:spTgt spid="11"/>
                                        </p:tgtEl>
                                        <p:attrNameLst>
                                          <p:attrName>style.visibility</p:attrName>
                                        </p:attrNameLst>
                                      </p:cBhvr>
                                      <p:to>
                                        <p:strVal val="visible"/>
                                      </p:to>
                                    </p:set>
                                    <p:animEffect transition="in" filter="dissolve">
                                      <p:cBhvr>
                                        <p:cTn id="82" dur="500"/>
                                        <p:tgtEl>
                                          <p:spTgt spid="11"/>
                                        </p:tgtEl>
                                      </p:cBhvr>
                                    </p:animEffect>
                                  </p:childTnLst>
                                </p:cTn>
                              </p:par>
                            </p:childTnLst>
                          </p:cTn>
                        </p:par>
                      </p:childTnLst>
                    </p:cTn>
                  </p:par>
                  <p:par>
                    <p:cTn id="83" fill="hold">
                      <p:stCondLst>
                        <p:cond delay="indefinite"/>
                      </p:stCondLst>
                      <p:childTnLst>
                        <p:par>
                          <p:cTn id="84" fill="hold">
                            <p:stCondLst>
                              <p:cond delay="0"/>
                            </p:stCondLst>
                            <p:childTnLst>
                              <p:par>
                                <p:cTn id="85" presetID="9" presetClass="entr" presetSubtype="0" fill="hold" nodeType="clickEffect">
                                  <p:stCondLst>
                                    <p:cond delay="0"/>
                                  </p:stCondLst>
                                  <p:childTnLst>
                                    <p:set>
                                      <p:cBhvr>
                                        <p:cTn id="86" dur="1" fill="hold">
                                          <p:stCondLst>
                                            <p:cond delay="0"/>
                                          </p:stCondLst>
                                        </p:cTn>
                                        <p:tgtEl>
                                          <p:spTgt spid="12"/>
                                        </p:tgtEl>
                                        <p:attrNameLst>
                                          <p:attrName>style.visibility</p:attrName>
                                        </p:attrNameLst>
                                      </p:cBhvr>
                                      <p:to>
                                        <p:strVal val="visible"/>
                                      </p:to>
                                    </p:set>
                                    <p:animEffect transition="in" filter="dissolve">
                                      <p:cBhvr>
                                        <p:cTn id="87" dur="500"/>
                                        <p:tgtEl>
                                          <p:spTgt spid="12"/>
                                        </p:tgtEl>
                                      </p:cBhvr>
                                    </p:animEffect>
                                  </p:childTnLst>
                                </p:cTn>
                              </p:par>
                            </p:childTnLst>
                          </p:cTn>
                        </p:par>
                      </p:childTnLst>
                    </p:cTn>
                  </p:par>
                  <p:par>
                    <p:cTn id="88" fill="hold">
                      <p:stCondLst>
                        <p:cond delay="indefinite"/>
                      </p:stCondLst>
                      <p:childTnLst>
                        <p:par>
                          <p:cTn id="89" fill="hold">
                            <p:stCondLst>
                              <p:cond delay="0"/>
                            </p:stCondLst>
                            <p:childTnLst>
                              <p:par>
                                <p:cTn id="90" presetID="9" presetClass="entr" presetSubtype="0" fill="hold" nodeType="clickEffect">
                                  <p:stCondLst>
                                    <p:cond delay="0"/>
                                  </p:stCondLst>
                                  <p:childTnLst>
                                    <p:set>
                                      <p:cBhvr>
                                        <p:cTn id="91" dur="1" fill="hold">
                                          <p:stCondLst>
                                            <p:cond delay="0"/>
                                          </p:stCondLst>
                                        </p:cTn>
                                        <p:tgtEl>
                                          <p:spTgt spid="13"/>
                                        </p:tgtEl>
                                        <p:attrNameLst>
                                          <p:attrName>style.visibility</p:attrName>
                                        </p:attrNameLst>
                                      </p:cBhvr>
                                      <p:to>
                                        <p:strVal val="visible"/>
                                      </p:to>
                                    </p:set>
                                    <p:animEffect transition="in" filter="dissolve">
                                      <p:cBhvr>
                                        <p:cTn id="92" dur="500"/>
                                        <p:tgtEl>
                                          <p:spTgt spid="13"/>
                                        </p:tgtEl>
                                      </p:cBhvr>
                                    </p:animEffect>
                                  </p:childTnLst>
                                </p:cTn>
                              </p:par>
                            </p:childTnLst>
                          </p:cTn>
                        </p:par>
                      </p:childTnLst>
                    </p:cTn>
                  </p:par>
                  <p:par>
                    <p:cTn id="93" fill="hold">
                      <p:stCondLst>
                        <p:cond delay="indefinite"/>
                      </p:stCondLst>
                      <p:childTnLst>
                        <p:par>
                          <p:cTn id="94" fill="hold">
                            <p:stCondLst>
                              <p:cond delay="0"/>
                            </p:stCondLst>
                            <p:childTnLst>
                              <p:par>
                                <p:cTn id="95" presetID="9" presetClass="entr" presetSubtype="0" fill="hold" nodeType="clickEffect">
                                  <p:stCondLst>
                                    <p:cond delay="0"/>
                                  </p:stCondLst>
                                  <p:childTnLst>
                                    <p:set>
                                      <p:cBhvr>
                                        <p:cTn id="96" dur="1" fill="hold">
                                          <p:stCondLst>
                                            <p:cond delay="0"/>
                                          </p:stCondLst>
                                        </p:cTn>
                                        <p:tgtEl>
                                          <p:spTgt spid="14"/>
                                        </p:tgtEl>
                                        <p:attrNameLst>
                                          <p:attrName>style.visibility</p:attrName>
                                        </p:attrNameLst>
                                      </p:cBhvr>
                                      <p:to>
                                        <p:strVal val="visible"/>
                                      </p:to>
                                    </p:set>
                                    <p:animEffect transition="in" filter="dissolve">
                                      <p:cBhvr>
                                        <p:cTn id="97" dur="500"/>
                                        <p:tgtEl>
                                          <p:spTgt spid="14"/>
                                        </p:tgtEl>
                                      </p:cBhvr>
                                    </p:animEffect>
                                  </p:childTnLst>
                                </p:cTn>
                              </p:par>
                            </p:childTnLst>
                          </p:cTn>
                        </p:par>
                      </p:childTnLst>
                    </p:cTn>
                  </p:par>
                  <p:par>
                    <p:cTn id="98" fill="hold">
                      <p:stCondLst>
                        <p:cond delay="indefinite"/>
                      </p:stCondLst>
                      <p:childTnLst>
                        <p:par>
                          <p:cTn id="99" fill="hold">
                            <p:stCondLst>
                              <p:cond delay="0"/>
                            </p:stCondLst>
                            <p:childTnLst>
                              <p:par>
                                <p:cTn id="100" presetID="9" presetClass="entr" presetSubtype="0" fill="hold" nodeType="clickEffect">
                                  <p:stCondLst>
                                    <p:cond delay="0"/>
                                  </p:stCondLst>
                                  <p:childTnLst>
                                    <p:set>
                                      <p:cBhvr>
                                        <p:cTn id="101" dur="1" fill="hold">
                                          <p:stCondLst>
                                            <p:cond delay="0"/>
                                          </p:stCondLst>
                                        </p:cTn>
                                        <p:tgtEl>
                                          <p:spTgt spid="15"/>
                                        </p:tgtEl>
                                        <p:attrNameLst>
                                          <p:attrName>style.visibility</p:attrName>
                                        </p:attrNameLst>
                                      </p:cBhvr>
                                      <p:to>
                                        <p:strVal val="visible"/>
                                      </p:to>
                                    </p:set>
                                    <p:animEffect transition="in" filter="dissolve">
                                      <p:cBhvr>
                                        <p:cTn id="102" dur="500"/>
                                        <p:tgtEl>
                                          <p:spTgt spid="15"/>
                                        </p:tgtEl>
                                      </p:cBhvr>
                                    </p:animEffect>
                                  </p:childTnLst>
                                </p:cTn>
                              </p:par>
                            </p:childTnLst>
                          </p:cTn>
                        </p:par>
                      </p:childTnLst>
                    </p:cTn>
                  </p:par>
                  <p:par>
                    <p:cTn id="103" fill="hold">
                      <p:stCondLst>
                        <p:cond delay="indefinite"/>
                      </p:stCondLst>
                      <p:childTnLst>
                        <p:par>
                          <p:cTn id="104" fill="hold">
                            <p:stCondLst>
                              <p:cond delay="0"/>
                            </p:stCondLst>
                            <p:childTnLst>
                              <p:par>
                                <p:cTn id="105" presetID="9" presetClass="entr" presetSubtype="0" fill="hold" nodeType="click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dissolve">
                                      <p:cBhvr>
                                        <p:cTn id="107" dur="500"/>
                                        <p:tgtEl>
                                          <p:spTgt spid="16"/>
                                        </p:tgtEl>
                                      </p:cBhvr>
                                    </p:animEffect>
                                  </p:childTnLst>
                                </p:cTn>
                              </p:par>
                            </p:childTnLst>
                          </p:cTn>
                        </p:par>
                      </p:childTnLst>
                    </p:cTn>
                  </p:par>
                  <p:par>
                    <p:cTn id="108" fill="hold">
                      <p:stCondLst>
                        <p:cond delay="indefinite"/>
                      </p:stCondLst>
                      <p:childTnLst>
                        <p:par>
                          <p:cTn id="109" fill="hold">
                            <p:stCondLst>
                              <p:cond delay="0"/>
                            </p:stCondLst>
                            <p:childTnLst>
                              <p:par>
                                <p:cTn id="110" presetID="9" presetClass="entr" presetSubtype="0" fill="hold" grpId="0" nodeType="clickEffect">
                                  <p:stCondLst>
                                    <p:cond delay="0"/>
                                  </p:stCondLst>
                                  <p:childTnLst>
                                    <p:set>
                                      <p:cBhvr>
                                        <p:cTn id="111" dur="1" fill="hold">
                                          <p:stCondLst>
                                            <p:cond delay="0"/>
                                          </p:stCondLst>
                                        </p:cTn>
                                        <p:tgtEl>
                                          <p:spTgt spid="311431"/>
                                        </p:tgtEl>
                                        <p:attrNameLst>
                                          <p:attrName>style.visibility</p:attrName>
                                        </p:attrNameLst>
                                      </p:cBhvr>
                                      <p:to>
                                        <p:strVal val="visible"/>
                                      </p:to>
                                    </p:set>
                                    <p:animEffect transition="in" filter="dissolve">
                                      <p:cBhvr>
                                        <p:cTn id="112" dur="500"/>
                                        <p:tgtEl>
                                          <p:spTgt spid="311431"/>
                                        </p:tgtEl>
                                      </p:cBhvr>
                                    </p:animEffect>
                                  </p:childTnLst>
                                </p:cTn>
                              </p:par>
                            </p:childTnLst>
                          </p:cTn>
                        </p:par>
                      </p:childTnLst>
                    </p:cTn>
                  </p:par>
                  <p:par>
                    <p:cTn id="113" fill="hold">
                      <p:stCondLst>
                        <p:cond delay="indefinite"/>
                      </p:stCondLst>
                      <p:childTnLst>
                        <p:par>
                          <p:cTn id="114" fill="hold">
                            <p:stCondLst>
                              <p:cond delay="0"/>
                            </p:stCondLst>
                            <p:childTnLst>
                              <p:par>
                                <p:cTn id="115" presetID="9" presetClass="entr" presetSubtype="0" fill="hold" nodeType="clickEffect">
                                  <p:stCondLst>
                                    <p:cond delay="0"/>
                                  </p:stCondLst>
                                  <p:childTnLst>
                                    <p:set>
                                      <p:cBhvr>
                                        <p:cTn id="116" dur="1" fill="hold">
                                          <p:stCondLst>
                                            <p:cond delay="0"/>
                                          </p:stCondLst>
                                        </p:cTn>
                                        <p:tgtEl>
                                          <p:spTgt spid="6"/>
                                        </p:tgtEl>
                                        <p:attrNameLst>
                                          <p:attrName>style.visibility</p:attrName>
                                        </p:attrNameLst>
                                      </p:cBhvr>
                                      <p:to>
                                        <p:strVal val="visible"/>
                                      </p:to>
                                    </p:set>
                                    <p:animEffect transition="in" filter="dissolve">
                                      <p:cBhvr>
                                        <p:cTn id="117" dur="500"/>
                                        <p:tgtEl>
                                          <p:spTgt spid="6"/>
                                        </p:tgtEl>
                                      </p:cBhvr>
                                    </p:animEffect>
                                  </p:childTnLst>
                                </p:cTn>
                              </p:par>
                            </p:childTnLst>
                          </p:cTn>
                        </p:par>
                      </p:childTnLst>
                    </p:cTn>
                  </p:par>
                  <p:par>
                    <p:cTn id="118" fill="hold">
                      <p:stCondLst>
                        <p:cond delay="indefinite"/>
                      </p:stCondLst>
                      <p:childTnLst>
                        <p:par>
                          <p:cTn id="119" fill="hold">
                            <p:stCondLst>
                              <p:cond delay="0"/>
                            </p:stCondLst>
                            <p:childTnLst>
                              <p:par>
                                <p:cTn id="120" presetID="9" presetClass="entr" presetSubtype="0" fill="hold" grpId="0" nodeType="clickEffect">
                                  <p:stCondLst>
                                    <p:cond delay="0"/>
                                  </p:stCondLst>
                                  <p:childTnLst>
                                    <p:set>
                                      <p:cBhvr>
                                        <p:cTn id="121" dur="1" fill="hold">
                                          <p:stCondLst>
                                            <p:cond delay="0"/>
                                          </p:stCondLst>
                                        </p:cTn>
                                        <p:tgtEl>
                                          <p:spTgt spid="311408"/>
                                        </p:tgtEl>
                                        <p:attrNameLst>
                                          <p:attrName>style.visibility</p:attrName>
                                        </p:attrNameLst>
                                      </p:cBhvr>
                                      <p:to>
                                        <p:strVal val="visible"/>
                                      </p:to>
                                    </p:set>
                                    <p:animEffect transition="in" filter="dissolve">
                                      <p:cBhvr>
                                        <p:cTn id="122" dur="500"/>
                                        <p:tgtEl>
                                          <p:spTgt spid="3114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299" grpId="0" autoUpdateAnimBg="0"/>
      <p:bldP spid="311300" grpId="0" autoUpdateAnimBg="0"/>
      <p:bldP spid="311301" grpId="0" autoUpdateAnimBg="0"/>
      <p:bldP spid="311302" grpId="0" autoUpdateAnimBg="0"/>
      <p:bldP spid="311303" grpId="0" autoUpdateAnimBg="0"/>
      <p:bldP spid="311304" grpId="0" autoUpdateAnimBg="0"/>
      <p:bldP spid="311306" grpId="0" autoUpdateAnimBg="0"/>
      <p:bldP spid="311408" grpId="0" autoUpdateAnimBg="0"/>
      <p:bldP spid="311431" grpId="0" animBg="1"/>
    </p:bldLst>
  </p:timing>
</p:sld>
</file>

<file path=ppt/slides/slide6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0" y="381000"/>
            <a:ext cx="9144000" cy="1143000"/>
          </a:xfrm>
        </p:spPr>
        <p:txBody>
          <a:bodyPr/>
          <a:lstStyle/>
          <a:p>
            <a:pPr algn="ctr" eaLnBrk="1" fontAlgn="auto" hangingPunct="1">
              <a:spcAft>
                <a:spcPts val="0"/>
              </a:spcAft>
              <a:defRPr/>
            </a:pPr>
            <a:r>
              <a:rPr sz="5400" b="1" smtClean="0">
                <a:solidFill>
                  <a:srgbClr val="FF0000"/>
                </a:solidFill>
              </a:rPr>
              <a:t>FILING AND DIPOSITION</a:t>
            </a:r>
          </a:p>
        </p:txBody>
      </p:sp>
      <p:sp>
        <p:nvSpPr>
          <p:cNvPr id="54276" name="Rectangle 4"/>
          <p:cNvSpPr>
            <a:spLocks noGrp="1" noChangeArrowheads="1"/>
          </p:cNvSpPr>
          <p:nvPr>
            <p:ph type="body" sz="half" idx="2"/>
          </p:nvPr>
        </p:nvSpPr>
        <p:spPr>
          <a:xfrm>
            <a:off x="0" y="1676400"/>
            <a:ext cx="9144000" cy="5181600"/>
          </a:xfrm>
        </p:spPr>
        <p:txBody>
          <a:bodyPr/>
          <a:lstStyle/>
          <a:p>
            <a:pPr eaLnBrk="1" hangingPunct="1">
              <a:lnSpc>
                <a:spcPct val="90000"/>
              </a:lnSpc>
              <a:buClr>
                <a:srgbClr val="FF0000"/>
              </a:buClr>
              <a:buFont typeface="Wingdings" pitchFamily="2" charset="2"/>
              <a:buChar char="Ø"/>
            </a:pPr>
            <a:r>
              <a:rPr lang="en-US" sz="3600" b="1" smtClean="0">
                <a:latin typeface="Times New Roman" pitchFamily="18" charset="0"/>
                <a:cs typeface="Times New Roman" pitchFamily="18" charset="0"/>
              </a:rPr>
              <a:t>Filed in the 696D.</a:t>
            </a:r>
          </a:p>
          <a:p>
            <a:pPr eaLnBrk="1" hangingPunct="1">
              <a:lnSpc>
                <a:spcPct val="90000"/>
              </a:lnSpc>
              <a:buClr>
                <a:srgbClr val="FF0000"/>
              </a:buClr>
              <a:buFont typeface="Wingdings" pitchFamily="2" charset="2"/>
              <a:buChar char="Ø"/>
            </a:pPr>
            <a:endParaRPr lang="en-US" sz="3600" b="1" smtClean="0">
              <a:latin typeface="Times New Roman" pitchFamily="18" charset="0"/>
              <a:cs typeface="Times New Roman" pitchFamily="18" charset="0"/>
            </a:endParaRPr>
          </a:p>
          <a:p>
            <a:pPr eaLnBrk="1" hangingPunct="1">
              <a:lnSpc>
                <a:spcPct val="90000"/>
              </a:lnSpc>
              <a:buClr>
                <a:srgbClr val="FF0000"/>
              </a:buClr>
              <a:buFont typeface="Wingdings" pitchFamily="2" charset="2"/>
              <a:buChar char="Ø"/>
            </a:pPr>
            <a:r>
              <a:rPr lang="en-US" sz="3600" b="1" smtClean="0">
                <a:latin typeface="Times New Roman" pitchFamily="18" charset="0"/>
                <a:cs typeface="Times New Roman" pitchFamily="18" charset="0"/>
              </a:rPr>
              <a:t>When the sheet is filled, the accumulated totals and other data is transferred to a new NAVMC 10524.</a:t>
            </a:r>
          </a:p>
          <a:p>
            <a:pPr eaLnBrk="1" hangingPunct="1">
              <a:lnSpc>
                <a:spcPct val="90000"/>
              </a:lnSpc>
              <a:buClr>
                <a:srgbClr val="FF0000"/>
              </a:buClr>
              <a:buFont typeface="Wingdings" pitchFamily="2" charset="2"/>
              <a:buChar char="Ø"/>
            </a:pPr>
            <a:endParaRPr lang="en-US" sz="3600" b="1" smtClean="0">
              <a:latin typeface="Times New Roman" pitchFamily="18" charset="0"/>
              <a:cs typeface="Times New Roman" pitchFamily="18" charset="0"/>
            </a:endParaRPr>
          </a:p>
          <a:p>
            <a:pPr eaLnBrk="1" hangingPunct="1">
              <a:lnSpc>
                <a:spcPct val="90000"/>
              </a:lnSpc>
              <a:buClr>
                <a:srgbClr val="FF0000"/>
              </a:buClr>
              <a:buFont typeface="Wingdings" pitchFamily="2" charset="2"/>
              <a:buChar char="Ø"/>
            </a:pPr>
            <a:r>
              <a:rPr lang="en-US" sz="3600" b="1" smtClean="0">
                <a:latin typeface="Times New Roman" pitchFamily="18" charset="0"/>
                <a:cs typeface="Times New Roman" pitchFamily="18" charset="0"/>
              </a:rPr>
              <a:t>Retain the last completed or filled NAVMC 10524.</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4276">
                                            <p:txEl>
                                              <p:pRg st="0" end="0"/>
                                            </p:txEl>
                                          </p:spTgt>
                                        </p:tgtEl>
                                        <p:attrNameLst>
                                          <p:attrName>style.visibility</p:attrName>
                                        </p:attrNameLst>
                                      </p:cBhvr>
                                      <p:to>
                                        <p:strVal val="visible"/>
                                      </p:to>
                                    </p:set>
                                    <p:animEffect transition="in" filter="checkerboard(across)">
                                      <p:cBhvr>
                                        <p:cTn id="7" dur="500"/>
                                        <p:tgtEl>
                                          <p:spTgt spid="54276">
                                            <p:txEl>
                                              <p:pRg st="0" end="0"/>
                                            </p:txEl>
                                          </p:spTgt>
                                        </p:tgtEl>
                                      </p:cBhvr>
                                    </p:animEffect>
                                  </p:childTnLst>
                                  <p:subTnLst>
                                    <p:animClr clrSpc="rgb" dir="cw">
                                      <p:cBhvr override="childStyle">
                                        <p:cTn dur="1" fill="hold" display="0" masterRel="nextClick" afterEffect="1"/>
                                        <p:tgtEl>
                                          <p:spTgt spid="54276">
                                            <p:txEl>
                                              <p:pRg st="0" end="0"/>
                                            </p:txEl>
                                          </p:spTgt>
                                        </p:tgtEl>
                                        <p:attrNameLst>
                                          <p:attrName>ppt_c</p:attrName>
                                        </p:attrNameLst>
                                      </p:cBhvr>
                                      <p:to>
                                        <a:srgbClr val="5F5F5F"/>
                                      </p:to>
                                    </p:animClr>
                                  </p:sub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4276">
                                            <p:txEl>
                                              <p:pRg st="2" end="2"/>
                                            </p:txEl>
                                          </p:spTgt>
                                        </p:tgtEl>
                                        <p:attrNameLst>
                                          <p:attrName>style.visibility</p:attrName>
                                        </p:attrNameLst>
                                      </p:cBhvr>
                                      <p:to>
                                        <p:strVal val="visible"/>
                                      </p:to>
                                    </p:set>
                                    <p:animEffect transition="in" filter="checkerboard(across)">
                                      <p:cBhvr>
                                        <p:cTn id="12" dur="500"/>
                                        <p:tgtEl>
                                          <p:spTgt spid="54276">
                                            <p:txEl>
                                              <p:pRg st="2" end="2"/>
                                            </p:txEl>
                                          </p:spTgt>
                                        </p:tgtEl>
                                      </p:cBhvr>
                                    </p:animEffect>
                                  </p:childTnLst>
                                  <p:subTnLst>
                                    <p:animClr clrSpc="rgb" dir="cw">
                                      <p:cBhvr override="childStyle">
                                        <p:cTn dur="1" fill="hold" display="0" masterRel="nextClick" afterEffect="1"/>
                                        <p:tgtEl>
                                          <p:spTgt spid="54276">
                                            <p:txEl>
                                              <p:pRg st="2" end="2"/>
                                            </p:txEl>
                                          </p:spTgt>
                                        </p:tgtEl>
                                        <p:attrNameLst>
                                          <p:attrName>ppt_c</p:attrName>
                                        </p:attrNameLst>
                                      </p:cBhvr>
                                      <p:to>
                                        <a:srgbClr val="5F5F5F"/>
                                      </p:to>
                                    </p:animClr>
                                  </p:sub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4276">
                                            <p:txEl>
                                              <p:pRg st="4" end="4"/>
                                            </p:txEl>
                                          </p:spTgt>
                                        </p:tgtEl>
                                        <p:attrNameLst>
                                          <p:attrName>style.visibility</p:attrName>
                                        </p:attrNameLst>
                                      </p:cBhvr>
                                      <p:to>
                                        <p:strVal val="visible"/>
                                      </p:to>
                                    </p:set>
                                    <p:animEffect transition="in" filter="checkerboard(across)">
                                      <p:cBhvr>
                                        <p:cTn id="17" dur="500"/>
                                        <p:tgtEl>
                                          <p:spTgt spid="54276">
                                            <p:txEl>
                                              <p:pRg st="4" end="4"/>
                                            </p:txEl>
                                          </p:spTgt>
                                        </p:tgtEl>
                                      </p:cBhvr>
                                    </p:animEffect>
                                  </p:childTnLst>
                                  <p:subTnLst>
                                    <p:animClr clrSpc="rgb" dir="cw">
                                      <p:cBhvr override="childStyle">
                                        <p:cTn dur="1" fill="hold" display="0" masterRel="nextClick" afterEffect="1"/>
                                        <p:tgtEl>
                                          <p:spTgt spid="54276">
                                            <p:txEl>
                                              <p:pRg st="4" end="4"/>
                                            </p:txEl>
                                          </p:spTgt>
                                        </p:tgtEl>
                                        <p:attrNameLst>
                                          <p:attrName>ppt_c</p:attrName>
                                        </p:attrNameLst>
                                      </p:cBhvr>
                                      <p:to>
                                        <a:srgbClr val="5F5F5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build="p"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4" name="Rectangle 4"/>
          <p:cNvSpPr>
            <a:spLocks noGrp="1" noChangeArrowheads="1"/>
          </p:cNvSpPr>
          <p:nvPr>
            <p:ph type="body" sz="half" idx="4294967295"/>
          </p:nvPr>
        </p:nvSpPr>
        <p:spPr>
          <a:xfrm>
            <a:off x="0" y="2057400"/>
            <a:ext cx="8458200" cy="4114800"/>
          </a:xfrm>
        </p:spPr>
        <p:txBody>
          <a:bodyPr/>
          <a:lstStyle/>
          <a:p>
            <a:pPr lvl="1" algn="ctr" eaLnBrk="1" hangingPunct="1">
              <a:buClr>
                <a:srgbClr val="00FF00"/>
              </a:buClr>
              <a:buSzPct val="110000"/>
              <a:buFont typeface="Bob"/>
              <a:buNone/>
            </a:pPr>
            <a:r>
              <a:rPr lang="en-US" sz="6600" b="1" smtClean="0">
                <a:solidFill>
                  <a:srgbClr val="FF0000"/>
                </a:solidFill>
              </a:rPr>
              <a:t>QUESTIONS</a:t>
            </a:r>
          </a:p>
          <a:p>
            <a:pPr lvl="1" algn="ctr" eaLnBrk="1" hangingPunct="1">
              <a:buClr>
                <a:srgbClr val="00FF00"/>
              </a:buClr>
              <a:buSzPct val="110000"/>
              <a:buFont typeface="Bob"/>
              <a:buNone/>
            </a:pPr>
            <a:r>
              <a:rPr lang="en-US" sz="8000" b="1" smtClean="0">
                <a:solidFill>
                  <a:srgbClr val="FF0000"/>
                </a:solidFill>
              </a:rPr>
              <a:t>?</a:t>
            </a:r>
          </a:p>
          <a:p>
            <a:pPr eaLnBrk="1" hangingPunct="1">
              <a:buClr>
                <a:srgbClr val="00FF00"/>
              </a:buClr>
              <a:buFont typeface="Bob"/>
              <a:buNone/>
            </a:pPr>
            <a:endParaRPr lang="en-US" sz="2800" b="1" smtClean="0">
              <a:solidFill>
                <a:srgbClr val="00FF00"/>
              </a:solidFill>
              <a:latin typeface="Courier New" pitchFamily="49" charset="0"/>
            </a:endParaRPr>
          </a:p>
        </p:txBody>
      </p:sp>
    </p:spTree>
  </p:cSld>
  <p:clrMapOvr>
    <a:masterClrMapping/>
  </p:clrMapOvr>
  <p:transition spd="med">
    <p:random/>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6323" name="Rectangle 3"/>
          <p:cNvSpPr>
            <a:spLocks noGrp="1" noChangeArrowheads="1"/>
          </p:cNvSpPr>
          <p:nvPr>
            <p:ph type="subTitle" idx="1"/>
          </p:nvPr>
        </p:nvSpPr>
        <p:spPr>
          <a:xfrm>
            <a:off x="533400" y="2057400"/>
            <a:ext cx="7924800" cy="4038600"/>
          </a:xfrm>
        </p:spPr>
        <p:txBody>
          <a:bodyPr/>
          <a:lstStyle/>
          <a:p>
            <a:pPr eaLnBrk="1" fontAlgn="auto" hangingPunct="1">
              <a:spcAft>
                <a:spcPts val="0"/>
              </a:spcAft>
              <a:buClr>
                <a:srgbClr val="FF0000"/>
              </a:buClr>
              <a:buFont typeface="Bob"/>
              <a:buChar char="Q"/>
              <a:defRPr/>
            </a:pPr>
            <a:r>
              <a:rPr lang="en-US" sz="3600" dirty="0" smtClean="0">
                <a:solidFill>
                  <a:srgbClr val="FF0000"/>
                </a:solidFill>
              </a:rPr>
              <a:t>.</a:t>
            </a:r>
            <a:r>
              <a:rPr lang="en-US" sz="2400" dirty="0" smtClean="0"/>
              <a:t> </a:t>
            </a:r>
            <a:r>
              <a:rPr lang="en-US" sz="3600" b="1" dirty="0" smtClean="0">
                <a:solidFill>
                  <a:schemeClr val="tx1"/>
                </a:solidFill>
                <a:latin typeface="Times New Roman" pitchFamily="18" charset="0"/>
                <a:cs typeface="Times New Roman" pitchFamily="18" charset="0"/>
              </a:rPr>
              <a:t>What is the purpose of Section </a:t>
            </a:r>
            <a:r>
              <a:rPr lang="en-US" sz="3600" b="1" i="1" dirty="0" smtClean="0">
                <a:solidFill>
                  <a:schemeClr val="tx1"/>
                </a:solidFill>
                <a:latin typeface="Times New Roman" pitchFamily="18" charset="0"/>
                <a:cs typeface="Times New Roman" pitchFamily="18" charset="0"/>
              </a:rPr>
              <a:t>“B” </a:t>
            </a:r>
            <a:r>
              <a:rPr lang="en-US" sz="3600" b="1" dirty="0" smtClean="0">
                <a:solidFill>
                  <a:schemeClr val="tx1"/>
                </a:solidFill>
                <a:latin typeface="Times New Roman" pitchFamily="18" charset="0"/>
                <a:cs typeface="Times New Roman" pitchFamily="18" charset="0"/>
              </a:rPr>
              <a:t>of the NAVMC 10524?</a:t>
            </a:r>
          </a:p>
          <a:p>
            <a:pPr eaLnBrk="1" fontAlgn="auto" hangingPunct="1">
              <a:spcAft>
                <a:spcPts val="0"/>
              </a:spcAft>
              <a:buClr>
                <a:srgbClr val="00FF00"/>
              </a:buClr>
              <a:buFont typeface="Bob"/>
              <a:buChar char="A"/>
              <a:defRPr/>
            </a:pPr>
            <a:endParaRPr lang="en-US" sz="3600" b="1" dirty="0" smtClean="0">
              <a:solidFill>
                <a:schemeClr val="tx1"/>
              </a:solidFill>
              <a:latin typeface="Times New Roman" pitchFamily="18" charset="0"/>
              <a:cs typeface="Times New Roman" pitchFamily="18" charset="0"/>
            </a:endParaRPr>
          </a:p>
          <a:p>
            <a:pPr eaLnBrk="1" fontAlgn="auto" hangingPunct="1">
              <a:spcAft>
                <a:spcPts val="0"/>
              </a:spcAft>
              <a:buClr>
                <a:srgbClr val="00FF00"/>
              </a:buClr>
              <a:defRPr/>
            </a:pPr>
            <a:r>
              <a:rPr lang="en-US" sz="3600" b="1" dirty="0" smtClean="0">
                <a:solidFill>
                  <a:srgbClr val="FF0000"/>
                </a:solidFill>
                <a:latin typeface="Times New Roman" pitchFamily="18" charset="0"/>
                <a:cs typeface="Times New Roman" pitchFamily="18" charset="0"/>
              </a:rPr>
              <a:t>A. </a:t>
            </a:r>
            <a:r>
              <a:rPr lang="en-US" sz="3600" b="1" dirty="0" smtClean="0">
                <a:solidFill>
                  <a:schemeClr val="tx1"/>
                </a:solidFill>
                <a:latin typeface="Times New Roman" pitchFamily="18" charset="0"/>
                <a:cs typeface="Times New Roman" pitchFamily="18" charset="0"/>
              </a:rPr>
              <a:t>To provide a means of recording equipment mileage and hours, preventive maintenance scheduling, POL consumption</a:t>
            </a:r>
            <a:r>
              <a:rPr lang="en-US" sz="2800" b="1" dirty="0" smtClean="0">
                <a:solidFill>
                  <a:srgbClr val="FFFFFF"/>
                </a:solidFill>
                <a:latin typeface="Times New Roman" pitchFamily="18" charset="0"/>
                <a:cs typeface="Times New Roman" pitchFamily="18" charset="0"/>
              </a:rPr>
              <a:t>.</a:t>
            </a:r>
          </a:p>
        </p:txBody>
      </p:sp>
      <p:sp>
        <p:nvSpPr>
          <p:cNvPr id="70658" name="Rectangle 2"/>
          <p:cNvSpPr>
            <a:spLocks noGrp="1" noChangeArrowheads="1"/>
          </p:cNvSpPr>
          <p:nvPr>
            <p:ph type="ctrTitle"/>
          </p:nvPr>
        </p:nvSpPr>
        <p:spPr>
          <a:xfrm>
            <a:off x="0" y="304800"/>
            <a:ext cx="9144000" cy="1219200"/>
          </a:xfrm>
        </p:spPr>
        <p:txBody>
          <a:bodyPr/>
          <a:lstStyle/>
          <a:p>
            <a:pPr eaLnBrk="1" fontAlgn="auto" hangingPunct="1">
              <a:spcAft>
                <a:spcPts val="0"/>
              </a:spcAft>
              <a:defRPr/>
            </a:pPr>
            <a:r>
              <a:rPr sz="6000" b="1" smtClean="0">
                <a:solidFill>
                  <a:srgbClr val="FF0000"/>
                </a:solidFill>
              </a:rPr>
              <a:t>QUESTIONS TO YOU!</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Effect transition="in" filter="randombar(vertical)">
                                      <p:cBhvr>
                                        <p:cTn id="7" dur="500"/>
                                        <p:tgtEl>
                                          <p:spTgt spid="563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56323">
                                            <p:txEl>
                                              <p:pRg st="2" end="2"/>
                                            </p:txEl>
                                          </p:spTgt>
                                        </p:tgtEl>
                                        <p:attrNameLst>
                                          <p:attrName>style.visibility</p:attrName>
                                        </p:attrNameLst>
                                      </p:cBhvr>
                                      <p:to>
                                        <p:strVal val="visible"/>
                                      </p:to>
                                    </p:set>
                                    <p:animEffect transition="in" filter="randombar(vertical)">
                                      <p:cBhvr>
                                        <p:cTn id="12" dur="500"/>
                                        <p:tgtEl>
                                          <p:spTgt spid="563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bldLvl="2"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7347" name="Rectangle 3"/>
          <p:cNvSpPr>
            <a:spLocks noGrp="1" noChangeArrowheads="1"/>
          </p:cNvSpPr>
          <p:nvPr>
            <p:ph type="subTitle" idx="1"/>
          </p:nvPr>
        </p:nvSpPr>
        <p:spPr>
          <a:xfrm>
            <a:off x="1066800" y="2819400"/>
            <a:ext cx="7315200" cy="2286000"/>
          </a:xfrm>
        </p:spPr>
        <p:txBody>
          <a:bodyPr/>
          <a:lstStyle/>
          <a:p>
            <a:pPr eaLnBrk="1" fontAlgn="auto" hangingPunct="1">
              <a:spcAft>
                <a:spcPts val="0"/>
              </a:spcAft>
              <a:buClr>
                <a:srgbClr val="FF0000"/>
              </a:buClr>
              <a:buFont typeface="Bob"/>
              <a:buChar char="Q"/>
              <a:defRPr/>
            </a:pPr>
            <a:r>
              <a:rPr lang="en-US" sz="3600" dirty="0" smtClean="0">
                <a:solidFill>
                  <a:srgbClr val="FF0000"/>
                </a:solidFill>
              </a:rPr>
              <a:t>.</a:t>
            </a:r>
            <a:r>
              <a:rPr lang="en-US" sz="3600" dirty="0" smtClean="0"/>
              <a:t> </a:t>
            </a:r>
            <a:r>
              <a:rPr lang="en-US" sz="4000" b="1" dirty="0" smtClean="0">
                <a:solidFill>
                  <a:schemeClr val="tx1"/>
                </a:solidFill>
                <a:latin typeface="Times New Roman" pitchFamily="18" charset="0"/>
                <a:cs typeface="Times New Roman" pitchFamily="18" charset="0"/>
              </a:rPr>
              <a:t>Who maintains the NAVMC 10524?</a:t>
            </a:r>
          </a:p>
          <a:p>
            <a:pPr eaLnBrk="1" fontAlgn="auto" hangingPunct="1">
              <a:spcAft>
                <a:spcPts val="0"/>
              </a:spcAft>
              <a:buFont typeface="Bob"/>
              <a:buNone/>
              <a:defRPr/>
            </a:pPr>
            <a:endParaRPr lang="en-US" sz="4000" b="1" dirty="0" smtClean="0">
              <a:solidFill>
                <a:schemeClr val="tx1"/>
              </a:solidFill>
              <a:latin typeface="Times New Roman" pitchFamily="18" charset="0"/>
              <a:cs typeface="Times New Roman" pitchFamily="18" charset="0"/>
            </a:endParaRPr>
          </a:p>
          <a:p>
            <a:pPr eaLnBrk="1" fontAlgn="auto" hangingPunct="1">
              <a:spcAft>
                <a:spcPts val="0"/>
              </a:spcAft>
              <a:buClr>
                <a:srgbClr val="00FF00"/>
              </a:buClr>
              <a:defRPr/>
            </a:pPr>
            <a:r>
              <a:rPr lang="en-US" sz="4000" b="1" dirty="0" smtClean="0">
                <a:solidFill>
                  <a:srgbClr val="FF0000"/>
                </a:solidFill>
                <a:latin typeface="Times New Roman" pitchFamily="18" charset="0"/>
                <a:cs typeface="Times New Roman" pitchFamily="18" charset="0"/>
              </a:rPr>
              <a:t>A. </a:t>
            </a:r>
            <a:r>
              <a:rPr lang="en-US" sz="4000" b="1" dirty="0" smtClean="0">
                <a:solidFill>
                  <a:schemeClr val="tx1"/>
                </a:solidFill>
                <a:latin typeface="Times New Roman" pitchFamily="18" charset="0"/>
                <a:cs typeface="Times New Roman" pitchFamily="18" charset="0"/>
              </a:rPr>
              <a:t>Dispatcher</a:t>
            </a:r>
            <a:endParaRPr lang="en-US" b="1" dirty="0" smtClean="0">
              <a:solidFill>
                <a:schemeClr val="tx1"/>
              </a:solidFill>
              <a:latin typeface="Times New Roman" pitchFamily="18" charset="0"/>
              <a:cs typeface="Times New Roman" pitchFamily="18" charset="0"/>
            </a:endParaRPr>
          </a:p>
        </p:txBody>
      </p:sp>
      <p:sp>
        <p:nvSpPr>
          <p:cNvPr id="71682" name="Rectangle 2"/>
          <p:cNvSpPr>
            <a:spLocks noGrp="1" noChangeArrowheads="1"/>
          </p:cNvSpPr>
          <p:nvPr>
            <p:ph type="ctrTitle"/>
          </p:nvPr>
        </p:nvSpPr>
        <p:spPr>
          <a:xfrm>
            <a:off x="0" y="457200"/>
            <a:ext cx="9144000" cy="1143000"/>
          </a:xfrm>
        </p:spPr>
        <p:txBody>
          <a:bodyPr/>
          <a:lstStyle/>
          <a:p>
            <a:pPr eaLnBrk="1" fontAlgn="auto" hangingPunct="1">
              <a:spcAft>
                <a:spcPts val="0"/>
              </a:spcAft>
              <a:defRPr/>
            </a:pPr>
            <a:r>
              <a:rPr sz="6000" b="1" smtClean="0">
                <a:solidFill>
                  <a:srgbClr val="FF0000"/>
                </a:solidFill>
              </a:rPr>
              <a:t>QUESTIONS TO YOU!</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Effect transition="in" filter="barn(outVertical)">
                                      <p:cBhvr>
                                        <p:cTn id="7" dur="500"/>
                                        <p:tgtEl>
                                          <p:spTgt spid="573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57347">
                                            <p:txEl>
                                              <p:pRg st="2" end="2"/>
                                            </p:txEl>
                                          </p:spTgt>
                                        </p:tgtEl>
                                        <p:attrNameLst>
                                          <p:attrName>style.visibility</p:attrName>
                                        </p:attrNameLst>
                                      </p:cBhvr>
                                      <p:to>
                                        <p:strVal val="visible"/>
                                      </p:to>
                                    </p:set>
                                    <p:animEffect transition="in" filter="barn(outVertical)">
                                      <p:cBhvr>
                                        <p:cTn id="12" dur="500"/>
                                        <p:tgtEl>
                                          <p:spTgt spid="573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bldLvl="2"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381000"/>
            <a:ext cx="7772400" cy="1447800"/>
          </a:xfrm>
        </p:spPr>
        <p:txBody>
          <a:bodyPr>
            <a:normAutofit fontScale="90000"/>
          </a:bodyPr>
          <a:lstStyle/>
          <a:p>
            <a:pPr algn="ctr" eaLnBrk="1" fontAlgn="auto" hangingPunct="1">
              <a:spcAft>
                <a:spcPts val="0"/>
              </a:spcAft>
              <a:defRPr/>
            </a:pPr>
            <a:r>
              <a:rPr sz="5400" b="1" u="sng" smtClean="0">
                <a:solidFill>
                  <a:srgbClr val="FF0000"/>
                </a:solidFill>
              </a:rPr>
              <a:t>ADMINISTRATIVE INSTRUCTIONS</a:t>
            </a:r>
          </a:p>
        </p:txBody>
      </p:sp>
      <p:sp>
        <p:nvSpPr>
          <p:cNvPr id="6147" name="Rectangle 3"/>
          <p:cNvSpPr>
            <a:spLocks noGrp="1" noChangeArrowheads="1"/>
          </p:cNvSpPr>
          <p:nvPr>
            <p:ph type="body" sz="half" idx="1"/>
          </p:nvPr>
        </p:nvSpPr>
        <p:spPr>
          <a:xfrm>
            <a:off x="685800" y="2057400"/>
            <a:ext cx="7848600" cy="4114800"/>
          </a:xfrm>
        </p:spPr>
        <p:txBody>
          <a:bodyPr/>
          <a:lstStyle/>
          <a:p>
            <a:pPr eaLnBrk="1" hangingPunct="1">
              <a:buClr>
                <a:srgbClr val="FF0000"/>
              </a:buClr>
              <a:buFont typeface="Wingdings" pitchFamily="2" charset="2"/>
              <a:buChar char="Ø"/>
            </a:pPr>
            <a:r>
              <a:rPr lang="en-US" b="1" smtClean="0"/>
              <a:t>IRF</a:t>
            </a:r>
          </a:p>
          <a:p>
            <a:pPr eaLnBrk="1" hangingPunct="1">
              <a:buClr>
                <a:srgbClr val="FF0000"/>
              </a:buClr>
              <a:buFont typeface="Math B"/>
              <a:buNone/>
            </a:pPr>
            <a:endParaRPr lang="en-US" b="1" smtClean="0"/>
          </a:p>
          <a:p>
            <a:pPr eaLnBrk="1" hangingPunct="1">
              <a:buClr>
                <a:srgbClr val="FF0000"/>
              </a:buClr>
              <a:buFont typeface="Wingdings" pitchFamily="2" charset="2"/>
              <a:buChar char="Ø"/>
            </a:pPr>
            <a:r>
              <a:rPr lang="en-US" b="1" smtClean="0"/>
              <a:t>CLASSROOM RULES</a:t>
            </a:r>
          </a:p>
          <a:p>
            <a:pPr eaLnBrk="1" hangingPunct="1">
              <a:buClr>
                <a:srgbClr val="FF0000"/>
              </a:buClr>
              <a:buFontTx/>
              <a:buNone/>
            </a:pPr>
            <a:endParaRPr lang="en-US" b="1" smtClean="0"/>
          </a:p>
          <a:p>
            <a:pPr eaLnBrk="1" hangingPunct="1">
              <a:buClr>
                <a:srgbClr val="FF0000"/>
              </a:buClr>
              <a:buFont typeface="Wingdings" pitchFamily="2" charset="2"/>
              <a:buChar char="Ø"/>
            </a:pPr>
            <a:r>
              <a:rPr lang="en-US" b="1" smtClean="0"/>
              <a:t>SAFETY</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6147">
                                            <p:txEl>
                                              <p:pRg st="0" end="0"/>
                                            </p:txEl>
                                          </p:spTgt>
                                        </p:tgtEl>
                                        <p:attrNameLst>
                                          <p:attrName>style.visibility</p:attrName>
                                        </p:attrNameLst>
                                      </p:cBhvr>
                                      <p:to>
                                        <p:strVal val="visible"/>
                                      </p:to>
                                    </p:set>
                                  </p:childTnLst>
                                </p:cTn>
                              </p:par>
                            </p:childTnLst>
                          </p:cTn>
                        </p:par>
                        <p:par>
                          <p:cTn id="7" fill="hold">
                            <p:stCondLst>
                              <p:cond delay="1500"/>
                            </p:stCondLst>
                            <p:childTnLst>
                              <p:par>
                                <p:cTn id="8" presetID="1" presetClass="entr" presetSubtype="0" fill="hold" grpId="0" nodeType="afterEffect">
                                  <p:stCondLst>
                                    <p:cond delay="1000"/>
                                  </p:stCondLst>
                                  <p:childTnLst>
                                    <p:set>
                                      <p:cBhvr>
                                        <p:cTn id="9" dur="1" fill="hold">
                                          <p:stCondLst>
                                            <p:cond delay="499"/>
                                          </p:stCondLst>
                                        </p:cTn>
                                        <p:tgtEl>
                                          <p:spTgt spid="6147">
                                            <p:txEl>
                                              <p:pRg st="2" end="2"/>
                                            </p:txEl>
                                          </p:spTgt>
                                        </p:tgtEl>
                                        <p:attrNameLst>
                                          <p:attrName>style.visibility</p:attrName>
                                        </p:attrNameLst>
                                      </p:cBhvr>
                                      <p:to>
                                        <p:strVal val="visible"/>
                                      </p:to>
                                    </p:set>
                                  </p:childTnLst>
                                </p:cTn>
                              </p:par>
                            </p:childTnLst>
                          </p:cTn>
                        </p:par>
                        <p:par>
                          <p:cTn id="10" fill="hold">
                            <p:stCondLst>
                              <p:cond delay="3000"/>
                            </p:stCondLst>
                            <p:childTnLst>
                              <p:par>
                                <p:cTn id="11" presetID="1" presetClass="entr" presetSubtype="0" fill="hold" grpId="0" nodeType="afterEffect">
                                  <p:stCondLst>
                                    <p:cond delay="1000"/>
                                  </p:stCondLst>
                                  <p:childTnLst>
                                    <p:set>
                                      <p:cBhvr>
                                        <p:cTn id="12" dur="1" fill="hold">
                                          <p:stCondLst>
                                            <p:cond delay="499"/>
                                          </p:stCondLst>
                                        </p:cTn>
                                        <p:tgtEl>
                                          <p:spTgt spid="61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bldLvl="2" autoUpdateAnimBg="0" advAuto="100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ubtitle 2"/>
          <p:cNvSpPr>
            <a:spLocks noGrp="1"/>
          </p:cNvSpPr>
          <p:nvPr>
            <p:ph type="subTitle" idx="1"/>
          </p:nvPr>
        </p:nvSpPr>
        <p:spPr>
          <a:xfrm>
            <a:off x="914400" y="2514600"/>
            <a:ext cx="7162800" cy="1447800"/>
          </a:xfrm>
        </p:spPr>
        <p:txBody>
          <a:bodyPr/>
          <a:lstStyle/>
          <a:p>
            <a:pPr eaLnBrk="1" fontAlgn="auto" hangingPunct="1">
              <a:spcAft>
                <a:spcPts val="0"/>
              </a:spcAft>
              <a:buFont typeface="Wingdings 2"/>
              <a:buNone/>
              <a:defRPr/>
            </a:pPr>
            <a:r>
              <a:rPr lang="en-US" sz="7200" b="1" i="1" smtClean="0">
                <a:solidFill>
                  <a:srgbClr val="FF0000"/>
                </a:solidFill>
              </a:rPr>
              <a:t>BREAK!!!</a:t>
            </a:r>
          </a:p>
        </p:txBody>
      </p:sp>
    </p:spTree>
  </p:cSld>
  <p:clrMapOvr>
    <a:masterClrMapping/>
  </p:clrMapOvr>
  <p:transition spd="med">
    <p:random/>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31" name="Rectangle 3"/>
          <p:cNvSpPr>
            <a:spLocks noGrp="1" noChangeArrowheads="1"/>
          </p:cNvSpPr>
          <p:nvPr>
            <p:ph type="subTitle" idx="1"/>
          </p:nvPr>
        </p:nvSpPr>
        <p:spPr>
          <a:xfrm>
            <a:off x="457200" y="3700463"/>
            <a:ext cx="8305800" cy="1143000"/>
          </a:xfrm>
        </p:spPr>
        <p:txBody>
          <a:bodyPr/>
          <a:lstStyle/>
          <a:p>
            <a:pPr eaLnBrk="1" fontAlgn="auto" hangingPunct="1">
              <a:spcAft>
                <a:spcPts val="0"/>
              </a:spcAft>
              <a:buFont typeface="Wingdings 2"/>
              <a:buNone/>
              <a:defRPr/>
            </a:pPr>
            <a:r>
              <a:rPr lang="en-US" sz="4000" b="1" dirty="0" smtClean="0">
                <a:solidFill>
                  <a:schemeClr val="tx1"/>
                </a:solidFill>
              </a:rPr>
              <a:t>ENGINEER EQUIPMENT OPERATIONAL  RECORD</a:t>
            </a:r>
          </a:p>
        </p:txBody>
      </p:sp>
      <p:sp>
        <p:nvSpPr>
          <p:cNvPr id="73730" name="Rectangle 2"/>
          <p:cNvSpPr>
            <a:spLocks noGrp="1" noChangeArrowheads="1"/>
          </p:cNvSpPr>
          <p:nvPr>
            <p:ph type="ctrTitle"/>
          </p:nvPr>
        </p:nvSpPr>
        <p:spPr/>
        <p:txBody>
          <a:bodyPr/>
          <a:lstStyle/>
          <a:p>
            <a:pPr eaLnBrk="1" fontAlgn="auto" hangingPunct="1">
              <a:spcAft>
                <a:spcPts val="0"/>
              </a:spcAft>
              <a:defRPr/>
            </a:pPr>
            <a:r>
              <a:rPr sz="6000" b="1" smtClean="0">
                <a:solidFill>
                  <a:srgbClr val="FF0000"/>
                </a:solidFill>
                <a:latin typeface="Times New Roman" pitchFamily="18" charset="0"/>
                <a:cs typeface="Times New Roman" pitchFamily="18" charset="0"/>
              </a:rPr>
              <a:t>NAVMC 10523</a:t>
            </a:r>
          </a:p>
        </p:txBody>
      </p:sp>
    </p:spTree>
  </p:cSld>
  <p:clrMapOvr>
    <a:masterClrMapping/>
  </p:clrMapOvr>
  <p:transition spd="med">
    <p:random/>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0114" name="Picture 2" descr="Marine Form23"/>
          <p:cNvPicPr>
            <a:picLocks noChangeAspect="1" noChangeArrowheads="1"/>
          </p:cNvPicPr>
          <p:nvPr/>
        </p:nvPicPr>
        <p:blipFill>
          <a:blip r:embed="rId2" cstate="print"/>
          <a:srcRect/>
          <a:stretch>
            <a:fillRect/>
          </a:stretch>
        </p:blipFill>
        <p:spPr bwMode="auto">
          <a:xfrm>
            <a:off x="0" y="33338"/>
            <a:ext cx="9144000" cy="6824662"/>
          </a:xfrm>
          <a:prstGeom prst="rect">
            <a:avLst/>
          </a:prstGeom>
          <a:noFill/>
          <a:ln w="9525">
            <a:noFill/>
            <a:miter lim="800000"/>
            <a:headEnd/>
            <a:tailEnd/>
          </a:ln>
        </p:spPr>
      </p:pic>
      <p:sp>
        <p:nvSpPr>
          <p:cNvPr id="189443" name="Text Box 3"/>
          <p:cNvSpPr txBox="1">
            <a:spLocks noChangeArrowheads="1"/>
          </p:cNvSpPr>
          <p:nvPr/>
        </p:nvSpPr>
        <p:spPr bwMode="auto">
          <a:xfrm>
            <a:off x="212725" y="5311775"/>
            <a:ext cx="6051550" cy="1066800"/>
          </a:xfrm>
          <a:prstGeom prst="rect">
            <a:avLst/>
          </a:prstGeom>
          <a:noFill/>
          <a:ln w="12700">
            <a:noFill/>
            <a:miter lim="800000"/>
            <a:headEnd type="none" w="sm" len="sm"/>
            <a:tailEnd type="none" w="sm" len="sm"/>
          </a:ln>
        </p:spPr>
        <p:txBody>
          <a:bodyPr wrap="none">
            <a:spAutoFit/>
          </a:bodyPr>
          <a:lstStyle/>
          <a:p>
            <a:pPr eaLnBrk="0" hangingPunct="0"/>
            <a:r>
              <a:rPr lang="en-US" sz="3200">
                <a:solidFill>
                  <a:srgbClr val="FF0000"/>
                </a:solidFill>
                <a:latin typeface="Courier New" pitchFamily="49" charset="0"/>
              </a:rPr>
              <a:t>FOUND IN TM 4700-15/1H, </a:t>
            </a:r>
          </a:p>
          <a:p>
            <a:pPr eaLnBrk="0" hangingPunct="0"/>
            <a:r>
              <a:rPr lang="en-US" sz="3200">
                <a:solidFill>
                  <a:srgbClr val="FF0000"/>
                </a:solidFill>
                <a:latin typeface="Courier New" pitchFamily="49" charset="0"/>
              </a:rPr>
              <a:t>PG. 2-20-1</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89443"/>
                                        </p:tgtEl>
                                        <p:attrNameLst>
                                          <p:attrName>style.visibility</p:attrName>
                                        </p:attrNameLst>
                                      </p:cBhvr>
                                      <p:to>
                                        <p:strVal val="visible"/>
                                      </p:to>
                                    </p:set>
                                    <p:animEffect transition="in" filter="dissolve">
                                      <p:cBhvr>
                                        <p:cTn id="7" dur="500"/>
                                        <p:tgtEl>
                                          <p:spTgt spid="189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3" grpId="0"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1138" name="Picture 2" descr="Marine Form24"/>
          <p:cNvPicPr>
            <a:picLocks noChangeAspect="1" noChangeArrowheads="1"/>
          </p:cNvPicPr>
          <p:nvPr/>
        </p:nvPicPr>
        <p:blipFill>
          <a:blip r:embed="rId2" cstate="print"/>
          <a:srcRect/>
          <a:stretch>
            <a:fillRect/>
          </a:stretch>
        </p:blipFill>
        <p:spPr bwMode="auto">
          <a:xfrm>
            <a:off x="1981200" y="0"/>
            <a:ext cx="4724400" cy="6858000"/>
          </a:xfrm>
          <a:prstGeom prst="rect">
            <a:avLst/>
          </a:prstGeom>
          <a:noFill/>
          <a:ln w="9525">
            <a:noFill/>
            <a:miter lim="800000"/>
            <a:headEnd/>
            <a:tailEnd/>
          </a:ln>
        </p:spPr>
      </p:pic>
    </p:spTree>
  </p:cSld>
  <p:clrMapOvr>
    <a:masterClrMapping/>
  </p:clrMapOvr>
  <p:transition spd="med">
    <p:random/>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algn="ctr" eaLnBrk="1" fontAlgn="auto" hangingPunct="1">
              <a:spcAft>
                <a:spcPts val="0"/>
              </a:spcAft>
              <a:defRPr/>
            </a:pPr>
            <a:r>
              <a:rPr sz="6000" b="1" smtClean="0">
                <a:solidFill>
                  <a:srgbClr val="FF0000"/>
                </a:solidFill>
              </a:rPr>
              <a:t>PURPOSE</a:t>
            </a:r>
          </a:p>
        </p:txBody>
      </p:sp>
      <p:sp>
        <p:nvSpPr>
          <p:cNvPr id="60420" name="Rectangle 4"/>
          <p:cNvSpPr>
            <a:spLocks noGrp="1" noChangeArrowheads="1"/>
          </p:cNvSpPr>
          <p:nvPr>
            <p:ph type="body" sz="half" idx="2"/>
          </p:nvPr>
        </p:nvSpPr>
        <p:spPr>
          <a:xfrm>
            <a:off x="0" y="2057400"/>
            <a:ext cx="9144000" cy="4114800"/>
          </a:xfrm>
        </p:spPr>
        <p:txBody>
          <a:bodyPr/>
          <a:lstStyle/>
          <a:p>
            <a:pPr eaLnBrk="1" hangingPunct="1">
              <a:buClr>
                <a:srgbClr val="FF0000"/>
              </a:buClr>
              <a:buFont typeface="Wingdings" pitchFamily="2" charset="2"/>
              <a:buChar char="Ø"/>
            </a:pPr>
            <a:r>
              <a:rPr lang="en-US" sz="3600" b="1" smtClean="0"/>
              <a:t>Provides the operator with the authority to operate a piece of equipment on an assigned mission.</a:t>
            </a:r>
          </a:p>
          <a:p>
            <a:pPr eaLnBrk="1" hangingPunct="1">
              <a:buClr>
                <a:srgbClr val="FF0000"/>
              </a:buClr>
              <a:buFont typeface="Wingdings" pitchFamily="2" charset="2"/>
              <a:buChar char="Ø"/>
            </a:pPr>
            <a:endParaRPr lang="en-US" sz="3600" b="1" smtClean="0"/>
          </a:p>
          <a:p>
            <a:pPr eaLnBrk="1" hangingPunct="1">
              <a:buClr>
                <a:srgbClr val="FF0000"/>
              </a:buClr>
              <a:buFont typeface="Wingdings" pitchFamily="2" charset="2"/>
              <a:buChar char="Ø"/>
            </a:pPr>
            <a:r>
              <a:rPr lang="en-US" sz="3600" b="1" smtClean="0"/>
              <a:t>Provides the operator with a checklist for conducting daily PMCS.</a:t>
            </a:r>
          </a:p>
        </p:txBody>
      </p:sp>
      <p:pic>
        <p:nvPicPr>
          <p:cNvPr id="4" name="Picture 3" descr="badge.jpg"/>
          <p:cNvPicPr>
            <a:picLocks noChangeAspect="1"/>
          </p:cNvPicPr>
          <p:nvPr/>
        </p:nvPicPr>
        <p:blipFill>
          <a:blip r:embed="rId2" cstate="print"/>
          <a:srcRect/>
          <a:stretch>
            <a:fillRect/>
          </a:stretch>
        </p:blipFill>
        <p:spPr bwMode="auto">
          <a:xfrm>
            <a:off x="4953000" y="3276600"/>
            <a:ext cx="638175" cy="942975"/>
          </a:xfrm>
          <a:prstGeom prst="rect">
            <a:avLst/>
          </a:prstGeom>
          <a:noFill/>
          <a:ln w="9525">
            <a:noFill/>
            <a:miter lim="800000"/>
            <a:headEnd/>
            <a:tailEnd/>
          </a:ln>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0420">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0420">
                                            <p:txEl>
                                              <p:pRg st="0" end="0"/>
                                            </p:txEl>
                                          </p:spTgt>
                                        </p:tgtEl>
                                        <p:attrNameLst>
                                          <p:attrName>ppt_c</p:attrName>
                                        </p:attrNameLst>
                                      </p:cBhvr>
                                      <p:to>
                                        <a:srgbClr val="5F5F5F"/>
                                      </p:to>
                                    </p:animClr>
                                  </p:subTnLst>
                                </p:cTn>
                              </p:par>
                              <p:par>
                                <p:cTn id="7" presetID="10"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2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60420">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60420">
                                            <p:txEl>
                                              <p:pRg st="2" end="2"/>
                                            </p:txEl>
                                          </p:spTgt>
                                        </p:tgtEl>
                                        <p:attrNameLst>
                                          <p:attrName>ppt_c</p:attrName>
                                        </p:attrNameLst>
                                      </p:cBhvr>
                                      <p:to>
                                        <a:srgbClr val="5F5F5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0" grpId="0" build="p"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algn="ctr" eaLnBrk="1" fontAlgn="auto" hangingPunct="1">
              <a:spcAft>
                <a:spcPts val="0"/>
              </a:spcAft>
              <a:defRPr/>
            </a:pPr>
            <a:r>
              <a:rPr sz="6000" b="1" smtClean="0">
                <a:solidFill>
                  <a:srgbClr val="FF0000"/>
                </a:solidFill>
              </a:rPr>
              <a:t>PURPOSE CONT.</a:t>
            </a:r>
          </a:p>
        </p:txBody>
      </p:sp>
      <p:sp>
        <p:nvSpPr>
          <p:cNvPr id="62467" name="Rectangle 3"/>
          <p:cNvSpPr>
            <a:spLocks noGrp="1" noChangeArrowheads="1"/>
          </p:cNvSpPr>
          <p:nvPr>
            <p:ph sz="half" idx="1"/>
          </p:nvPr>
        </p:nvSpPr>
        <p:spPr>
          <a:xfrm>
            <a:off x="0" y="1371600"/>
            <a:ext cx="9144000" cy="5486400"/>
          </a:xfrm>
        </p:spPr>
        <p:txBody>
          <a:bodyPr/>
          <a:lstStyle/>
          <a:p>
            <a:pPr eaLnBrk="1" hangingPunct="1">
              <a:buClr>
                <a:srgbClr val="FF0000"/>
              </a:buClr>
              <a:buFont typeface="Wingdings" pitchFamily="2" charset="2"/>
              <a:buChar char="Ø"/>
            </a:pPr>
            <a:r>
              <a:rPr lang="en-US" sz="3600" b="1" smtClean="0">
                <a:latin typeface="Times New Roman" pitchFamily="18" charset="0"/>
                <a:cs typeface="Times New Roman" pitchFamily="18" charset="0"/>
              </a:rPr>
              <a:t>Provides a means for recording mileage or hours for equipment operation so that PMCS may be scheduled and POL consumption determined.</a:t>
            </a:r>
          </a:p>
          <a:p>
            <a:pPr eaLnBrk="1" hangingPunct="1">
              <a:buClr>
                <a:srgbClr val="FFFF00"/>
              </a:buClr>
              <a:buFont typeface="Wingdings" pitchFamily="2" charset="2"/>
              <a:buNone/>
            </a:pPr>
            <a:endParaRPr lang="en-US" sz="3600" b="1" smtClean="0">
              <a:latin typeface="Times New Roman" pitchFamily="18" charset="0"/>
              <a:cs typeface="Times New Roman" pitchFamily="18" charset="0"/>
            </a:endParaRPr>
          </a:p>
          <a:p>
            <a:pPr eaLnBrk="1" hangingPunct="1">
              <a:buClr>
                <a:srgbClr val="FF0000"/>
              </a:buClr>
              <a:buFont typeface="Times New Roman" pitchFamily="18" charset="0"/>
              <a:buChar char="*"/>
            </a:pPr>
            <a:r>
              <a:rPr lang="en-US" sz="3600" b="1" smtClean="0">
                <a:latin typeface="Times New Roman" pitchFamily="18" charset="0"/>
                <a:cs typeface="Times New Roman" pitchFamily="18" charset="0"/>
              </a:rPr>
              <a:t>NAVMC 10523 need not be prepared when equipment has an ERO submitted and is being operated from pool area to maintenance shop.</a:t>
            </a:r>
          </a:p>
          <a:p>
            <a:pPr eaLnBrk="1" hangingPunct="1">
              <a:buClr>
                <a:srgbClr val="FFFF00"/>
              </a:buClr>
              <a:buFont typeface="Wingdings" pitchFamily="2" charset="2"/>
              <a:buChar char="Ø"/>
            </a:pPr>
            <a:endParaRPr lang="en-US" sz="3600" b="1" smtClean="0">
              <a:solidFill>
                <a:srgbClr val="FFFFFF"/>
              </a:solidFill>
              <a:latin typeface="Times New Roman" pitchFamily="18" charset="0"/>
              <a:cs typeface="Times New Roman" pitchFamily="18" charset="0"/>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Effect transition="in" filter="dissolve">
                                      <p:cBhvr>
                                        <p:cTn id="7" dur="500"/>
                                        <p:tgtEl>
                                          <p:spTgt spid="62467">
                                            <p:txEl>
                                              <p:pRg st="0" end="0"/>
                                            </p:txEl>
                                          </p:spTgt>
                                        </p:tgtEl>
                                      </p:cBhvr>
                                    </p:animEffect>
                                  </p:childTnLst>
                                  <p:subTnLst>
                                    <p:animClr clrSpc="rgb" dir="cw">
                                      <p:cBhvr override="childStyle">
                                        <p:cTn dur="1" fill="hold" display="0" masterRel="nextClick" afterEffect="1"/>
                                        <p:tgtEl>
                                          <p:spTgt spid="62467">
                                            <p:txEl>
                                              <p:pRg st="0" end="0"/>
                                            </p:txEl>
                                          </p:spTgt>
                                        </p:tgtEl>
                                        <p:attrNameLst>
                                          <p:attrName>ppt_c</p:attrName>
                                        </p:attrNameLst>
                                      </p:cBhvr>
                                      <p:to>
                                        <a:srgbClr val="5F5F5F"/>
                                      </p:to>
                                    </p:animClr>
                                  </p:sub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62467">
                                            <p:txEl>
                                              <p:pRg st="2" end="2"/>
                                            </p:txEl>
                                          </p:spTgt>
                                        </p:tgtEl>
                                        <p:attrNameLst>
                                          <p:attrName>style.visibility</p:attrName>
                                        </p:attrNameLst>
                                      </p:cBhvr>
                                      <p:to>
                                        <p:strVal val="visible"/>
                                      </p:to>
                                    </p:set>
                                    <p:animEffect transition="in" filter="dissolve">
                                      <p:cBhvr>
                                        <p:cTn id="11" dur="500"/>
                                        <p:tgtEl>
                                          <p:spTgt spid="62467">
                                            <p:txEl>
                                              <p:pRg st="2" end="2"/>
                                            </p:txEl>
                                          </p:spTgt>
                                        </p:tgtEl>
                                      </p:cBhvr>
                                    </p:animEffect>
                                  </p:childTnLst>
                                  <p:subTnLst>
                                    <p:animClr clrSpc="rgb" dir="cw">
                                      <p:cBhvr override="childStyle">
                                        <p:cTn dur="1" fill="hold" display="0" masterRel="nextClick" afterEffect="1"/>
                                        <p:tgtEl>
                                          <p:spTgt spid="62467">
                                            <p:txEl>
                                              <p:pRg st="2" end="2"/>
                                            </p:txEl>
                                          </p:spTgt>
                                        </p:tgtEl>
                                        <p:attrNameLst>
                                          <p:attrName>ppt_c</p:attrName>
                                        </p:attrNameLst>
                                      </p:cBhvr>
                                      <p:to>
                                        <a:srgbClr val="5F5F5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autoUpdateAnimBg="0" advAuto="0"/>
    </p:bldLst>
  </p:timing>
</p:sld>
</file>

<file path=ppt/slides/slide7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0" y="0"/>
            <a:ext cx="9144000" cy="1143000"/>
          </a:xfrm>
        </p:spPr>
        <p:txBody>
          <a:bodyPr>
            <a:normAutofit fontScale="90000"/>
          </a:bodyPr>
          <a:lstStyle/>
          <a:p>
            <a:pPr marL="274320" indent="-274320" eaLnBrk="1" fontAlgn="auto" hangingPunct="1">
              <a:spcAft>
                <a:spcPts val="0"/>
              </a:spcAft>
              <a:defRPr/>
            </a:pPr>
            <a:r>
              <a:rPr sz="6000" b="1" smtClean="0">
                <a:solidFill>
                  <a:srgbClr val="FF0000"/>
                </a:solidFill>
                <a:latin typeface="Times New Roman" pitchFamily="18" charset="0"/>
                <a:cs typeface="Times New Roman" pitchFamily="18" charset="0"/>
              </a:rPr>
              <a:t>Maintained by the Dispatcher.</a:t>
            </a:r>
          </a:p>
        </p:txBody>
      </p:sp>
      <p:sp>
        <p:nvSpPr>
          <p:cNvPr id="63491" name="Rectangle 3"/>
          <p:cNvSpPr>
            <a:spLocks noGrp="1" noChangeArrowheads="1"/>
          </p:cNvSpPr>
          <p:nvPr>
            <p:ph sz="half" idx="1"/>
          </p:nvPr>
        </p:nvSpPr>
        <p:spPr>
          <a:xfrm>
            <a:off x="0" y="1143000"/>
            <a:ext cx="9144000" cy="5562600"/>
          </a:xfrm>
        </p:spPr>
        <p:txBody>
          <a:bodyPr>
            <a:normAutofit fontScale="92500"/>
          </a:bodyPr>
          <a:lstStyle/>
          <a:p>
            <a:pPr marL="274320" indent="-274320" eaLnBrk="1" fontAlgn="auto" hangingPunct="1">
              <a:spcAft>
                <a:spcPts val="0"/>
              </a:spcAft>
              <a:buClr>
                <a:srgbClr val="FF0000"/>
              </a:buClr>
              <a:buFont typeface="Wingdings" pitchFamily="2" charset="2"/>
              <a:buChar char="Ø"/>
              <a:defRPr/>
            </a:pPr>
            <a:r>
              <a:rPr lang="en-US" b="1" dirty="0" smtClean="0">
                <a:latin typeface="Times New Roman" pitchFamily="18" charset="0"/>
                <a:cs typeface="Times New Roman" pitchFamily="18" charset="0"/>
              </a:rPr>
              <a:t>The Dispatcher will ensure:</a:t>
            </a:r>
          </a:p>
          <a:p>
            <a:pPr marL="640080" lvl="1" indent="-274320" eaLnBrk="1" fontAlgn="auto" hangingPunct="1">
              <a:spcAft>
                <a:spcPts val="0"/>
              </a:spcAft>
              <a:buClr>
                <a:srgbClr val="FF0000"/>
              </a:buClr>
              <a:buFont typeface="Wingdings" pitchFamily="2" charset="2"/>
              <a:buChar char="ü"/>
              <a:defRPr/>
            </a:pPr>
            <a:r>
              <a:rPr lang="en-US" sz="2800" b="1" dirty="0" smtClean="0">
                <a:solidFill>
                  <a:schemeClr val="tx1"/>
                </a:solidFill>
                <a:latin typeface="Times New Roman" pitchFamily="18" charset="0"/>
                <a:cs typeface="Times New Roman" pitchFamily="18" charset="0"/>
              </a:rPr>
              <a:t>The request for the assigned mission is authorized.</a:t>
            </a:r>
          </a:p>
          <a:p>
            <a:pPr marL="640080" lvl="1" indent="-274320" eaLnBrk="1" fontAlgn="auto" hangingPunct="1">
              <a:spcAft>
                <a:spcPts val="0"/>
              </a:spcAft>
              <a:buClr>
                <a:srgbClr val="FF0000"/>
              </a:buClr>
              <a:buFont typeface="Wingdings" pitchFamily="2" charset="2"/>
              <a:buChar char="ü"/>
              <a:defRPr/>
            </a:pPr>
            <a:endParaRPr lang="en-US" sz="2800" b="1" dirty="0" smtClean="0">
              <a:solidFill>
                <a:schemeClr val="tx1"/>
              </a:solidFill>
              <a:latin typeface="Times New Roman" pitchFamily="18" charset="0"/>
              <a:cs typeface="Times New Roman" pitchFamily="18" charset="0"/>
            </a:endParaRPr>
          </a:p>
          <a:p>
            <a:pPr marL="640080" lvl="1" indent="-274320" eaLnBrk="1" fontAlgn="auto" hangingPunct="1">
              <a:spcAft>
                <a:spcPts val="0"/>
              </a:spcAft>
              <a:buClr>
                <a:srgbClr val="FF0000"/>
              </a:buClr>
              <a:buFont typeface="Wingdings" pitchFamily="2" charset="2"/>
              <a:buChar char="ü"/>
              <a:defRPr/>
            </a:pPr>
            <a:r>
              <a:rPr lang="en-US" sz="2800" b="1" dirty="0" smtClean="0">
                <a:solidFill>
                  <a:schemeClr val="tx1"/>
                </a:solidFill>
                <a:latin typeface="Times New Roman" pitchFamily="18" charset="0"/>
                <a:cs typeface="Times New Roman" pitchFamily="18" charset="0"/>
              </a:rPr>
              <a:t>Operator has a valid operator’s license (OF-346)</a:t>
            </a:r>
          </a:p>
          <a:p>
            <a:pPr marL="640080" lvl="1" indent="-274320" eaLnBrk="1" fontAlgn="auto" hangingPunct="1">
              <a:spcAft>
                <a:spcPts val="0"/>
              </a:spcAft>
              <a:buClr>
                <a:srgbClr val="FF0000"/>
              </a:buClr>
              <a:buFont typeface="Wingdings" pitchFamily="2" charset="2"/>
              <a:buChar char="ü"/>
              <a:defRPr/>
            </a:pPr>
            <a:endParaRPr lang="en-US" sz="2800" b="1" dirty="0" smtClean="0">
              <a:solidFill>
                <a:schemeClr val="tx1"/>
              </a:solidFill>
              <a:latin typeface="Times New Roman" pitchFamily="18" charset="0"/>
              <a:cs typeface="Times New Roman" pitchFamily="18" charset="0"/>
            </a:endParaRPr>
          </a:p>
          <a:p>
            <a:pPr marL="640080" lvl="1" indent="-274320" eaLnBrk="1" fontAlgn="auto" hangingPunct="1">
              <a:spcAft>
                <a:spcPts val="0"/>
              </a:spcAft>
              <a:buClr>
                <a:srgbClr val="FF0000"/>
              </a:buClr>
              <a:buFont typeface="Wingdings" pitchFamily="2" charset="2"/>
              <a:buChar char="ü"/>
              <a:defRPr/>
            </a:pPr>
            <a:r>
              <a:rPr lang="en-US" sz="2800" b="1" dirty="0" smtClean="0">
                <a:solidFill>
                  <a:schemeClr val="tx1"/>
                </a:solidFill>
                <a:latin typeface="Times New Roman" pitchFamily="18" charset="0"/>
                <a:cs typeface="Times New Roman" pitchFamily="18" charset="0"/>
              </a:rPr>
              <a:t>NAVMC 10523 is updated with any PMCS due.</a:t>
            </a:r>
          </a:p>
          <a:p>
            <a:pPr marL="640080" lvl="1" indent="-274320" eaLnBrk="1" fontAlgn="auto" hangingPunct="1">
              <a:spcAft>
                <a:spcPts val="0"/>
              </a:spcAft>
              <a:buClr>
                <a:srgbClr val="FF0000"/>
              </a:buClr>
              <a:buFont typeface="Wingdings" pitchFamily="2" charset="2"/>
              <a:buChar char="ü"/>
              <a:defRPr/>
            </a:pPr>
            <a:endParaRPr lang="en-US" sz="2800" b="1" dirty="0" smtClean="0">
              <a:solidFill>
                <a:schemeClr val="tx1"/>
              </a:solidFill>
              <a:latin typeface="Times New Roman" pitchFamily="18" charset="0"/>
              <a:cs typeface="Times New Roman" pitchFamily="18" charset="0"/>
            </a:endParaRPr>
          </a:p>
          <a:p>
            <a:pPr marL="640080" lvl="1" indent="-274320" eaLnBrk="1" fontAlgn="auto" hangingPunct="1">
              <a:spcAft>
                <a:spcPts val="0"/>
              </a:spcAft>
              <a:buClr>
                <a:srgbClr val="FF0000"/>
              </a:buClr>
              <a:buFont typeface="Wingdings" pitchFamily="2" charset="2"/>
              <a:buChar char="ü"/>
              <a:defRPr/>
            </a:pPr>
            <a:r>
              <a:rPr lang="en-US" sz="2800" b="1" dirty="0" smtClean="0">
                <a:solidFill>
                  <a:schemeClr val="tx1"/>
                </a:solidFill>
                <a:latin typeface="Times New Roman" pitchFamily="18" charset="0"/>
                <a:cs typeface="Times New Roman" pitchFamily="18" charset="0"/>
              </a:rPr>
              <a:t>The NAVMC 10031(Daily Dispatching Record of Vehicles) is updated with applicable data from the </a:t>
            </a:r>
            <a:r>
              <a:rPr lang="en-US" sz="2800" b="1" dirty="0" err="1" smtClean="0">
                <a:solidFill>
                  <a:schemeClr val="tx1"/>
                </a:solidFill>
                <a:latin typeface="Times New Roman" pitchFamily="18" charset="0"/>
                <a:cs typeface="Times New Roman" pitchFamily="18" charset="0"/>
              </a:rPr>
              <a:t>the</a:t>
            </a:r>
            <a:r>
              <a:rPr lang="en-US" sz="2800" b="1" dirty="0" smtClean="0">
                <a:solidFill>
                  <a:schemeClr val="tx1"/>
                </a:solidFill>
                <a:latin typeface="Times New Roman" pitchFamily="18" charset="0"/>
                <a:cs typeface="Times New Roman" pitchFamily="18" charset="0"/>
              </a:rPr>
              <a:t> NAVMC 10523.</a:t>
            </a:r>
          </a:p>
          <a:p>
            <a:pPr marL="640080" lvl="1" indent="-274320" eaLnBrk="1" fontAlgn="auto" hangingPunct="1">
              <a:spcAft>
                <a:spcPts val="0"/>
              </a:spcAft>
              <a:buClr>
                <a:srgbClr val="FF0000"/>
              </a:buClr>
              <a:buFont typeface="Wingdings" pitchFamily="2" charset="2"/>
              <a:buChar char="ü"/>
              <a:defRPr/>
            </a:pPr>
            <a:endParaRPr lang="en-US" sz="2800" b="1" dirty="0" smtClean="0">
              <a:solidFill>
                <a:schemeClr val="tx1"/>
              </a:solidFill>
              <a:latin typeface="Times New Roman" pitchFamily="18" charset="0"/>
              <a:cs typeface="Times New Roman" pitchFamily="18" charset="0"/>
            </a:endParaRPr>
          </a:p>
          <a:p>
            <a:pPr marL="640080" lvl="1" indent="-274320" eaLnBrk="1" fontAlgn="auto" hangingPunct="1">
              <a:spcAft>
                <a:spcPts val="0"/>
              </a:spcAft>
              <a:buClr>
                <a:srgbClr val="FF0000"/>
              </a:buClr>
              <a:buFont typeface="Wingdings" pitchFamily="2" charset="2"/>
              <a:buChar char="ü"/>
              <a:defRPr/>
            </a:pPr>
            <a:r>
              <a:rPr lang="en-US" sz="2800" b="1" dirty="0" smtClean="0">
                <a:solidFill>
                  <a:schemeClr val="tx1"/>
                </a:solidFill>
                <a:latin typeface="Times New Roman" pitchFamily="18" charset="0"/>
                <a:cs typeface="Times New Roman" pitchFamily="18" charset="0"/>
              </a:rPr>
              <a:t>Equipment Officer or Chief is notified when the NAVMC 10523 indicates equip. needs corrective maintenance.</a:t>
            </a:r>
          </a:p>
          <a:p>
            <a:pPr marL="640080" lvl="1" indent="-274320" eaLnBrk="1" fontAlgn="auto" hangingPunct="1">
              <a:spcAft>
                <a:spcPts val="0"/>
              </a:spcAft>
              <a:buClr>
                <a:srgbClr val="FFFF00"/>
              </a:buClr>
              <a:buFont typeface="Wingdings" pitchFamily="2" charset="2"/>
              <a:buChar char="ü"/>
              <a:defRPr/>
            </a:pPr>
            <a:endParaRPr lang="en-US" sz="2800" b="1" dirty="0" smtClean="0">
              <a:solidFill>
                <a:srgbClr val="FFFFFF"/>
              </a:solidFill>
            </a:endParaRPr>
          </a:p>
        </p:txBody>
      </p:sp>
      <p:pic>
        <p:nvPicPr>
          <p:cNvPr id="4" name="Picture 3" descr="drug deal.jpg"/>
          <p:cNvPicPr>
            <a:picLocks noChangeAspect="1"/>
          </p:cNvPicPr>
          <p:nvPr/>
        </p:nvPicPr>
        <p:blipFill>
          <a:blip r:embed="rId2" cstate="print"/>
          <a:srcRect/>
          <a:stretch>
            <a:fillRect/>
          </a:stretch>
        </p:blipFill>
        <p:spPr bwMode="auto">
          <a:xfrm>
            <a:off x="7620000" y="2057400"/>
            <a:ext cx="1524000" cy="866775"/>
          </a:xfrm>
          <a:prstGeom prst="rect">
            <a:avLst/>
          </a:prstGeom>
          <a:noFill/>
          <a:ln w="9525">
            <a:noFill/>
            <a:miter lim="800000"/>
            <a:headEnd/>
            <a:tailEnd/>
          </a:ln>
        </p:spPr>
      </p:pic>
      <p:pic>
        <p:nvPicPr>
          <p:cNvPr id="5" name="Picture 4" descr="hs.jpg"/>
          <p:cNvPicPr>
            <a:picLocks noChangeAspect="1"/>
          </p:cNvPicPr>
          <p:nvPr/>
        </p:nvPicPr>
        <p:blipFill>
          <a:blip r:embed="rId3" cstate="print"/>
          <a:srcRect/>
          <a:stretch>
            <a:fillRect/>
          </a:stretch>
        </p:blipFill>
        <p:spPr bwMode="auto">
          <a:xfrm>
            <a:off x="7543800" y="1981200"/>
            <a:ext cx="1600200" cy="1143000"/>
          </a:xfrm>
          <a:prstGeom prst="rect">
            <a:avLst/>
          </a:prstGeom>
          <a:noFill/>
          <a:ln w="9525">
            <a:noFill/>
            <a:miter lim="800000"/>
            <a:headEnd/>
            <a:tailEnd/>
          </a:ln>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Effect transition="in" filter="blinds(horizontal)">
                                      <p:cBhvr>
                                        <p:cTn id="7" dur="500"/>
                                        <p:tgtEl>
                                          <p:spTgt spid="63491">
                                            <p:txEl>
                                              <p:pRg st="0" end="0"/>
                                            </p:txEl>
                                          </p:spTgt>
                                        </p:tgtEl>
                                      </p:cBhvr>
                                    </p:animEffect>
                                  </p:childTnLst>
                                  <p:subTnLst>
                                    <p:animClr clrSpc="rgb" dir="cw">
                                      <p:cBhvr override="childStyle">
                                        <p:cTn dur="1" fill="hold" display="0" masterRel="nextClick" afterEffect="1"/>
                                        <p:tgtEl>
                                          <p:spTgt spid="63491">
                                            <p:txEl>
                                              <p:pRg st="0" end="0"/>
                                            </p:txEl>
                                          </p:spTgt>
                                        </p:tgtEl>
                                        <p:attrNameLst>
                                          <p:attrName>ppt_c</p:attrName>
                                        </p:attrNameLst>
                                      </p:cBhvr>
                                      <p:to>
                                        <a:srgbClr val="5F5F5F"/>
                                      </p:to>
                                    </p:animClr>
                                  </p:sub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3491">
                                            <p:txEl>
                                              <p:pRg st="1" end="1"/>
                                            </p:txEl>
                                          </p:spTgt>
                                        </p:tgtEl>
                                        <p:attrNameLst>
                                          <p:attrName>style.visibility</p:attrName>
                                        </p:attrNameLst>
                                      </p:cBhvr>
                                      <p:to>
                                        <p:strVal val="visible"/>
                                      </p:to>
                                    </p:set>
                                    <p:animEffect transition="in" filter="blinds(horizontal)">
                                      <p:cBhvr>
                                        <p:cTn id="12" dur="500"/>
                                        <p:tgtEl>
                                          <p:spTgt spid="63491">
                                            <p:txEl>
                                              <p:pRg st="1" end="1"/>
                                            </p:txEl>
                                          </p:spTgt>
                                        </p:tgtEl>
                                      </p:cBhvr>
                                    </p:animEffect>
                                  </p:childTnLst>
                                  <p:subTnLst>
                                    <p:animClr clrSpc="rgb" dir="cw">
                                      <p:cBhvr override="childStyle">
                                        <p:cTn dur="1" fill="hold" display="0" masterRel="nextClick" afterEffect="1"/>
                                        <p:tgtEl>
                                          <p:spTgt spid="63491">
                                            <p:txEl>
                                              <p:pRg st="1" end="1"/>
                                            </p:txEl>
                                          </p:spTgt>
                                        </p:tgtEl>
                                        <p:attrNameLst>
                                          <p:attrName>ppt_c</p:attrName>
                                        </p:attrNameLst>
                                      </p:cBhvr>
                                      <p:to>
                                        <a:srgbClr val="5F5F5F"/>
                                      </p:to>
                                    </p:animClr>
                                  </p:subTnLst>
                                </p:cTn>
                              </p:par>
                              <p:par>
                                <p:cTn id="13" presetID="2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63491">
                                            <p:txEl>
                                              <p:pRg st="3" end="3"/>
                                            </p:txEl>
                                          </p:spTgt>
                                        </p:tgtEl>
                                        <p:attrNameLst>
                                          <p:attrName>style.visibility</p:attrName>
                                        </p:attrNameLst>
                                      </p:cBhvr>
                                      <p:to>
                                        <p:strVal val="visible"/>
                                      </p:to>
                                    </p:set>
                                    <p:animEffect transition="in" filter="blinds(horizontal)">
                                      <p:cBhvr>
                                        <p:cTn id="20" dur="500"/>
                                        <p:tgtEl>
                                          <p:spTgt spid="63491">
                                            <p:txEl>
                                              <p:pRg st="3" end="3"/>
                                            </p:txEl>
                                          </p:spTgt>
                                        </p:tgtEl>
                                      </p:cBhvr>
                                    </p:animEffect>
                                  </p:childTnLst>
                                  <p:subTnLst>
                                    <p:animClr clrSpc="rgb" dir="cw">
                                      <p:cBhvr override="childStyle">
                                        <p:cTn dur="1" fill="hold" display="0" masterRel="nextClick" afterEffect="1"/>
                                        <p:tgtEl>
                                          <p:spTgt spid="63491">
                                            <p:txEl>
                                              <p:pRg st="3" end="3"/>
                                            </p:txEl>
                                          </p:spTgt>
                                        </p:tgtEl>
                                        <p:attrNameLst>
                                          <p:attrName>ppt_c</p:attrName>
                                        </p:attrNameLst>
                                      </p:cBhvr>
                                      <p:to>
                                        <a:srgbClr val="5F5F5F"/>
                                      </p:to>
                                    </p:animClr>
                                  </p:sub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63491">
                                            <p:txEl>
                                              <p:pRg st="5" end="5"/>
                                            </p:txEl>
                                          </p:spTgt>
                                        </p:tgtEl>
                                        <p:attrNameLst>
                                          <p:attrName>style.visibility</p:attrName>
                                        </p:attrNameLst>
                                      </p:cBhvr>
                                      <p:to>
                                        <p:strVal val="visible"/>
                                      </p:to>
                                    </p:set>
                                    <p:animEffect transition="in" filter="blinds(horizontal)">
                                      <p:cBhvr>
                                        <p:cTn id="25" dur="500"/>
                                        <p:tgtEl>
                                          <p:spTgt spid="63491">
                                            <p:txEl>
                                              <p:pRg st="5" end="5"/>
                                            </p:txEl>
                                          </p:spTgt>
                                        </p:tgtEl>
                                      </p:cBhvr>
                                    </p:animEffect>
                                  </p:childTnLst>
                                  <p:subTnLst>
                                    <p:animClr clrSpc="rgb" dir="cw">
                                      <p:cBhvr override="childStyle">
                                        <p:cTn dur="1" fill="hold" display="0" masterRel="nextClick" afterEffect="1"/>
                                        <p:tgtEl>
                                          <p:spTgt spid="63491">
                                            <p:txEl>
                                              <p:pRg st="5" end="5"/>
                                            </p:txEl>
                                          </p:spTgt>
                                        </p:tgtEl>
                                        <p:attrNameLst>
                                          <p:attrName>ppt_c</p:attrName>
                                        </p:attrNameLst>
                                      </p:cBhvr>
                                      <p:to>
                                        <a:srgbClr val="5F5F5F"/>
                                      </p:to>
                                    </p:animClr>
                                  </p:sub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63491">
                                            <p:txEl>
                                              <p:pRg st="7" end="7"/>
                                            </p:txEl>
                                          </p:spTgt>
                                        </p:tgtEl>
                                        <p:attrNameLst>
                                          <p:attrName>style.visibility</p:attrName>
                                        </p:attrNameLst>
                                      </p:cBhvr>
                                      <p:to>
                                        <p:strVal val="visible"/>
                                      </p:to>
                                    </p:set>
                                    <p:animEffect transition="in" filter="blinds(horizontal)">
                                      <p:cBhvr>
                                        <p:cTn id="30" dur="500"/>
                                        <p:tgtEl>
                                          <p:spTgt spid="63491">
                                            <p:txEl>
                                              <p:pRg st="7" end="7"/>
                                            </p:txEl>
                                          </p:spTgt>
                                        </p:tgtEl>
                                      </p:cBhvr>
                                    </p:animEffect>
                                  </p:childTnLst>
                                  <p:subTnLst>
                                    <p:animClr clrSpc="rgb" dir="cw">
                                      <p:cBhvr override="childStyle">
                                        <p:cTn dur="1" fill="hold" display="0" masterRel="nextClick" afterEffect="1"/>
                                        <p:tgtEl>
                                          <p:spTgt spid="63491">
                                            <p:txEl>
                                              <p:pRg st="7" end="7"/>
                                            </p:txEl>
                                          </p:spTgt>
                                        </p:tgtEl>
                                        <p:attrNameLst>
                                          <p:attrName>ppt_c</p:attrName>
                                        </p:attrNameLst>
                                      </p:cBhvr>
                                      <p:to>
                                        <a:srgbClr val="5F5F5F"/>
                                      </p:to>
                                    </p:animClr>
                                  </p:sub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63491">
                                            <p:txEl>
                                              <p:pRg st="9" end="9"/>
                                            </p:txEl>
                                          </p:spTgt>
                                        </p:tgtEl>
                                        <p:attrNameLst>
                                          <p:attrName>style.visibility</p:attrName>
                                        </p:attrNameLst>
                                      </p:cBhvr>
                                      <p:to>
                                        <p:strVal val="visible"/>
                                      </p:to>
                                    </p:set>
                                    <p:animEffect transition="in" filter="blinds(horizontal)">
                                      <p:cBhvr>
                                        <p:cTn id="35" dur="500"/>
                                        <p:tgtEl>
                                          <p:spTgt spid="63491">
                                            <p:txEl>
                                              <p:pRg st="9" end="9"/>
                                            </p:txEl>
                                          </p:spTgt>
                                        </p:tgtEl>
                                      </p:cBhvr>
                                    </p:animEffect>
                                  </p:childTnLst>
                                  <p:subTnLst>
                                    <p:animClr clrSpc="rgb" dir="cw">
                                      <p:cBhvr override="childStyle">
                                        <p:cTn dur="1" fill="hold" display="0" masterRel="nextClick" afterEffect="1"/>
                                        <p:tgtEl>
                                          <p:spTgt spid="63491">
                                            <p:txEl>
                                              <p:pRg st="9" end="9"/>
                                            </p:txEl>
                                          </p:spTgt>
                                        </p:tgtEl>
                                        <p:attrNameLst>
                                          <p:attrName>ppt_c</p:attrName>
                                        </p:attrNameLst>
                                      </p:cBhvr>
                                      <p:to>
                                        <a:srgbClr val="5F5F5F"/>
                                      </p:to>
                                    </p:animClr>
                                  </p:subTnLst>
                                </p:cTn>
                              </p:par>
                              <p:par>
                                <p:cTn id="36" presetID="10" presetClass="entr" presetSubtype="0" fill="hold"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bldLvl="2"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0" y="-304800"/>
            <a:ext cx="9144000" cy="1143000"/>
          </a:xfrm>
        </p:spPr>
        <p:txBody>
          <a:bodyPr/>
          <a:lstStyle/>
          <a:p>
            <a:pPr algn="ctr" eaLnBrk="1" fontAlgn="auto" hangingPunct="1">
              <a:spcAft>
                <a:spcPts val="0"/>
              </a:spcAft>
              <a:defRPr/>
            </a:pPr>
            <a:r>
              <a:rPr sz="4400" b="1" smtClean="0">
                <a:solidFill>
                  <a:srgbClr val="FF0000"/>
                </a:solidFill>
              </a:rPr>
              <a:t>Dispatcher</a:t>
            </a:r>
          </a:p>
        </p:txBody>
      </p:sp>
      <p:sp>
        <p:nvSpPr>
          <p:cNvPr id="64515" name="Rectangle 3"/>
          <p:cNvSpPr>
            <a:spLocks noGrp="1" noChangeArrowheads="1"/>
          </p:cNvSpPr>
          <p:nvPr>
            <p:ph sz="half" idx="1"/>
          </p:nvPr>
        </p:nvSpPr>
        <p:spPr>
          <a:xfrm>
            <a:off x="0" y="685800"/>
            <a:ext cx="9144000" cy="6172200"/>
          </a:xfrm>
        </p:spPr>
        <p:txBody>
          <a:bodyPr/>
          <a:lstStyle/>
          <a:p>
            <a:pPr lvl="1" eaLnBrk="1" hangingPunct="1">
              <a:buClr>
                <a:srgbClr val="FF0000"/>
              </a:buClr>
              <a:buFont typeface="Wingdings" pitchFamily="2" charset="2"/>
              <a:buChar char="ü"/>
            </a:pPr>
            <a:r>
              <a:rPr lang="en-US" sz="2800" b="1" smtClean="0">
                <a:solidFill>
                  <a:schemeClr val="tx1"/>
                </a:solidFill>
                <a:latin typeface="Times New Roman" pitchFamily="18" charset="0"/>
                <a:cs typeface="Times New Roman" pitchFamily="18" charset="0"/>
              </a:rPr>
              <a:t>Oil change or lube service due. Not required when no time indicator.</a:t>
            </a:r>
          </a:p>
          <a:p>
            <a:pPr lvl="1" eaLnBrk="1" hangingPunct="1">
              <a:buClr>
                <a:srgbClr val="FF0000"/>
              </a:buClr>
              <a:buFont typeface="Wingdings" pitchFamily="2" charset="2"/>
              <a:buChar char="ü"/>
            </a:pPr>
            <a:r>
              <a:rPr lang="en-US" sz="2800" b="1" smtClean="0">
                <a:solidFill>
                  <a:schemeClr val="tx1"/>
                </a:solidFill>
                <a:latin typeface="Times New Roman" pitchFamily="18" charset="0"/>
                <a:cs typeface="Times New Roman" pitchFamily="18" charset="0"/>
              </a:rPr>
              <a:t>2nd echelon or higher PMCS due on equipment. Leave blank when equipment has no time indicator.</a:t>
            </a:r>
          </a:p>
          <a:p>
            <a:pPr lvl="1" eaLnBrk="1" hangingPunct="1">
              <a:buClr>
                <a:srgbClr val="FF0000"/>
              </a:buClr>
              <a:buFont typeface="Wingdings" pitchFamily="2" charset="2"/>
              <a:buChar char="ü"/>
            </a:pPr>
            <a:r>
              <a:rPr lang="en-US" sz="2800" b="1" smtClean="0">
                <a:solidFill>
                  <a:schemeClr val="tx1"/>
                </a:solidFill>
                <a:latin typeface="Times New Roman" pitchFamily="18" charset="0"/>
                <a:cs typeface="Times New Roman" pitchFamily="18" charset="0"/>
              </a:rPr>
              <a:t>Update NAVMC 10524 when NAVMC 10523 is completed.</a:t>
            </a:r>
          </a:p>
          <a:p>
            <a:pPr lvl="1" eaLnBrk="1" hangingPunct="1">
              <a:buClr>
                <a:srgbClr val="FF0000"/>
              </a:buClr>
              <a:buFont typeface="Wingdings" pitchFamily="2" charset="2"/>
              <a:buChar char="ü"/>
            </a:pPr>
            <a:r>
              <a:rPr lang="en-US" sz="2800" b="1" smtClean="0">
                <a:solidFill>
                  <a:schemeClr val="tx1"/>
                </a:solidFill>
                <a:latin typeface="Times New Roman" pitchFamily="18" charset="0"/>
                <a:cs typeface="Times New Roman" pitchFamily="18" charset="0"/>
              </a:rPr>
              <a:t>The required daily PMCS located on the back of NAVMC 10523 is filled out as indicated on the NAVMC 10524.</a:t>
            </a:r>
          </a:p>
          <a:p>
            <a:pPr lvl="1" eaLnBrk="1" hangingPunct="1">
              <a:buClr>
                <a:srgbClr val="FF0000"/>
              </a:buClr>
              <a:buFont typeface="Wingdings" pitchFamily="2" charset="2"/>
              <a:buChar char="ü"/>
            </a:pPr>
            <a:r>
              <a:rPr lang="en-US" sz="2800" b="1" smtClean="0">
                <a:solidFill>
                  <a:schemeClr val="tx1"/>
                </a:solidFill>
                <a:latin typeface="Times New Roman" pitchFamily="18" charset="0"/>
                <a:cs typeface="Times New Roman" pitchFamily="18" charset="0"/>
              </a:rPr>
              <a:t>Dispatcher is not required to schedule 8 or 10 hr PMCS.</a:t>
            </a:r>
          </a:p>
          <a:p>
            <a:pPr lvl="1" eaLnBrk="1" hangingPunct="1">
              <a:buClr>
                <a:srgbClr val="FF0000"/>
              </a:buClr>
              <a:buFont typeface="Wingdings" pitchFamily="2" charset="2"/>
              <a:buChar char="ü"/>
            </a:pPr>
            <a:r>
              <a:rPr lang="en-US" sz="2800" b="1" smtClean="0">
                <a:solidFill>
                  <a:schemeClr val="tx1"/>
                </a:solidFill>
                <a:latin typeface="Times New Roman" pitchFamily="18" charset="0"/>
                <a:cs typeface="Times New Roman" pitchFamily="18" charset="0"/>
              </a:rPr>
              <a:t>The completed NAVMC 10523 is forwarded to the Equip. Officer, Chief, or Foreman for signature.</a:t>
            </a:r>
          </a:p>
          <a:p>
            <a:pPr lvl="1" eaLnBrk="1" hangingPunct="1">
              <a:buClr>
                <a:srgbClr val="FFFF00"/>
              </a:buClr>
              <a:buFont typeface="Wingdings" pitchFamily="2" charset="2"/>
              <a:buChar char="ü"/>
            </a:pPr>
            <a:endParaRPr lang="en-US" b="1" smtClean="0">
              <a:solidFill>
                <a:srgbClr val="FFFFFF"/>
              </a:solidFill>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Effect transition="in" filter="strips(downRight)">
                                      <p:cBhvr>
                                        <p:cTn id="7" dur="500"/>
                                        <p:tgtEl>
                                          <p:spTgt spid="64515">
                                            <p:txEl>
                                              <p:pRg st="0" end="0"/>
                                            </p:txEl>
                                          </p:spTgt>
                                        </p:tgtEl>
                                      </p:cBhvr>
                                    </p:animEffect>
                                  </p:childTnLst>
                                  <p:subTnLst>
                                    <p:animClr clrSpc="rgb" dir="cw">
                                      <p:cBhvr override="childStyle">
                                        <p:cTn dur="1" fill="hold" display="0" masterRel="nextClick" afterEffect="1"/>
                                        <p:tgtEl>
                                          <p:spTgt spid="64515">
                                            <p:txEl>
                                              <p:pRg st="0" end="0"/>
                                            </p:txEl>
                                          </p:spTgt>
                                        </p:tgtEl>
                                        <p:attrNameLst>
                                          <p:attrName>ppt_c</p:attrName>
                                        </p:attrNameLst>
                                      </p:cBhvr>
                                      <p:to>
                                        <a:srgbClr val="5F5F5F"/>
                                      </p:to>
                                    </p:animClr>
                                  </p:sub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64515">
                                            <p:txEl>
                                              <p:pRg st="1" end="1"/>
                                            </p:txEl>
                                          </p:spTgt>
                                        </p:tgtEl>
                                        <p:attrNameLst>
                                          <p:attrName>style.visibility</p:attrName>
                                        </p:attrNameLst>
                                      </p:cBhvr>
                                      <p:to>
                                        <p:strVal val="visible"/>
                                      </p:to>
                                    </p:set>
                                    <p:animEffect transition="in" filter="strips(downRight)">
                                      <p:cBhvr>
                                        <p:cTn id="12" dur="500"/>
                                        <p:tgtEl>
                                          <p:spTgt spid="64515">
                                            <p:txEl>
                                              <p:pRg st="1" end="1"/>
                                            </p:txEl>
                                          </p:spTgt>
                                        </p:tgtEl>
                                      </p:cBhvr>
                                    </p:animEffect>
                                  </p:childTnLst>
                                  <p:subTnLst>
                                    <p:animClr clrSpc="rgb" dir="cw">
                                      <p:cBhvr override="childStyle">
                                        <p:cTn dur="1" fill="hold" display="0" masterRel="nextClick" afterEffect="1"/>
                                        <p:tgtEl>
                                          <p:spTgt spid="64515">
                                            <p:txEl>
                                              <p:pRg st="1" end="1"/>
                                            </p:txEl>
                                          </p:spTgt>
                                        </p:tgtEl>
                                        <p:attrNameLst>
                                          <p:attrName>ppt_c</p:attrName>
                                        </p:attrNameLst>
                                      </p:cBhvr>
                                      <p:to>
                                        <a:srgbClr val="5F5F5F"/>
                                      </p:to>
                                    </p:animClr>
                                  </p:sub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64515">
                                            <p:txEl>
                                              <p:pRg st="2" end="2"/>
                                            </p:txEl>
                                          </p:spTgt>
                                        </p:tgtEl>
                                        <p:attrNameLst>
                                          <p:attrName>style.visibility</p:attrName>
                                        </p:attrNameLst>
                                      </p:cBhvr>
                                      <p:to>
                                        <p:strVal val="visible"/>
                                      </p:to>
                                    </p:set>
                                    <p:animEffect transition="in" filter="strips(downRight)">
                                      <p:cBhvr>
                                        <p:cTn id="17" dur="500"/>
                                        <p:tgtEl>
                                          <p:spTgt spid="64515">
                                            <p:txEl>
                                              <p:pRg st="2" end="2"/>
                                            </p:txEl>
                                          </p:spTgt>
                                        </p:tgtEl>
                                      </p:cBhvr>
                                    </p:animEffect>
                                  </p:childTnLst>
                                  <p:subTnLst>
                                    <p:animClr clrSpc="rgb" dir="cw">
                                      <p:cBhvr override="childStyle">
                                        <p:cTn dur="1" fill="hold" display="0" masterRel="nextClick" afterEffect="1"/>
                                        <p:tgtEl>
                                          <p:spTgt spid="64515">
                                            <p:txEl>
                                              <p:pRg st="2" end="2"/>
                                            </p:txEl>
                                          </p:spTgt>
                                        </p:tgtEl>
                                        <p:attrNameLst>
                                          <p:attrName>ppt_c</p:attrName>
                                        </p:attrNameLst>
                                      </p:cBhvr>
                                      <p:to>
                                        <a:srgbClr val="5F5F5F"/>
                                      </p:to>
                                    </p:animClr>
                                  </p:sub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64515">
                                            <p:txEl>
                                              <p:pRg st="3" end="3"/>
                                            </p:txEl>
                                          </p:spTgt>
                                        </p:tgtEl>
                                        <p:attrNameLst>
                                          <p:attrName>style.visibility</p:attrName>
                                        </p:attrNameLst>
                                      </p:cBhvr>
                                      <p:to>
                                        <p:strVal val="visible"/>
                                      </p:to>
                                    </p:set>
                                    <p:animEffect transition="in" filter="strips(downRight)">
                                      <p:cBhvr>
                                        <p:cTn id="22" dur="500"/>
                                        <p:tgtEl>
                                          <p:spTgt spid="64515">
                                            <p:txEl>
                                              <p:pRg st="3" end="3"/>
                                            </p:txEl>
                                          </p:spTgt>
                                        </p:tgtEl>
                                      </p:cBhvr>
                                    </p:animEffect>
                                  </p:childTnLst>
                                  <p:subTnLst>
                                    <p:animClr clrSpc="rgb" dir="cw">
                                      <p:cBhvr override="childStyle">
                                        <p:cTn dur="1" fill="hold" display="0" masterRel="nextClick" afterEffect="1"/>
                                        <p:tgtEl>
                                          <p:spTgt spid="64515">
                                            <p:txEl>
                                              <p:pRg st="3" end="3"/>
                                            </p:txEl>
                                          </p:spTgt>
                                        </p:tgtEl>
                                        <p:attrNameLst>
                                          <p:attrName>ppt_c</p:attrName>
                                        </p:attrNameLst>
                                      </p:cBhvr>
                                      <p:to>
                                        <a:srgbClr val="5F5F5F"/>
                                      </p:to>
                                    </p:animClr>
                                  </p:sub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64515">
                                            <p:txEl>
                                              <p:pRg st="4" end="4"/>
                                            </p:txEl>
                                          </p:spTgt>
                                        </p:tgtEl>
                                        <p:attrNameLst>
                                          <p:attrName>style.visibility</p:attrName>
                                        </p:attrNameLst>
                                      </p:cBhvr>
                                      <p:to>
                                        <p:strVal val="visible"/>
                                      </p:to>
                                    </p:set>
                                    <p:animEffect transition="in" filter="strips(downRight)">
                                      <p:cBhvr>
                                        <p:cTn id="27" dur="500"/>
                                        <p:tgtEl>
                                          <p:spTgt spid="64515">
                                            <p:txEl>
                                              <p:pRg st="4" end="4"/>
                                            </p:txEl>
                                          </p:spTgt>
                                        </p:tgtEl>
                                      </p:cBhvr>
                                    </p:animEffect>
                                  </p:childTnLst>
                                  <p:subTnLst>
                                    <p:animClr clrSpc="rgb" dir="cw">
                                      <p:cBhvr override="childStyle">
                                        <p:cTn dur="1" fill="hold" display="0" masterRel="nextClick" afterEffect="1"/>
                                        <p:tgtEl>
                                          <p:spTgt spid="64515">
                                            <p:txEl>
                                              <p:pRg st="4" end="4"/>
                                            </p:txEl>
                                          </p:spTgt>
                                        </p:tgtEl>
                                        <p:attrNameLst>
                                          <p:attrName>ppt_c</p:attrName>
                                        </p:attrNameLst>
                                      </p:cBhvr>
                                      <p:to>
                                        <a:srgbClr val="5F5F5F"/>
                                      </p:to>
                                    </p:animClr>
                                  </p:sub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64515">
                                            <p:txEl>
                                              <p:pRg st="5" end="5"/>
                                            </p:txEl>
                                          </p:spTgt>
                                        </p:tgtEl>
                                        <p:attrNameLst>
                                          <p:attrName>style.visibility</p:attrName>
                                        </p:attrNameLst>
                                      </p:cBhvr>
                                      <p:to>
                                        <p:strVal val="visible"/>
                                      </p:to>
                                    </p:set>
                                    <p:animEffect transition="in" filter="strips(downRight)">
                                      <p:cBhvr>
                                        <p:cTn id="32" dur="500"/>
                                        <p:tgtEl>
                                          <p:spTgt spid="64515">
                                            <p:txEl>
                                              <p:pRg st="5" end="5"/>
                                            </p:txEl>
                                          </p:spTgt>
                                        </p:tgtEl>
                                      </p:cBhvr>
                                    </p:animEffect>
                                  </p:childTnLst>
                                  <p:subTnLst>
                                    <p:animClr clrSpc="rgb" dir="cw">
                                      <p:cBhvr override="childStyle">
                                        <p:cTn dur="1" fill="hold" display="0" masterRel="nextClick" afterEffect="1"/>
                                        <p:tgtEl>
                                          <p:spTgt spid="64515">
                                            <p:txEl>
                                              <p:pRg st="5" end="5"/>
                                            </p:txEl>
                                          </p:spTgt>
                                        </p:tgtEl>
                                        <p:attrNameLst>
                                          <p:attrName>ppt_c</p:attrName>
                                        </p:attrNameLst>
                                      </p:cBhvr>
                                      <p:to>
                                        <a:srgbClr val="5F5F5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bldLvl="2"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6563" name="Rectangle 3"/>
          <p:cNvSpPr>
            <a:spLocks noGrp="1" noChangeArrowheads="1"/>
          </p:cNvSpPr>
          <p:nvPr>
            <p:ph idx="1"/>
          </p:nvPr>
        </p:nvSpPr>
        <p:spPr>
          <a:xfrm>
            <a:off x="381000" y="1828800"/>
            <a:ext cx="8229600" cy="4572000"/>
          </a:xfrm>
        </p:spPr>
        <p:txBody>
          <a:bodyPr/>
          <a:lstStyle/>
          <a:p>
            <a:pPr eaLnBrk="1" hangingPunct="1">
              <a:buClr>
                <a:srgbClr val="FFFFFF"/>
              </a:buClr>
              <a:buFont typeface="Bob"/>
              <a:buChar char="•"/>
            </a:pPr>
            <a:endParaRPr lang="en-US" sz="2800" b="1" smtClean="0"/>
          </a:p>
          <a:p>
            <a:pPr lvl="1" eaLnBrk="1" hangingPunct="1">
              <a:buClr>
                <a:srgbClr val="FF0000"/>
              </a:buClr>
              <a:buFont typeface="Wingdings" pitchFamily="2" charset="2"/>
              <a:buChar char="ü"/>
            </a:pPr>
            <a:r>
              <a:rPr lang="en-US" sz="3600" b="1" smtClean="0">
                <a:solidFill>
                  <a:schemeClr val="tx1"/>
                </a:solidFill>
              </a:rPr>
              <a:t>Any required PMCS or CM is accomplished before equipment is dispatched.</a:t>
            </a:r>
          </a:p>
        </p:txBody>
      </p:sp>
      <p:sp>
        <p:nvSpPr>
          <p:cNvPr id="80898" name="Rectangle 2"/>
          <p:cNvSpPr>
            <a:spLocks noGrp="1" noChangeArrowheads="1"/>
          </p:cNvSpPr>
          <p:nvPr>
            <p:ph type="title"/>
          </p:nvPr>
        </p:nvSpPr>
        <p:spPr>
          <a:xfrm>
            <a:off x="0" y="0"/>
            <a:ext cx="9144000" cy="1828800"/>
          </a:xfrm>
        </p:spPr>
        <p:txBody>
          <a:bodyPr>
            <a:normAutofit fontScale="90000"/>
          </a:bodyPr>
          <a:lstStyle/>
          <a:p>
            <a:pPr eaLnBrk="1" hangingPunct="1">
              <a:defRPr/>
            </a:pPr>
            <a:r>
              <a:rPr sz="6000" b="1" smtClean="0">
                <a:solidFill>
                  <a:srgbClr val="FF0000"/>
                </a:solidFill>
              </a:rPr>
              <a:t>The Equipment Chief will ensure the following:</a:t>
            </a:r>
          </a:p>
        </p:txBody>
      </p:sp>
      <p:pic>
        <p:nvPicPr>
          <p:cNvPr id="5" name="Picture 4" descr="thumbnailCAOSLYYN.jpg"/>
          <p:cNvPicPr>
            <a:picLocks noChangeAspect="1"/>
          </p:cNvPicPr>
          <p:nvPr/>
        </p:nvPicPr>
        <p:blipFill>
          <a:blip r:embed="rId2" cstate="print"/>
          <a:srcRect/>
          <a:stretch>
            <a:fillRect/>
          </a:stretch>
        </p:blipFill>
        <p:spPr bwMode="auto">
          <a:xfrm>
            <a:off x="3200400" y="4343400"/>
            <a:ext cx="2209800" cy="1676400"/>
          </a:xfrm>
          <a:prstGeom prst="rect">
            <a:avLst/>
          </a:prstGeom>
          <a:noFill/>
          <a:ln w="9525">
            <a:noFill/>
            <a:miter lim="800000"/>
            <a:headEnd/>
            <a:tailEnd/>
          </a:ln>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66563">
                                            <p:txEl>
                                              <p:pRg st="1" end="1"/>
                                            </p:txEl>
                                          </p:spTgt>
                                        </p:tgtEl>
                                        <p:attrNameLst>
                                          <p:attrName>style.visibility</p:attrName>
                                        </p:attrNameLst>
                                      </p:cBhvr>
                                      <p:to>
                                        <p:strVal val="visible"/>
                                      </p:to>
                                    </p:set>
                                    <p:animEffect transition="in" filter="box(out)">
                                      <p:cBhvr>
                                        <p:cTn id="7" dur="500"/>
                                        <p:tgtEl>
                                          <p:spTgt spid="66563">
                                            <p:txEl>
                                              <p:pRg st="1" end="1"/>
                                            </p:txEl>
                                          </p:spTgt>
                                        </p:tgtEl>
                                      </p:cBhvr>
                                    </p:animEffect>
                                  </p:childTnLst>
                                </p:cTn>
                              </p:par>
                              <p:par>
                                <p:cTn id="8" presetID="10" presetClass="entr" presetSubtype="0" fill="hold" nodeType="withEffect">
                                  <p:stCondLst>
                                    <p:cond delay="20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bldLvl="2"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0" y="0"/>
            <a:ext cx="9144000" cy="1676400"/>
          </a:xfrm>
        </p:spPr>
        <p:txBody>
          <a:bodyPr>
            <a:normAutofit fontScale="90000"/>
          </a:bodyPr>
          <a:lstStyle/>
          <a:p>
            <a:pPr eaLnBrk="1" hangingPunct="1">
              <a:defRPr/>
            </a:pPr>
            <a:r>
              <a:rPr sz="5400" b="1" smtClean="0">
                <a:solidFill>
                  <a:srgbClr val="FF0000"/>
                </a:solidFill>
              </a:rPr>
              <a:t>The operator will ensure the following:</a:t>
            </a:r>
          </a:p>
        </p:txBody>
      </p:sp>
      <p:sp>
        <p:nvSpPr>
          <p:cNvPr id="67587" name="Rectangle 3"/>
          <p:cNvSpPr>
            <a:spLocks noGrp="1" noChangeArrowheads="1"/>
          </p:cNvSpPr>
          <p:nvPr>
            <p:ph sz="half" idx="1"/>
          </p:nvPr>
        </p:nvSpPr>
        <p:spPr>
          <a:xfrm>
            <a:off x="0" y="1676400"/>
            <a:ext cx="9144000" cy="4800600"/>
          </a:xfrm>
        </p:spPr>
        <p:txBody>
          <a:bodyPr/>
          <a:lstStyle/>
          <a:p>
            <a:pPr lvl="1" eaLnBrk="1" hangingPunct="1">
              <a:buClr>
                <a:srgbClr val="FF0000"/>
              </a:buClr>
              <a:buFont typeface="Wingdings" pitchFamily="2" charset="2"/>
              <a:buChar char="ü"/>
            </a:pPr>
            <a:r>
              <a:rPr lang="en-US" sz="2800" b="1" smtClean="0">
                <a:solidFill>
                  <a:schemeClr val="tx1"/>
                </a:solidFill>
                <a:latin typeface="Times New Roman" pitchFamily="18" charset="0"/>
                <a:cs typeface="Times New Roman" pitchFamily="18" charset="0"/>
              </a:rPr>
              <a:t>Complete blocks pertaining to operation and maintenance of the equipment.</a:t>
            </a:r>
          </a:p>
          <a:p>
            <a:pPr lvl="1" eaLnBrk="1" hangingPunct="1">
              <a:buClr>
                <a:srgbClr val="FF0000"/>
              </a:buClr>
              <a:buFont typeface="Wingdings" pitchFamily="2" charset="2"/>
              <a:buChar char="ü"/>
            </a:pPr>
            <a:endParaRPr lang="en-US" sz="2800" b="1" smtClean="0">
              <a:solidFill>
                <a:schemeClr val="tx1"/>
              </a:solidFill>
              <a:latin typeface="Times New Roman" pitchFamily="18" charset="0"/>
              <a:cs typeface="Times New Roman" pitchFamily="18" charset="0"/>
            </a:endParaRPr>
          </a:p>
          <a:p>
            <a:pPr lvl="1" eaLnBrk="1" hangingPunct="1">
              <a:buClr>
                <a:srgbClr val="FF0000"/>
              </a:buClr>
              <a:buFont typeface="Wingdings" pitchFamily="2" charset="2"/>
              <a:buChar char="ü"/>
            </a:pPr>
            <a:r>
              <a:rPr lang="en-US" sz="2800" b="1" smtClean="0">
                <a:solidFill>
                  <a:schemeClr val="tx1"/>
                </a:solidFill>
                <a:latin typeface="Times New Roman" pitchFamily="18" charset="0"/>
                <a:cs typeface="Times New Roman" pitchFamily="18" charset="0"/>
              </a:rPr>
              <a:t>Complete blocks pertaining to daily PMCS Operator will treat and conduct 8 or 10 hour PMCS, </a:t>
            </a:r>
            <a:r>
              <a:rPr lang="en-US" sz="2800" b="1" i="1" smtClean="0">
                <a:solidFill>
                  <a:schemeClr val="tx1"/>
                </a:solidFill>
                <a:latin typeface="Times New Roman" pitchFamily="18" charset="0"/>
                <a:cs typeface="Times New Roman" pitchFamily="18" charset="0"/>
              </a:rPr>
              <a:t>recommended by the manufacture </a:t>
            </a:r>
            <a:r>
              <a:rPr lang="en-US" sz="2800" b="1" smtClean="0">
                <a:solidFill>
                  <a:schemeClr val="tx1"/>
                </a:solidFill>
                <a:latin typeface="Times New Roman" pitchFamily="18" charset="0"/>
                <a:cs typeface="Times New Roman" pitchFamily="18" charset="0"/>
              </a:rPr>
              <a:t>in the appropriate TM, as daily PMCS.</a:t>
            </a:r>
          </a:p>
          <a:p>
            <a:pPr lvl="1" eaLnBrk="1" hangingPunct="1">
              <a:buClr>
                <a:srgbClr val="FF0000"/>
              </a:buClr>
              <a:buFont typeface="Wingdings" pitchFamily="2" charset="2"/>
              <a:buChar char="ü"/>
            </a:pPr>
            <a:endParaRPr lang="en-US" sz="2800" b="1" smtClean="0">
              <a:solidFill>
                <a:schemeClr val="tx1"/>
              </a:solidFill>
              <a:latin typeface="Times New Roman" pitchFamily="18" charset="0"/>
              <a:cs typeface="Times New Roman" pitchFamily="18" charset="0"/>
            </a:endParaRPr>
          </a:p>
          <a:p>
            <a:pPr lvl="1" eaLnBrk="1" hangingPunct="1">
              <a:buClr>
                <a:srgbClr val="FF0000"/>
              </a:buClr>
              <a:buFont typeface="Wingdings" pitchFamily="2" charset="2"/>
              <a:buChar char="ü"/>
            </a:pPr>
            <a:r>
              <a:rPr lang="en-US" sz="2800" b="1" smtClean="0">
                <a:solidFill>
                  <a:schemeClr val="tx1"/>
                </a:solidFill>
                <a:latin typeface="Times New Roman" pitchFamily="18" charset="0"/>
                <a:cs typeface="Times New Roman" pitchFamily="18" charset="0"/>
              </a:rPr>
              <a:t>Operator will forward the completed NAVMC 10523 to the dispatcher</a:t>
            </a:r>
          </a:p>
          <a:p>
            <a:pPr lvl="1" eaLnBrk="1" hangingPunct="1">
              <a:buClr>
                <a:srgbClr val="FFFF00"/>
              </a:buClr>
              <a:buFont typeface="Wingdings" pitchFamily="2" charset="2"/>
              <a:buChar char="ü"/>
            </a:pPr>
            <a:endParaRPr lang="en-US" sz="2800" b="1" smtClean="0">
              <a:solidFill>
                <a:srgbClr val="FFFFFF"/>
              </a:solidFill>
            </a:endParaRPr>
          </a:p>
          <a:p>
            <a:pPr lvl="1" eaLnBrk="1" hangingPunct="1">
              <a:buClr>
                <a:schemeClr val="tx1"/>
              </a:buClr>
            </a:pPr>
            <a:endParaRPr lang="en-US" b="1" smtClean="0">
              <a:solidFill>
                <a:srgbClr val="FFFFFF"/>
              </a:solidFill>
              <a:latin typeface="Courier New" pitchFamily="49" charset="0"/>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animEffect transition="in" filter="checkerboard(across)">
                                      <p:cBhvr>
                                        <p:cTn id="7" dur="500"/>
                                        <p:tgtEl>
                                          <p:spTgt spid="67587">
                                            <p:txEl>
                                              <p:pRg st="0" end="0"/>
                                            </p:txEl>
                                          </p:spTgt>
                                        </p:tgtEl>
                                      </p:cBhvr>
                                    </p:animEffect>
                                  </p:childTnLst>
                                  <p:subTnLst>
                                    <p:animClr clrSpc="rgb" dir="cw">
                                      <p:cBhvr override="childStyle">
                                        <p:cTn dur="1" fill="hold" display="0" masterRel="nextClick" afterEffect="1"/>
                                        <p:tgtEl>
                                          <p:spTgt spid="67587">
                                            <p:txEl>
                                              <p:pRg st="0" end="0"/>
                                            </p:txEl>
                                          </p:spTgt>
                                        </p:tgtEl>
                                        <p:attrNameLst>
                                          <p:attrName>ppt_c</p:attrName>
                                        </p:attrNameLst>
                                      </p:cBhvr>
                                      <p:to>
                                        <a:srgbClr val="5F5F5F"/>
                                      </p:to>
                                    </p:animClr>
                                  </p:sub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7587">
                                            <p:txEl>
                                              <p:pRg st="2" end="2"/>
                                            </p:txEl>
                                          </p:spTgt>
                                        </p:tgtEl>
                                        <p:attrNameLst>
                                          <p:attrName>style.visibility</p:attrName>
                                        </p:attrNameLst>
                                      </p:cBhvr>
                                      <p:to>
                                        <p:strVal val="visible"/>
                                      </p:to>
                                    </p:set>
                                    <p:animEffect transition="in" filter="checkerboard(across)">
                                      <p:cBhvr>
                                        <p:cTn id="12" dur="500"/>
                                        <p:tgtEl>
                                          <p:spTgt spid="67587">
                                            <p:txEl>
                                              <p:pRg st="2" end="2"/>
                                            </p:txEl>
                                          </p:spTgt>
                                        </p:tgtEl>
                                      </p:cBhvr>
                                    </p:animEffect>
                                  </p:childTnLst>
                                  <p:subTnLst>
                                    <p:animClr clrSpc="rgb" dir="cw">
                                      <p:cBhvr override="childStyle">
                                        <p:cTn dur="1" fill="hold" display="0" masterRel="nextClick" afterEffect="1"/>
                                        <p:tgtEl>
                                          <p:spTgt spid="67587">
                                            <p:txEl>
                                              <p:pRg st="2" end="2"/>
                                            </p:txEl>
                                          </p:spTgt>
                                        </p:tgtEl>
                                        <p:attrNameLst>
                                          <p:attrName>ppt_c</p:attrName>
                                        </p:attrNameLst>
                                      </p:cBhvr>
                                      <p:to>
                                        <a:srgbClr val="5F5F5F"/>
                                      </p:to>
                                    </p:animClr>
                                  </p:sub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7587">
                                            <p:txEl>
                                              <p:pRg st="4" end="4"/>
                                            </p:txEl>
                                          </p:spTgt>
                                        </p:tgtEl>
                                        <p:attrNameLst>
                                          <p:attrName>style.visibility</p:attrName>
                                        </p:attrNameLst>
                                      </p:cBhvr>
                                      <p:to>
                                        <p:strVal val="visible"/>
                                      </p:to>
                                    </p:set>
                                    <p:animEffect transition="in" filter="checkerboard(across)">
                                      <p:cBhvr>
                                        <p:cTn id="17" dur="500"/>
                                        <p:tgtEl>
                                          <p:spTgt spid="67587">
                                            <p:txEl>
                                              <p:pRg st="4" end="4"/>
                                            </p:txEl>
                                          </p:spTgt>
                                        </p:tgtEl>
                                      </p:cBhvr>
                                    </p:animEffect>
                                  </p:childTnLst>
                                  <p:subTnLst>
                                    <p:animClr clrSpc="rgb" dir="cw">
                                      <p:cBhvr override="childStyle">
                                        <p:cTn dur="1" fill="hold" display="0" masterRel="nextClick" afterEffect="1"/>
                                        <p:tgtEl>
                                          <p:spTgt spid="67587">
                                            <p:txEl>
                                              <p:pRg st="4" end="4"/>
                                            </p:txEl>
                                          </p:spTgt>
                                        </p:tgtEl>
                                        <p:attrNameLst>
                                          <p:attrName>ppt_c</p:attrName>
                                        </p:attrNameLst>
                                      </p:cBhvr>
                                      <p:to>
                                        <a:srgbClr val="5F5F5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bldLvl="2"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ctr" eaLnBrk="1" fontAlgn="auto" hangingPunct="1">
              <a:spcAft>
                <a:spcPts val="0"/>
              </a:spcAft>
              <a:defRPr/>
            </a:pPr>
            <a:r>
              <a:rPr sz="6000" b="1" u="sng" smtClean="0">
                <a:solidFill>
                  <a:srgbClr val="FF0000"/>
                </a:solidFill>
              </a:rPr>
              <a:t>EVALUATION</a:t>
            </a:r>
          </a:p>
        </p:txBody>
      </p:sp>
      <p:sp>
        <p:nvSpPr>
          <p:cNvPr id="6147" name="Rectangle 3"/>
          <p:cNvSpPr>
            <a:spLocks noGrp="1" noChangeArrowheads="1"/>
          </p:cNvSpPr>
          <p:nvPr>
            <p:ph type="body" sz="half" idx="1"/>
          </p:nvPr>
        </p:nvSpPr>
        <p:spPr>
          <a:xfrm>
            <a:off x="685800" y="2057400"/>
            <a:ext cx="7848600" cy="4114800"/>
          </a:xfrm>
        </p:spPr>
        <p:txBody>
          <a:bodyPr/>
          <a:lstStyle/>
          <a:p>
            <a:pPr eaLnBrk="1" hangingPunct="1">
              <a:buClr>
                <a:srgbClr val="FF0000"/>
              </a:buClr>
              <a:buFont typeface="Wingdings" pitchFamily="2" charset="2"/>
              <a:buChar char="Ø"/>
            </a:pPr>
            <a:r>
              <a:rPr lang="en-US" b="1" smtClean="0"/>
              <a:t>WRITTEN EXAM WITHOUT THE AID OF REFERENCES.</a:t>
            </a:r>
          </a:p>
          <a:p>
            <a:pPr eaLnBrk="1" hangingPunct="1">
              <a:buClr>
                <a:srgbClr val="FF0000"/>
              </a:buClr>
              <a:buFont typeface="Math B"/>
              <a:buNone/>
            </a:pPr>
            <a:endParaRPr lang="en-US" b="1" smtClean="0"/>
          </a:p>
          <a:p>
            <a:pPr eaLnBrk="1" hangingPunct="1">
              <a:buClr>
                <a:srgbClr val="FF0000"/>
              </a:buClr>
              <a:buFont typeface="Wingdings" pitchFamily="2" charset="2"/>
              <a:buChar char="Ø"/>
            </a:pPr>
            <a:r>
              <a:rPr lang="en-US" b="1" smtClean="0"/>
              <a:t>PERFORMANCE EXAM WITH THE AID OF REFERENCES.</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6147">
                                            <p:txEl>
                                              <p:pRg st="0" end="0"/>
                                            </p:txEl>
                                          </p:spTgt>
                                        </p:tgtEl>
                                        <p:attrNameLst>
                                          <p:attrName>style.visibility</p:attrName>
                                        </p:attrNameLst>
                                      </p:cBhvr>
                                      <p:to>
                                        <p:strVal val="visible"/>
                                      </p:to>
                                    </p:set>
                                  </p:childTnLst>
                                </p:cTn>
                              </p:par>
                            </p:childTnLst>
                          </p:cTn>
                        </p:par>
                        <p:par>
                          <p:cTn id="7" fill="hold">
                            <p:stCondLst>
                              <p:cond delay="1500"/>
                            </p:stCondLst>
                            <p:childTnLst>
                              <p:par>
                                <p:cTn id="8" presetID="1" presetClass="entr" presetSubtype="0" fill="hold" grpId="0" nodeType="afterEffect">
                                  <p:stCondLst>
                                    <p:cond delay="1000"/>
                                  </p:stCondLst>
                                  <p:childTnLst>
                                    <p:set>
                                      <p:cBhvr>
                                        <p:cTn id="9" dur="1" fill="hold">
                                          <p:stCondLst>
                                            <p:cond delay="499"/>
                                          </p:stCondLst>
                                        </p:cTn>
                                        <p:tgtEl>
                                          <p:spTgt spid="61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bldLvl="2" autoUpdateAnimBg="0" advAuto="100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Content Placeholder 2"/>
          <p:cNvSpPr>
            <a:spLocks noGrp="1"/>
          </p:cNvSpPr>
          <p:nvPr>
            <p:ph sz="half" idx="1"/>
          </p:nvPr>
        </p:nvSpPr>
        <p:spPr>
          <a:xfrm>
            <a:off x="685800" y="1905000"/>
            <a:ext cx="7620000" cy="4267200"/>
          </a:xfrm>
        </p:spPr>
        <p:txBody>
          <a:bodyPr/>
          <a:lstStyle/>
          <a:p>
            <a:pPr algn="ctr" eaLnBrk="1" hangingPunct="1">
              <a:buFontTx/>
              <a:buNone/>
            </a:pPr>
            <a:r>
              <a:rPr lang="en-US" sz="6000" b="1" i="1" smtClean="0">
                <a:solidFill>
                  <a:srgbClr val="FF0000"/>
                </a:solidFill>
              </a:rPr>
              <a:t>GET OUT YOUR NAVMC 10523 AND TAKE NOTES</a:t>
            </a:r>
          </a:p>
        </p:txBody>
      </p:sp>
    </p:spTree>
  </p:cSld>
  <p:clrMapOvr>
    <a:masterClrMapping/>
  </p:clrMapOvr>
  <p:transition spd="med">
    <p:random/>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9330" name="Picture 2" descr="Marine Form23"/>
          <p:cNvPicPr>
            <a:picLocks noChangeAspect="1" noChangeArrowheads="1"/>
          </p:cNvPicPr>
          <p:nvPr/>
        </p:nvPicPr>
        <p:blipFill>
          <a:blip r:embed="rId2" cstate="print"/>
          <a:srcRect/>
          <a:stretch>
            <a:fillRect/>
          </a:stretch>
        </p:blipFill>
        <p:spPr bwMode="auto">
          <a:xfrm>
            <a:off x="0" y="914400"/>
            <a:ext cx="9144000" cy="5943600"/>
          </a:xfrm>
          <a:prstGeom prst="rect">
            <a:avLst/>
          </a:prstGeom>
          <a:noFill/>
          <a:ln w="9525">
            <a:noFill/>
            <a:miter lim="800000"/>
            <a:headEnd/>
            <a:tailEnd/>
          </a:ln>
        </p:spPr>
      </p:pic>
      <p:sp>
        <p:nvSpPr>
          <p:cNvPr id="99331" name="Text Box 3"/>
          <p:cNvSpPr txBox="1">
            <a:spLocks noChangeArrowheads="1"/>
          </p:cNvSpPr>
          <p:nvPr/>
        </p:nvSpPr>
        <p:spPr bwMode="auto">
          <a:xfrm>
            <a:off x="-34925" y="339725"/>
            <a:ext cx="9067800" cy="396875"/>
          </a:xfrm>
          <a:prstGeom prst="rect">
            <a:avLst/>
          </a:prstGeom>
          <a:noFill/>
          <a:ln w="12700">
            <a:noFill/>
            <a:miter lim="800000"/>
            <a:headEnd type="none" w="sm" len="sm"/>
            <a:tailEnd type="none" w="sm" len="sm"/>
          </a:ln>
        </p:spPr>
        <p:txBody>
          <a:bodyPr wrap="none">
            <a:spAutoFit/>
          </a:bodyPr>
          <a:lstStyle/>
          <a:p>
            <a:pPr eaLnBrk="0" hangingPunct="0"/>
            <a:r>
              <a:rPr lang="en-US">
                <a:solidFill>
                  <a:srgbClr val="FF0000"/>
                </a:solidFill>
                <a:latin typeface="Courier New" pitchFamily="49" charset="0"/>
              </a:rPr>
              <a:t>DISPATCHER ENTERS THE FOLLOWING. 2</a:t>
            </a:r>
            <a:r>
              <a:rPr lang="en-US" baseline="30000">
                <a:solidFill>
                  <a:srgbClr val="FF0000"/>
                </a:solidFill>
                <a:latin typeface="Courier New" pitchFamily="49" charset="0"/>
              </a:rPr>
              <a:t>ND</a:t>
            </a:r>
            <a:r>
              <a:rPr lang="en-US">
                <a:solidFill>
                  <a:srgbClr val="FF0000"/>
                </a:solidFill>
                <a:latin typeface="Courier New" pitchFamily="49" charset="0"/>
              </a:rPr>
              <a:t> OPERATOR NOT REQUIRED.</a:t>
            </a:r>
          </a:p>
        </p:txBody>
      </p:sp>
      <p:sp>
        <p:nvSpPr>
          <p:cNvPr id="191492" name="Text Box 4"/>
          <p:cNvSpPr txBox="1">
            <a:spLocks noChangeArrowheads="1"/>
          </p:cNvSpPr>
          <p:nvPr/>
        </p:nvSpPr>
        <p:spPr bwMode="auto">
          <a:xfrm>
            <a:off x="838200" y="990600"/>
            <a:ext cx="184150" cy="274638"/>
          </a:xfrm>
          <a:prstGeom prst="rect">
            <a:avLst/>
          </a:prstGeom>
          <a:noFill/>
          <a:ln w="12700">
            <a:noFill/>
            <a:miter lim="800000"/>
            <a:headEnd type="none" w="sm" len="sm"/>
            <a:tailEnd type="none" w="sm" len="sm"/>
          </a:ln>
        </p:spPr>
        <p:txBody>
          <a:bodyPr wrap="none">
            <a:spAutoFit/>
          </a:bodyPr>
          <a:lstStyle/>
          <a:p>
            <a:pPr eaLnBrk="0" hangingPunct="0"/>
            <a:endParaRPr lang="en-US" sz="1200">
              <a:latin typeface="Courier New" pitchFamily="49" charset="0"/>
            </a:endParaRPr>
          </a:p>
        </p:txBody>
      </p:sp>
      <p:sp>
        <p:nvSpPr>
          <p:cNvPr id="191493" name="Text Box 5"/>
          <p:cNvSpPr txBox="1">
            <a:spLocks noChangeArrowheads="1"/>
          </p:cNvSpPr>
          <p:nvPr/>
        </p:nvSpPr>
        <p:spPr bwMode="auto">
          <a:xfrm>
            <a:off x="136525" y="1035050"/>
            <a:ext cx="1295400" cy="338138"/>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12 Jun 10</a:t>
            </a:r>
          </a:p>
        </p:txBody>
      </p:sp>
      <p:sp>
        <p:nvSpPr>
          <p:cNvPr id="191494" name="Text Box 6"/>
          <p:cNvSpPr txBox="1">
            <a:spLocks noChangeArrowheads="1"/>
          </p:cNvSpPr>
          <p:nvPr/>
        </p:nvSpPr>
        <p:spPr bwMode="auto">
          <a:xfrm>
            <a:off x="1965325" y="1020763"/>
            <a:ext cx="1419225" cy="338137"/>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DATA PLATE</a:t>
            </a:r>
          </a:p>
        </p:txBody>
      </p:sp>
      <p:sp>
        <p:nvSpPr>
          <p:cNvPr id="191495" name="Text Box 7"/>
          <p:cNvSpPr txBox="1">
            <a:spLocks noChangeArrowheads="1"/>
          </p:cNvSpPr>
          <p:nvPr/>
        </p:nvSpPr>
        <p:spPr bwMode="auto">
          <a:xfrm>
            <a:off x="4632325" y="1039813"/>
            <a:ext cx="184150" cy="274637"/>
          </a:xfrm>
          <a:prstGeom prst="rect">
            <a:avLst/>
          </a:prstGeom>
          <a:noFill/>
          <a:ln w="12700">
            <a:noFill/>
            <a:miter lim="800000"/>
            <a:headEnd type="none" w="sm" len="sm"/>
            <a:tailEnd type="none" w="sm" len="sm"/>
          </a:ln>
        </p:spPr>
        <p:txBody>
          <a:bodyPr wrap="none">
            <a:spAutoFit/>
          </a:bodyPr>
          <a:lstStyle/>
          <a:p>
            <a:pPr eaLnBrk="0" hangingPunct="0"/>
            <a:endParaRPr lang="en-US" sz="1200">
              <a:latin typeface="Courier New" pitchFamily="49" charset="0"/>
            </a:endParaRPr>
          </a:p>
        </p:txBody>
      </p:sp>
      <p:sp>
        <p:nvSpPr>
          <p:cNvPr id="191496" name="Text Box 8"/>
          <p:cNvSpPr txBox="1">
            <a:spLocks noChangeArrowheads="1"/>
          </p:cNvSpPr>
          <p:nvPr/>
        </p:nvSpPr>
        <p:spPr bwMode="auto">
          <a:xfrm>
            <a:off x="4846638" y="1035050"/>
            <a:ext cx="925512" cy="338138"/>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627524</a:t>
            </a:r>
          </a:p>
        </p:txBody>
      </p:sp>
      <p:sp>
        <p:nvSpPr>
          <p:cNvPr id="191497" name="Text Box 9"/>
          <p:cNvSpPr txBox="1">
            <a:spLocks noChangeArrowheads="1"/>
          </p:cNvSpPr>
          <p:nvPr/>
        </p:nvSpPr>
        <p:spPr bwMode="auto">
          <a:xfrm>
            <a:off x="6037263" y="1017588"/>
            <a:ext cx="2906712" cy="307975"/>
          </a:xfrm>
          <a:prstGeom prst="rect">
            <a:avLst/>
          </a:prstGeom>
          <a:noFill/>
          <a:ln w="12700">
            <a:noFill/>
            <a:miter lim="800000"/>
            <a:headEnd type="none" w="sm" len="sm"/>
            <a:tailEnd type="none" w="sm" len="sm"/>
          </a:ln>
        </p:spPr>
        <p:txBody>
          <a:bodyPr wrap="none">
            <a:spAutoFit/>
          </a:bodyPr>
          <a:lstStyle/>
          <a:p>
            <a:pPr eaLnBrk="0" hangingPunct="0"/>
            <a:r>
              <a:rPr lang="en-US" sz="1400">
                <a:solidFill>
                  <a:schemeClr val="tx1"/>
                </a:solidFill>
                <a:latin typeface="Courier New" pitchFamily="49" charset="0"/>
              </a:rPr>
              <a:t>MWSS-172, MWSG-17, 1</a:t>
            </a:r>
            <a:r>
              <a:rPr lang="en-US" sz="1400" baseline="30000">
                <a:solidFill>
                  <a:schemeClr val="tx1"/>
                </a:solidFill>
                <a:latin typeface="Courier New" pitchFamily="49" charset="0"/>
              </a:rPr>
              <a:t>ST</a:t>
            </a:r>
            <a:r>
              <a:rPr lang="en-US" sz="1400">
                <a:solidFill>
                  <a:schemeClr val="tx1"/>
                </a:solidFill>
                <a:latin typeface="Courier New" pitchFamily="49" charset="0"/>
              </a:rPr>
              <a:t> MAW</a:t>
            </a:r>
          </a:p>
        </p:txBody>
      </p:sp>
      <p:sp>
        <p:nvSpPr>
          <p:cNvPr id="191498" name="Text Box 10"/>
          <p:cNvSpPr txBox="1">
            <a:spLocks noChangeArrowheads="1"/>
          </p:cNvSpPr>
          <p:nvPr/>
        </p:nvSpPr>
        <p:spPr bwMode="auto">
          <a:xfrm>
            <a:off x="741363" y="1843088"/>
            <a:ext cx="1003300" cy="366712"/>
          </a:xfrm>
          <a:prstGeom prst="rect">
            <a:avLst/>
          </a:prstGeom>
          <a:noFill/>
          <a:ln w="12700">
            <a:noFill/>
            <a:miter lim="800000"/>
            <a:headEnd type="none" w="sm" len="sm"/>
            <a:tailEnd type="none" w="sm" len="sm"/>
          </a:ln>
        </p:spPr>
        <p:txBody>
          <a:bodyPr wrap="none">
            <a:spAutoFit/>
          </a:bodyPr>
          <a:lstStyle/>
          <a:p>
            <a:pPr eaLnBrk="0" hangingPunct="0"/>
            <a:r>
              <a:rPr lang="en-US" sz="1800">
                <a:solidFill>
                  <a:schemeClr val="tx1"/>
                </a:solidFill>
                <a:latin typeface="Courier New" pitchFamily="49" charset="0"/>
              </a:rPr>
              <a:t>OF-346</a:t>
            </a:r>
          </a:p>
        </p:txBody>
      </p:sp>
      <p:sp>
        <p:nvSpPr>
          <p:cNvPr id="191499" name="Text Box 11"/>
          <p:cNvSpPr txBox="1">
            <a:spLocks noChangeArrowheads="1"/>
          </p:cNvSpPr>
          <p:nvPr/>
        </p:nvSpPr>
        <p:spPr bwMode="auto">
          <a:xfrm>
            <a:off x="2819400" y="2032000"/>
            <a:ext cx="730250" cy="366713"/>
          </a:xfrm>
          <a:prstGeom prst="rect">
            <a:avLst/>
          </a:prstGeom>
          <a:noFill/>
          <a:ln w="12700">
            <a:noFill/>
            <a:miter lim="800000"/>
            <a:headEnd type="none" w="sm" len="sm"/>
            <a:tailEnd type="none" w="sm" len="sm"/>
          </a:ln>
        </p:spPr>
        <p:txBody>
          <a:bodyPr wrap="none">
            <a:spAutoFit/>
          </a:bodyPr>
          <a:lstStyle/>
          <a:p>
            <a:pPr eaLnBrk="0" hangingPunct="0"/>
            <a:r>
              <a:rPr lang="en-US" sz="1800">
                <a:solidFill>
                  <a:schemeClr val="tx1"/>
                </a:solidFill>
                <a:latin typeface="Courier New" pitchFamily="49" charset="0"/>
              </a:rPr>
              <a:t>0700</a:t>
            </a:r>
          </a:p>
        </p:txBody>
      </p:sp>
      <p:sp>
        <p:nvSpPr>
          <p:cNvPr id="191500" name="Text Box 12"/>
          <p:cNvSpPr txBox="1">
            <a:spLocks noChangeArrowheads="1"/>
          </p:cNvSpPr>
          <p:nvPr/>
        </p:nvSpPr>
        <p:spPr bwMode="auto">
          <a:xfrm>
            <a:off x="427038" y="2333625"/>
            <a:ext cx="1958975" cy="366713"/>
          </a:xfrm>
          <a:prstGeom prst="rect">
            <a:avLst/>
          </a:prstGeom>
          <a:noFill/>
          <a:ln w="12700">
            <a:noFill/>
            <a:miter lim="800000"/>
            <a:headEnd type="none" w="sm" len="sm"/>
            <a:tailEnd type="none" w="sm" len="sm"/>
          </a:ln>
        </p:spPr>
        <p:txBody>
          <a:bodyPr wrap="none">
            <a:spAutoFit/>
          </a:bodyPr>
          <a:lstStyle/>
          <a:p>
            <a:pPr eaLnBrk="0" hangingPunct="0"/>
            <a:r>
              <a:rPr lang="en-US" sz="1800">
                <a:solidFill>
                  <a:schemeClr val="tx1"/>
                </a:solidFill>
                <a:latin typeface="Courier New" pitchFamily="49" charset="0"/>
              </a:rPr>
              <a:t>MUST BE AUTH.</a:t>
            </a:r>
          </a:p>
        </p:txBody>
      </p:sp>
      <p:sp>
        <p:nvSpPr>
          <p:cNvPr id="191501" name="Text Box 13"/>
          <p:cNvSpPr txBox="1">
            <a:spLocks noChangeArrowheads="1"/>
          </p:cNvSpPr>
          <p:nvPr/>
        </p:nvSpPr>
        <p:spPr bwMode="auto">
          <a:xfrm>
            <a:off x="4732338" y="1744663"/>
            <a:ext cx="2262187" cy="825500"/>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LOCATION OF WHERE</a:t>
            </a:r>
          </a:p>
          <a:p>
            <a:pPr eaLnBrk="0" hangingPunct="0"/>
            <a:r>
              <a:rPr lang="en-US" sz="1600">
                <a:solidFill>
                  <a:schemeClr val="tx1"/>
                </a:solidFill>
                <a:latin typeface="Courier New" pitchFamily="49" charset="0"/>
              </a:rPr>
              <a:t>THE OPERATOR IS </a:t>
            </a:r>
          </a:p>
          <a:p>
            <a:pPr eaLnBrk="0" hangingPunct="0"/>
            <a:r>
              <a:rPr lang="en-US" sz="1600">
                <a:solidFill>
                  <a:schemeClr val="tx1"/>
                </a:solidFill>
                <a:latin typeface="Courier New" pitchFamily="49" charset="0"/>
              </a:rPr>
              <a:t>TO REPORT TO.</a:t>
            </a:r>
          </a:p>
        </p:txBody>
      </p:sp>
      <p:sp>
        <p:nvSpPr>
          <p:cNvPr id="191503" name="Text Box 15"/>
          <p:cNvSpPr txBox="1">
            <a:spLocks noChangeArrowheads="1"/>
          </p:cNvSpPr>
          <p:nvPr/>
        </p:nvSpPr>
        <p:spPr bwMode="auto">
          <a:xfrm>
            <a:off x="2903538" y="4892675"/>
            <a:ext cx="641350" cy="396875"/>
          </a:xfrm>
          <a:prstGeom prst="rect">
            <a:avLst/>
          </a:prstGeom>
          <a:noFill/>
          <a:ln w="12700">
            <a:noFill/>
            <a:miter lim="800000"/>
            <a:headEnd type="none" w="sm" len="sm"/>
            <a:tailEnd type="none" w="sm" len="sm"/>
          </a:ln>
        </p:spPr>
        <p:txBody>
          <a:bodyPr wrap="none">
            <a:spAutoFit/>
          </a:bodyPr>
          <a:lstStyle/>
          <a:p>
            <a:pPr eaLnBrk="0" hangingPunct="0"/>
            <a:r>
              <a:rPr lang="en-US">
                <a:solidFill>
                  <a:schemeClr val="tx1"/>
                </a:solidFill>
                <a:latin typeface="Courier New" pitchFamily="49" charset="0"/>
              </a:rPr>
              <a:t>500</a:t>
            </a:r>
          </a:p>
        </p:txBody>
      </p:sp>
      <p:sp>
        <p:nvSpPr>
          <p:cNvPr id="191504" name="Text Box 16"/>
          <p:cNvSpPr txBox="1">
            <a:spLocks noChangeArrowheads="1"/>
          </p:cNvSpPr>
          <p:nvPr/>
        </p:nvSpPr>
        <p:spPr bwMode="auto">
          <a:xfrm>
            <a:off x="3760788" y="4892675"/>
            <a:ext cx="641350" cy="396875"/>
          </a:xfrm>
          <a:prstGeom prst="rect">
            <a:avLst/>
          </a:prstGeom>
          <a:noFill/>
          <a:ln w="12700">
            <a:noFill/>
            <a:miter lim="800000"/>
            <a:headEnd type="none" w="sm" len="sm"/>
            <a:tailEnd type="none" w="sm" len="sm"/>
          </a:ln>
        </p:spPr>
        <p:txBody>
          <a:bodyPr wrap="none">
            <a:spAutoFit/>
          </a:bodyPr>
          <a:lstStyle/>
          <a:p>
            <a:pPr eaLnBrk="0" hangingPunct="0"/>
            <a:r>
              <a:rPr lang="en-US">
                <a:solidFill>
                  <a:schemeClr val="tx1"/>
                </a:solidFill>
                <a:latin typeface="Courier New" pitchFamily="49" charset="0"/>
              </a:rPr>
              <a:t>245</a:t>
            </a:r>
          </a:p>
        </p:txBody>
      </p:sp>
      <p:sp>
        <p:nvSpPr>
          <p:cNvPr id="191505" name="Text Box 17"/>
          <p:cNvSpPr txBox="1">
            <a:spLocks noChangeArrowheads="1"/>
          </p:cNvSpPr>
          <p:nvPr/>
        </p:nvSpPr>
        <p:spPr bwMode="auto">
          <a:xfrm>
            <a:off x="4632325" y="4883150"/>
            <a:ext cx="641350" cy="396875"/>
          </a:xfrm>
          <a:prstGeom prst="rect">
            <a:avLst/>
          </a:prstGeom>
          <a:noFill/>
          <a:ln w="12700">
            <a:noFill/>
            <a:miter lim="800000"/>
            <a:headEnd type="none" w="sm" len="sm"/>
            <a:tailEnd type="none" w="sm" len="sm"/>
          </a:ln>
        </p:spPr>
        <p:txBody>
          <a:bodyPr wrap="none">
            <a:spAutoFit/>
          </a:bodyPr>
          <a:lstStyle/>
          <a:p>
            <a:pPr eaLnBrk="0" hangingPunct="0"/>
            <a:r>
              <a:rPr lang="en-US">
                <a:solidFill>
                  <a:schemeClr val="tx1"/>
                </a:solidFill>
                <a:latin typeface="Courier New" pitchFamily="49" charset="0"/>
              </a:rPr>
              <a:t>500</a:t>
            </a:r>
          </a:p>
        </p:txBody>
      </p:sp>
      <p:sp>
        <p:nvSpPr>
          <p:cNvPr id="191506" name="Text Box 18"/>
          <p:cNvSpPr txBox="1">
            <a:spLocks noChangeArrowheads="1"/>
          </p:cNvSpPr>
          <p:nvPr/>
        </p:nvSpPr>
        <p:spPr bwMode="auto">
          <a:xfrm>
            <a:off x="5503863" y="4878388"/>
            <a:ext cx="641350" cy="396875"/>
          </a:xfrm>
          <a:prstGeom prst="rect">
            <a:avLst/>
          </a:prstGeom>
          <a:noFill/>
          <a:ln w="12700">
            <a:noFill/>
            <a:miter lim="800000"/>
            <a:headEnd type="none" w="sm" len="sm"/>
            <a:tailEnd type="none" w="sm" len="sm"/>
          </a:ln>
        </p:spPr>
        <p:txBody>
          <a:bodyPr wrap="none">
            <a:spAutoFit/>
          </a:bodyPr>
          <a:lstStyle/>
          <a:p>
            <a:pPr eaLnBrk="0" hangingPunct="0"/>
            <a:r>
              <a:rPr lang="en-US">
                <a:solidFill>
                  <a:schemeClr val="tx1"/>
                </a:solidFill>
                <a:latin typeface="Courier New" pitchFamily="49" charset="0"/>
              </a:rPr>
              <a:t>245</a:t>
            </a:r>
          </a:p>
        </p:txBody>
      </p:sp>
      <p:sp>
        <p:nvSpPr>
          <p:cNvPr id="191507" name="Text Box 19"/>
          <p:cNvSpPr txBox="1">
            <a:spLocks noChangeArrowheads="1"/>
          </p:cNvSpPr>
          <p:nvPr/>
        </p:nvSpPr>
        <p:spPr bwMode="auto">
          <a:xfrm>
            <a:off x="6456363" y="4878388"/>
            <a:ext cx="641350" cy="396875"/>
          </a:xfrm>
          <a:prstGeom prst="rect">
            <a:avLst/>
          </a:prstGeom>
          <a:noFill/>
          <a:ln w="12700">
            <a:noFill/>
            <a:miter lim="800000"/>
            <a:headEnd type="none" w="sm" len="sm"/>
            <a:tailEnd type="none" w="sm" len="sm"/>
          </a:ln>
        </p:spPr>
        <p:txBody>
          <a:bodyPr wrap="none">
            <a:spAutoFit/>
          </a:bodyPr>
          <a:lstStyle/>
          <a:p>
            <a:pPr eaLnBrk="0" hangingPunct="0"/>
            <a:r>
              <a:rPr lang="en-US">
                <a:solidFill>
                  <a:schemeClr val="tx1"/>
                </a:solidFill>
                <a:latin typeface="Courier New" pitchFamily="49" charset="0"/>
              </a:rPr>
              <a:t>500</a:t>
            </a:r>
          </a:p>
        </p:txBody>
      </p:sp>
      <p:sp>
        <p:nvSpPr>
          <p:cNvPr id="191508" name="Text Box 20"/>
          <p:cNvSpPr txBox="1">
            <a:spLocks noChangeArrowheads="1"/>
          </p:cNvSpPr>
          <p:nvPr/>
        </p:nvSpPr>
        <p:spPr bwMode="auto">
          <a:xfrm>
            <a:off x="7418388" y="4878388"/>
            <a:ext cx="641350" cy="396875"/>
          </a:xfrm>
          <a:prstGeom prst="rect">
            <a:avLst/>
          </a:prstGeom>
          <a:noFill/>
          <a:ln w="12700">
            <a:noFill/>
            <a:miter lim="800000"/>
            <a:headEnd type="none" w="sm" len="sm"/>
            <a:tailEnd type="none" w="sm" len="sm"/>
          </a:ln>
        </p:spPr>
        <p:txBody>
          <a:bodyPr wrap="none">
            <a:spAutoFit/>
          </a:bodyPr>
          <a:lstStyle/>
          <a:p>
            <a:pPr eaLnBrk="0" hangingPunct="0"/>
            <a:r>
              <a:rPr lang="en-US">
                <a:solidFill>
                  <a:schemeClr val="tx1"/>
                </a:solidFill>
                <a:latin typeface="Courier New" pitchFamily="49" charset="0"/>
              </a:rPr>
              <a:t>500</a:t>
            </a:r>
          </a:p>
        </p:txBody>
      </p:sp>
      <p:sp>
        <p:nvSpPr>
          <p:cNvPr id="191509" name="Text Box 21"/>
          <p:cNvSpPr txBox="1">
            <a:spLocks noChangeArrowheads="1"/>
          </p:cNvSpPr>
          <p:nvPr/>
        </p:nvSpPr>
        <p:spPr bwMode="auto">
          <a:xfrm>
            <a:off x="8285163" y="4878388"/>
            <a:ext cx="641350" cy="396875"/>
          </a:xfrm>
          <a:prstGeom prst="rect">
            <a:avLst/>
          </a:prstGeom>
          <a:noFill/>
          <a:ln w="12700">
            <a:noFill/>
            <a:miter lim="800000"/>
            <a:headEnd type="none" w="sm" len="sm"/>
            <a:tailEnd type="none" w="sm" len="sm"/>
          </a:ln>
        </p:spPr>
        <p:txBody>
          <a:bodyPr wrap="none">
            <a:spAutoFit/>
          </a:bodyPr>
          <a:lstStyle/>
          <a:p>
            <a:pPr eaLnBrk="0" hangingPunct="0"/>
            <a:r>
              <a:rPr lang="en-US">
                <a:solidFill>
                  <a:schemeClr val="tx1"/>
                </a:solidFill>
                <a:latin typeface="Courier New" pitchFamily="49" charset="0"/>
              </a:rPr>
              <a:t>245</a:t>
            </a:r>
          </a:p>
        </p:txBody>
      </p:sp>
      <p:grpSp>
        <p:nvGrpSpPr>
          <p:cNvPr id="2" name="Group 24"/>
          <p:cNvGrpSpPr>
            <a:grpSpLocks/>
          </p:cNvGrpSpPr>
          <p:nvPr/>
        </p:nvGrpSpPr>
        <p:grpSpPr bwMode="auto">
          <a:xfrm>
            <a:off x="3733800" y="3452813"/>
            <a:ext cx="4876800" cy="966787"/>
            <a:chOff x="2352" y="2175"/>
            <a:chExt cx="3072" cy="609"/>
          </a:xfrm>
        </p:grpSpPr>
        <p:sp>
          <p:nvSpPr>
            <p:cNvPr id="99350" name="Text Box 22"/>
            <p:cNvSpPr txBox="1">
              <a:spLocks noChangeArrowheads="1"/>
            </p:cNvSpPr>
            <p:nvPr/>
          </p:nvSpPr>
          <p:spPr bwMode="auto">
            <a:xfrm>
              <a:off x="2352" y="2175"/>
              <a:ext cx="3072" cy="450"/>
            </a:xfrm>
            <a:prstGeom prst="rect">
              <a:avLst/>
            </a:prstGeom>
            <a:noFill/>
            <a:ln w="12700">
              <a:solidFill>
                <a:srgbClr val="FF0000"/>
              </a:solidFill>
              <a:miter lim="800000"/>
              <a:headEnd type="none" w="sm" len="sm"/>
              <a:tailEnd type="none" w="sm" len="sm"/>
            </a:ln>
          </p:spPr>
          <p:txBody>
            <a:bodyPr>
              <a:spAutoFit/>
            </a:bodyPr>
            <a:lstStyle/>
            <a:p>
              <a:pPr eaLnBrk="0" hangingPunct="0"/>
              <a:r>
                <a:rPr lang="en-US" u="sng">
                  <a:solidFill>
                    <a:srgbClr val="FF0000"/>
                  </a:solidFill>
                  <a:latin typeface="Courier New" pitchFamily="49" charset="0"/>
                </a:rPr>
                <a:t>MAY BE LEFT BLANK IF ENROLLED</a:t>
              </a:r>
            </a:p>
            <a:p>
              <a:pPr eaLnBrk="0" hangingPunct="0"/>
              <a:r>
                <a:rPr lang="en-US" u="sng">
                  <a:solidFill>
                    <a:srgbClr val="FF0000"/>
                  </a:solidFill>
                  <a:latin typeface="Courier New" pitchFamily="49" charset="0"/>
                </a:rPr>
                <a:t>IN JOAP</a:t>
              </a:r>
            </a:p>
          </p:txBody>
        </p:sp>
        <p:sp>
          <p:nvSpPr>
            <p:cNvPr id="99351" name="Line 23"/>
            <p:cNvSpPr>
              <a:spLocks noChangeShapeType="1"/>
            </p:cNvSpPr>
            <p:nvPr/>
          </p:nvSpPr>
          <p:spPr bwMode="auto">
            <a:xfrm flipH="1">
              <a:off x="2400" y="2592"/>
              <a:ext cx="288" cy="192"/>
            </a:xfrm>
            <a:prstGeom prst="line">
              <a:avLst/>
            </a:prstGeom>
            <a:noFill/>
            <a:ln w="50800">
              <a:solidFill>
                <a:srgbClr val="FF0000"/>
              </a:solidFill>
              <a:round/>
              <a:headEnd type="none" w="sm" len="sm"/>
              <a:tailEnd type="stealth" w="sm" len="sm"/>
            </a:ln>
          </p:spPr>
          <p:txBody>
            <a:bodyPr/>
            <a:lstStyle/>
            <a:p>
              <a:endParaRPr lang="en-US"/>
            </a:p>
          </p:txBody>
        </p:sp>
      </p:gr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191492"/>
                                        </p:tgtEl>
                                        <p:attrNameLst>
                                          <p:attrName>style.visibility</p:attrName>
                                        </p:attrNameLst>
                                      </p:cBhvr>
                                      <p:to>
                                        <p:strVal val="visible"/>
                                      </p:to>
                                    </p:set>
                                    <p:animEffect transition="in" filter="dissolve">
                                      <p:cBhvr>
                                        <p:cTn id="7" dur="500"/>
                                        <p:tgtEl>
                                          <p:spTgt spid="19149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1493"/>
                                        </p:tgtEl>
                                        <p:attrNameLst>
                                          <p:attrName>style.visibility</p:attrName>
                                        </p:attrNameLst>
                                      </p:cBhvr>
                                      <p:to>
                                        <p:strVal val="visible"/>
                                      </p:to>
                                    </p:set>
                                    <p:animEffect transition="in" filter="dissolve">
                                      <p:cBhvr>
                                        <p:cTn id="12" dur="500"/>
                                        <p:tgtEl>
                                          <p:spTgt spid="19149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91494"/>
                                        </p:tgtEl>
                                        <p:attrNameLst>
                                          <p:attrName>style.visibility</p:attrName>
                                        </p:attrNameLst>
                                      </p:cBhvr>
                                      <p:to>
                                        <p:strVal val="visible"/>
                                      </p:to>
                                    </p:set>
                                    <p:animEffect transition="in" filter="dissolve">
                                      <p:cBhvr>
                                        <p:cTn id="17" dur="500"/>
                                        <p:tgtEl>
                                          <p:spTgt spid="19149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nodePh="1">
                                  <p:stCondLst>
                                    <p:cond delay="0"/>
                                  </p:stCondLst>
                                  <p:endCondLst>
                                    <p:cond evt="begin" delay="0">
                                      <p:tn val="20"/>
                                    </p:cond>
                                  </p:endCondLst>
                                  <p:childTnLst>
                                    <p:set>
                                      <p:cBhvr>
                                        <p:cTn id="21" dur="1" fill="hold">
                                          <p:stCondLst>
                                            <p:cond delay="0"/>
                                          </p:stCondLst>
                                        </p:cTn>
                                        <p:tgtEl>
                                          <p:spTgt spid="191495"/>
                                        </p:tgtEl>
                                        <p:attrNameLst>
                                          <p:attrName>style.visibility</p:attrName>
                                        </p:attrNameLst>
                                      </p:cBhvr>
                                      <p:to>
                                        <p:strVal val="visible"/>
                                      </p:to>
                                    </p:set>
                                    <p:animEffect transition="in" filter="dissolve">
                                      <p:cBhvr>
                                        <p:cTn id="22" dur="500"/>
                                        <p:tgtEl>
                                          <p:spTgt spid="19149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91496"/>
                                        </p:tgtEl>
                                        <p:attrNameLst>
                                          <p:attrName>style.visibility</p:attrName>
                                        </p:attrNameLst>
                                      </p:cBhvr>
                                      <p:to>
                                        <p:strVal val="visible"/>
                                      </p:to>
                                    </p:set>
                                    <p:animEffect transition="in" filter="dissolve">
                                      <p:cBhvr>
                                        <p:cTn id="27" dur="500"/>
                                        <p:tgtEl>
                                          <p:spTgt spid="191496"/>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91497"/>
                                        </p:tgtEl>
                                        <p:attrNameLst>
                                          <p:attrName>style.visibility</p:attrName>
                                        </p:attrNameLst>
                                      </p:cBhvr>
                                      <p:to>
                                        <p:strVal val="visible"/>
                                      </p:to>
                                    </p:set>
                                    <p:animEffect transition="in" filter="dissolve">
                                      <p:cBhvr>
                                        <p:cTn id="32" dur="500"/>
                                        <p:tgtEl>
                                          <p:spTgt spid="191497"/>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91498"/>
                                        </p:tgtEl>
                                        <p:attrNameLst>
                                          <p:attrName>style.visibility</p:attrName>
                                        </p:attrNameLst>
                                      </p:cBhvr>
                                      <p:to>
                                        <p:strVal val="visible"/>
                                      </p:to>
                                    </p:set>
                                    <p:animEffect transition="in" filter="dissolve">
                                      <p:cBhvr>
                                        <p:cTn id="37" dur="500"/>
                                        <p:tgtEl>
                                          <p:spTgt spid="191498"/>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91499"/>
                                        </p:tgtEl>
                                        <p:attrNameLst>
                                          <p:attrName>style.visibility</p:attrName>
                                        </p:attrNameLst>
                                      </p:cBhvr>
                                      <p:to>
                                        <p:strVal val="visible"/>
                                      </p:to>
                                    </p:set>
                                    <p:animEffect transition="in" filter="dissolve">
                                      <p:cBhvr>
                                        <p:cTn id="42" dur="500"/>
                                        <p:tgtEl>
                                          <p:spTgt spid="191499"/>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91500"/>
                                        </p:tgtEl>
                                        <p:attrNameLst>
                                          <p:attrName>style.visibility</p:attrName>
                                        </p:attrNameLst>
                                      </p:cBhvr>
                                      <p:to>
                                        <p:strVal val="visible"/>
                                      </p:to>
                                    </p:set>
                                    <p:animEffect transition="in" filter="dissolve">
                                      <p:cBhvr>
                                        <p:cTn id="47" dur="500"/>
                                        <p:tgtEl>
                                          <p:spTgt spid="191500"/>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91501"/>
                                        </p:tgtEl>
                                        <p:attrNameLst>
                                          <p:attrName>style.visibility</p:attrName>
                                        </p:attrNameLst>
                                      </p:cBhvr>
                                      <p:to>
                                        <p:strVal val="visible"/>
                                      </p:to>
                                    </p:set>
                                    <p:animEffect transition="in" filter="dissolve">
                                      <p:cBhvr>
                                        <p:cTn id="52" dur="500"/>
                                        <p:tgtEl>
                                          <p:spTgt spid="191501"/>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91503"/>
                                        </p:tgtEl>
                                        <p:attrNameLst>
                                          <p:attrName>style.visibility</p:attrName>
                                        </p:attrNameLst>
                                      </p:cBhvr>
                                      <p:to>
                                        <p:strVal val="visible"/>
                                      </p:to>
                                    </p:set>
                                    <p:animEffect transition="in" filter="dissolve">
                                      <p:cBhvr>
                                        <p:cTn id="57" dur="500"/>
                                        <p:tgtEl>
                                          <p:spTgt spid="191503"/>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191504"/>
                                        </p:tgtEl>
                                        <p:attrNameLst>
                                          <p:attrName>style.visibility</p:attrName>
                                        </p:attrNameLst>
                                      </p:cBhvr>
                                      <p:to>
                                        <p:strVal val="visible"/>
                                      </p:to>
                                    </p:set>
                                    <p:animEffect transition="in" filter="dissolve">
                                      <p:cBhvr>
                                        <p:cTn id="62" dur="500"/>
                                        <p:tgtEl>
                                          <p:spTgt spid="191504"/>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nodeType="clickEffect">
                                  <p:stCondLst>
                                    <p:cond delay="0"/>
                                  </p:stCondLst>
                                  <p:childTnLst>
                                    <p:set>
                                      <p:cBhvr>
                                        <p:cTn id="66" dur="1" fill="hold">
                                          <p:stCondLst>
                                            <p:cond delay="0"/>
                                          </p:stCondLst>
                                        </p:cTn>
                                        <p:tgtEl>
                                          <p:spTgt spid="2"/>
                                        </p:tgtEl>
                                        <p:attrNameLst>
                                          <p:attrName>style.visibility</p:attrName>
                                        </p:attrNameLst>
                                      </p:cBhvr>
                                      <p:to>
                                        <p:strVal val="visible"/>
                                      </p:to>
                                    </p:set>
                                    <p:animEffect transition="in" filter="dissolve">
                                      <p:cBhvr>
                                        <p:cTn id="67" dur="500"/>
                                        <p:tgtEl>
                                          <p:spTgt spid="2"/>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191505"/>
                                        </p:tgtEl>
                                        <p:attrNameLst>
                                          <p:attrName>style.visibility</p:attrName>
                                        </p:attrNameLst>
                                      </p:cBhvr>
                                      <p:to>
                                        <p:strVal val="visible"/>
                                      </p:to>
                                    </p:set>
                                    <p:animEffect transition="in" filter="dissolve">
                                      <p:cBhvr>
                                        <p:cTn id="72" dur="500"/>
                                        <p:tgtEl>
                                          <p:spTgt spid="191505"/>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191506"/>
                                        </p:tgtEl>
                                        <p:attrNameLst>
                                          <p:attrName>style.visibility</p:attrName>
                                        </p:attrNameLst>
                                      </p:cBhvr>
                                      <p:to>
                                        <p:strVal val="visible"/>
                                      </p:to>
                                    </p:set>
                                    <p:animEffect transition="in" filter="dissolve">
                                      <p:cBhvr>
                                        <p:cTn id="77" dur="500"/>
                                        <p:tgtEl>
                                          <p:spTgt spid="191506"/>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191507"/>
                                        </p:tgtEl>
                                        <p:attrNameLst>
                                          <p:attrName>style.visibility</p:attrName>
                                        </p:attrNameLst>
                                      </p:cBhvr>
                                      <p:to>
                                        <p:strVal val="visible"/>
                                      </p:to>
                                    </p:set>
                                    <p:animEffect transition="in" filter="dissolve">
                                      <p:cBhvr>
                                        <p:cTn id="82" dur="500"/>
                                        <p:tgtEl>
                                          <p:spTgt spid="191507"/>
                                        </p:tgtEl>
                                      </p:cBhvr>
                                    </p:animEffect>
                                  </p:childTnLst>
                                </p:cTn>
                              </p:par>
                            </p:childTnLst>
                          </p:cTn>
                        </p:par>
                      </p:childTnLst>
                    </p:cTn>
                  </p:par>
                  <p:par>
                    <p:cTn id="83" fill="hold">
                      <p:stCondLst>
                        <p:cond delay="indefinite"/>
                      </p:stCondLst>
                      <p:childTnLst>
                        <p:par>
                          <p:cTn id="84" fill="hold">
                            <p:stCondLst>
                              <p:cond delay="0"/>
                            </p:stCondLst>
                            <p:childTnLst>
                              <p:par>
                                <p:cTn id="85" presetID="9" presetClass="entr" presetSubtype="0" fill="hold" grpId="0" nodeType="clickEffect">
                                  <p:stCondLst>
                                    <p:cond delay="0"/>
                                  </p:stCondLst>
                                  <p:childTnLst>
                                    <p:set>
                                      <p:cBhvr>
                                        <p:cTn id="86" dur="1" fill="hold">
                                          <p:stCondLst>
                                            <p:cond delay="0"/>
                                          </p:stCondLst>
                                        </p:cTn>
                                        <p:tgtEl>
                                          <p:spTgt spid="191508"/>
                                        </p:tgtEl>
                                        <p:attrNameLst>
                                          <p:attrName>style.visibility</p:attrName>
                                        </p:attrNameLst>
                                      </p:cBhvr>
                                      <p:to>
                                        <p:strVal val="visible"/>
                                      </p:to>
                                    </p:set>
                                    <p:animEffect transition="in" filter="dissolve">
                                      <p:cBhvr>
                                        <p:cTn id="87" dur="500"/>
                                        <p:tgtEl>
                                          <p:spTgt spid="191508"/>
                                        </p:tgtEl>
                                      </p:cBhvr>
                                    </p:animEffect>
                                  </p:childTnLst>
                                </p:cTn>
                              </p:par>
                            </p:childTnLst>
                          </p:cTn>
                        </p:par>
                      </p:childTnLst>
                    </p:cTn>
                  </p:par>
                  <p:par>
                    <p:cTn id="88" fill="hold">
                      <p:stCondLst>
                        <p:cond delay="indefinite"/>
                      </p:stCondLst>
                      <p:childTnLst>
                        <p:par>
                          <p:cTn id="89" fill="hold">
                            <p:stCondLst>
                              <p:cond delay="0"/>
                            </p:stCondLst>
                            <p:childTnLst>
                              <p:par>
                                <p:cTn id="90" presetID="9" presetClass="entr" presetSubtype="0" fill="hold" grpId="0" nodeType="clickEffect">
                                  <p:stCondLst>
                                    <p:cond delay="0"/>
                                  </p:stCondLst>
                                  <p:childTnLst>
                                    <p:set>
                                      <p:cBhvr>
                                        <p:cTn id="91" dur="1" fill="hold">
                                          <p:stCondLst>
                                            <p:cond delay="0"/>
                                          </p:stCondLst>
                                        </p:cTn>
                                        <p:tgtEl>
                                          <p:spTgt spid="191509"/>
                                        </p:tgtEl>
                                        <p:attrNameLst>
                                          <p:attrName>style.visibility</p:attrName>
                                        </p:attrNameLst>
                                      </p:cBhvr>
                                      <p:to>
                                        <p:strVal val="visible"/>
                                      </p:to>
                                    </p:set>
                                    <p:animEffect transition="in" filter="dissolve">
                                      <p:cBhvr>
                                        <p:cTn id="92" dur="500"/>
                                        <p:tgtEl>
                                          <p:spTgt spid="191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2" grpId="0" autoUpdateAnimBg="0"/>
      <p:bldP spid="191493" grpId="0" autoUpdateAnimBg="0"/>
      <p:bldP spid="191494" grpId="0" autoUpdateAnimBg="0"/>
      <p:bldP spid="191495" grpId="0" autoUpdateAnimBg="0"/>
      <p:bldP spid="191496" grpId="0" autoUpdateAnimBg="0"/>
      <p:bldP spid="191497" grpId="0" autoUpdateAnimBg="0"/>
      <p:bldP spid="191498" grpId="0" autoUpdateAnimBg="0"/>
      <p:bldP spid="191499" grpId="0" autoUpdateAnimBg="0"/>
      <p:bldP spid="191500" grpId="0" autoUpdateAnimBg="0"/>
      <p:bldP spid="191501" grpId="0" autoUpdateAnimBg="0"/>
      <p:bldP spid="191503" grpId="0" autoUpdateAnimBg="0"/>
      <p:bldP spid="191504" grpId="0" autoUpdateAnimBg="0"/>
      <p:bldP spid="191505" grpId="0" autoUpdateAnimBg="0"/>
      <p:bldP spid="191506" grpId="0" autoUpdateAnimBg="0"/>
      <p:bldP spid="191507" grpId="0" autoUpdateAnimBg="0"/>
      <p:bldP spid="191508" grpId="0" autoUpdateAnimBg="0"/>
      <p:bldP spid="191509" grpId="0"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0354" name="Picture 2" descr="Marine Form24"/>
          <p:cNvPicPr>
            <a:picLocks noChangeAspect="1" noChangeArrowheads="1"/>
          </p:cNvPicPr>
          <p:nvPr/>
        </p:nvPicPr>
        <p:blipFill>
          <a:blip r:embed="rId2" cstate="print"/>
          <a:srcRect/>
          <a:stretch>
            <a:fillRect/>
          </a:stretch>
        </p:blipFill>
        <p:spPr bwMode="auto">
          <a:xfrm>
            <a:off x="2719388" y="265113"/>
            <a:ext cx="3757612" cy="6211887"/>
          </a:xfrm>
          <a:prstGeom prst="rect">
            <a:avLst/>
          </a:prstGeom>
          <a:noFill/>
          <a:ln w="9525">
            <a:solidFill>
              <a:schemeClr val="tx1"/>
            </a:solidFill>
            <a:miter lim="800000"/>
            <a:headEnd/>
            <a:tailEnd/>
          </a:ln>
        </p:spPr>
      </p:pic>
      <p:sp>
        <p:nvSpPr>
          <p:cNvPr id="100355" name="Text Box 3"/>
          <p:cNvSpPr txBox="1">
            <a:spLocks noChangeArrowheads="1"/>
          </p:cNvSpPr>
          <p:nvPr/>
        </p:nvSpPr>
        <p:spPr bwMode="auto">
          <a:xfrm>
            <a:off x="288925" y="1982788"/>
            <a:ext cx="2262188" cy="4032250"/>
          </a:xfrm>
          <a:prstGeom prst="rect">
            <a:avLst/>
          </a:prstGeom>
          <a:noFill/>
          <a:ln w="12700">
            <a:noFill/>
            <a:miter lim="800000"/>
            <a:headEnd type="none" w="sm" len="sm"/>
            <a:tailEnd type="none" w="sm" len="sm"/>
          </a:ln>
        </p:spPr>
        <p:txBody>
          <a:bodyPr>
            <a:spAutoFit/>
          </a:bodyPr>
          <a:lstStyle/>
          <a:p>
            <a:pPr eaLnBrk="0" hangingPunct="0"/>
            <a:r>
              <a:rPr lang="en-US" sz="1600">
                <a:solidFill>
                  <a:srgbClr val="FF0000"/>
                </a:solidFill>
                <a:latin typeface="Courier New" pitchFamily="49" charset="0"/>
              </a:rPr>
              <a:t>* </a:t>
            </a:r>
            <a:r>
              <a:rPr lang="en-US" sz="2400">
                <a:solidFill>
                  <a:schemeClr val="tx1"/>
                </a:solidFill>
              </a:rPr>
              <a:t>DISPATCHER WILL ENTER THE LEGEND AS LISTED ON THE NAVMC 10524 FOR THE: BEFORE, DURING, AFTER.</a:t>
            </a:r>
          </a:p>
        </p:txBody>
      </p:sp>
      <p:sp>
        <p:nvSpPr>
          <p:cNvPr id="192516" name="Text Box 4"/>
          <p:cNvSpPr txBox="1">
            <a:spLocks noChangeArrowheads="1"/>
          </p:cNvSpPr>
          <p:nvPr/>
        </p:nvSpPr>
        <p:spPr bwMode="auto">
          <a:xfrm>
            <a:off x="6477000" y="2133600"/>
            <a:ext cx="2667000" cy="3749675"/>
          </a:xfrm>
          <a:prstGeom prst="rect">
            <a:avLst/>
          </a:prstGeom>
          <a:noFill/>
          <a:ln w="12700">
            <a:noFill/>
            <a:miter lim="800000"/>
            <a:headEnd type="none" w="sm" len="sm"/>
            <a:tailEnd type="none" w="sm" len="sm"/>
          </a:ln>
        </p:spPr>
        <p:txBody>
          <a:bodyPr>
            <a:spAutoFit/>
          </a:bodyPr>
          <a:lstStyle/>
          <a:p>
            <a:pPr eaLnBrk="0" hangingPunct="0"/>
            <a:r>
              <a:rPr lang="en-US" u="sng">
                <a:solidFill>
                  <a:srgbClr val="FF0000"/>
                </a:solidFill>
              </a:rPr>
              <a:t>NOTE:</a:t>
            </a:r>
            <a:r>
              <a:rPr lang="en-US"/>
              <a:t> </a:t>
            </a:r>
            <a:r>
              <a:rPr lang="en-US">
                <a:solidFill>
                  <a:schemeClr val="tx1"/>
                </a:solidFill>
              </a:rPr>
              <a:t>OPERATOR WILL</a:t>
            </a:r>
          </a:p>
          <a:p>
            <a:pPr eaLnBrk="0" hangingPunct="0"/>
            <a:r>
              <a:rPr lang="en-US">
                <a:solidFill>
                  <a:schemeClr val="tx1"/>
                </a:solidFill>
              </a:rPr>
              <a:t>TREAT AND CONDUCT</a:t>
            </a:r>
          </a:p>
          <a:p>
            <a:pPr eaLnBrk="0" hangingPunct="0"/>
            <a:r>
              <a:rPr lang="en-US">
                <a:solidFill>
                  <a:schemeClr val="tx1"/>
                </a:solidFill>
              </a:rPr>
              <a:t>THE 8 OR 10 HOUR </a:t>
            </a:r>
          </a:p>
          <a:p>
            <a:pPr eaLnBrk="0" hangingPunct="0"/>
            <a:r>
              <a:rPr lang="en-US">
                <a:solidFill>
                  <a:schemeClr val="tx1"/>
                </a:solidFill>
              </a:rPr>
              <a:t>PMCS, RECOMMENDED BY</a:t>
            </a:r>
          </a:p>
          <a:p>
            <a:pPr eaLnBrk="0" hangingPunct="0"/>
            <a:r>
              <a:rPr lang="en-US">
                <a:solidFill>
                  <a:schemeClr val="tx1"/>
                </a:solidFill>
              </a:rPr>
              <a:t>THE MANUFACTURE IN </a:t>
            </a:r>
          </a:p>
          <a:p>
            <a:pPr eaLnBrk="0" hangingPunct="0"/>
            <a:r>
              <a:rPr lang="en-US">
                <a:solidFill>
                  <a:schemeClr val="tx1"/>
                </a:solidFill>
              </a:rPr>
              <a:t>THE TM, AS DAILY</a:t>
            </a:r>
          </a:p>
          <a:p>
            <a:pPr eaLnBrk="0" hangingPunct="0"/>
            <a:r>
              <a:rPr lang="en-US">
                <a:solidFill>
                  <a:schemeClr val="tx1"/>
                </a:solidFill>
              </a:rPr>
              <a:t>PMCS.</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25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6" grpId="0"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1378" name="Picture 4099" descr="Marine Form23"/>
          <p:cNvPicPr>
            <a:picLocks noChangeAspect="1" noChangeArrowheads="1"/>
          </p:cNvPicPr>
          <p:nvPr/>
        </p:nvPicPr>
        <p:blipFill>
          <a:blip r:embed="rId2" cstate="print"/>
          <a:srcRect/>
          <a:stretch>
            <a:fillRect/>
          </a:stretch>
        </p:blipFill>
        <p:spPr bwMode="auto">
          <a:xfrm>
            <a:off x="0" y="457200"/>
            <a:ext cx="9144000" cy="5638800"/>
          </a:xfrm>
          <a:prstGeom prst="rect">
            <a:avLst/>
          </a:prstGeom>
          <a:noFill/>
          <a:ln w="9525">
            <a:solidFill>
              <a:srgbClr val="FF0000"/>
            </a:solidFill>
            <a:miter lim="800000"/>
            <a:headEnd/>
            <a:tailEnd/>
          </a:ln>
        </p:spPr>
      </p:pic>
      <p:grpSp>
        <p:nvGrpSpPr>
          <p:cNvPr id="2" name="Group 4125"/>
          <p:cNvGrpSpPr>
            <a:grpSpLocks/>
          </p:cNvGrpSpPr>
          <p:nvPr/>
        </p:nvGrpSpPr>
        <p:grpSpPr bwMode="auto">
          <a:xfrm>
            <a:off x="101600" y="538163"/>
            <a:ext cx="9178925" cy="4051300"/>
            <a:chOff x="64" y="339"/>
            <a:chExt cx="5782" cy="2552"/>
          </a:xfrm>
        </p:grpSpPr>
        <p:sp>
          <p:nvSpPr>
            <p:cNvPr id="101392" name="Text Box 4102"/>
            <p:cNvSpPr txBox="1">
              <a:spLocks noChangeArrowheads="1"/>
            </p:cNvSpPr>
            <p:nvPr/>
          </p:nvSpPr>
          <p:spPr bwMode="auto">
            <a:xfrm>
              <a:off x="64" y="339"/>
              <a:ext cx="898" cy="233"/>
            </a:xfrm>
            <a:prstGeom prst="rect">
              <a:avLst/>
            </a:prstGeom>
            <a:noFill/>
            <a:ln w="12700">
              <a:noFill/>
              <a:miter lim="800000"/>
              <a:headEnd type="none" w="sm" len="sm"/>
              <a:tailEnd type="none" w="sm" len="sm"/>
            </a:ln>
          </p:spPr>
          <p:txBody>
            <a:bodyPr wrap="none">
              <a:spAutoFit/>
            </a:bodyPr>
            <a:lstStyle/>
            <a:p>
              <a:pPr eaLnBrk="0" hangingPunct="0"/>
              <a:r>
                <a:rPr lang="en-US" sz="1800">
                  <a:solidFill>
                    <a:srgbClr val="FF0000"/>
                  </a:solidFill>
                  <a:latin typeface="Courier New" pitchFamily="49" charset="0"/>
                </a:rPr>
                <a:t>12 Jun 10</a:t>
              </a:r>
            </a:p>
          </p:txBody>
        </p:sp>
        <p:sp>
          <p:nvSpPr>
            <p:cNvPr id="101393" name="Text Box 4103"/>
            <p:cNvSpPr txBox="1">
              <a:spLocks noChangeArrowheads="1"/>
            </p:cNvSpPr>
            <p:nvPr/>
          </p:nvSpPr>
          <p:spPr bwMode="auto">
            <a:xfrm>
              <a:off x="912" y="384"/>
              <a:ext cx="2160" cy="174"/>
            </a:xfrm>
            <a:prstGeom prst="rect">
              <a:avLst/>
            </a:prstGeom>
            <a:noFill/>
            <a:ln w="12700">
              <a:noFill/>
              <a:miter lim="800000"/>
              <a:headEnd type="none" w="sm" len="sm"/>
              <a:tailEnd type="none" w="sm" len="sm"/>
            </a:ln>
          </p:spPr>
          <p:txBody>
            <a:bodyPr>
              <a:spAutoFit/>
            </a:bodyPr>
            <a:lstStyle/>
            <a:p>
              <a:pPr eaLnBrk="0" hangingPunct="0"/>
              <a:r>
                <a:rPr lang="en-US" sz="1200">
                  <a:solidFill>
                    <a:srgbClr val="FF0000"/>
                  </a:solidFill>
                  <a:latin typeface="Courier New" pitchFamily="49" charset="0"/>
                </a:rPr>
                <a:t>ALL TERRAIN CRANE (ATC) MAC 50</a:t>
              </a:r>
            </a:p>
          </p:txBody>
        </p:sp>
        <p:sp>
          <p:nvSpPr>
            <p:cNvPr id="101394" name="Text Box 4105"/>
            <p:cNvSpPr txBox="1">
              <a:spLocks noChangeArrowheads="1"/>
            </p:cNvSpPr>
            <p:nvPr/>
          </p:nvSpPr>
          <p:spPr bwMode="auto">
            <a:xfrm>
              <a:off x="3078" y="352"/>
              <a:ext cx="637" cy="233"/>
            </a:xfrm>
            <a:prstGeom prst="rect">
              <a:avLst/>
            </a:prstGeom>
            <a:noFill/>
            <a:ln w="12700">
              <a:noFill/>
              <a:miter lim="800000"/>
              <a:headEnd type="none" w="sm" len="sm"/>
              <a:tailEnd type="none" w="sm" len="sm"/>
            </a:ln>
          </p:spPr>
          <p:txBody>
            <a:bodyPr wrap="none">
              <a:spAutoFit/>
            </a:bodyPr>
            <a:lstStyle/>
            <a:p>
              <a:pPr eaLnBrk="0" hangingPunct="0"/>
              <a:r>
                <a:rPr lang="en-US" sz="1800">
                  <a:solidFill>
                    <a:srgbClr val="FF0000"/>
                  </a:solidFill>
                  <a:latin typeface="Courier New" pitchFamily="49" charset="0"/>
                </a:rPr>
                <a:t>627524</a:t>
              </a:r>
            </a:p>
          </p:txBody>
        </p:sp>
        <p:sp>
          <p:nvSpPr>
            <p:cNvPr id="101395" name="Text Box 4106"/>
            <p:cNvSpPr txBox="1">
              <a:spLocks noChangeArrowheads="1"/>
            </p:cNvSpPr>
            <p:nvPr/>
          </p:nvSpPr>
          <p:spPr bwMode="auto">
            <a:xfrm>
              <a:off x="3776" y="365"/>
              <a:ext cx="2070" cy="212"/>
            </a:xfrm>
            <a:prstGeom prst="rect">
              <a:avLst/>
            </a:prstGeom>
            <a:noFill/>
            <a:ln w="12700">
              <a:noFill/>
              <a:miter lim="800000"/>
              <a:headEnd type="none" w="sm" len="sm"/>
              <a:tailEnd type="none" w="sm" len="sm"/>
            </a:ln>
          </p:spPr>
          <p:txBody>
            <a:bodyPr wrap="none">
              <a:spAutoFit/>
            </a:bodyPr>
            <a:lstStyle/>
            <a:p>
              <a:pPr eaLnBrk="0" hangingPunct="0"/>
              <a:r>
                <a:rPr lang="en-US" sz="1600">
                  <a:solidFill>
                    <a:srgbClr val="FF0000"/>
                  </a:solidFill>
                  <a:latin typeface="Courier New" pitchFamily="49" charset="0"/>
                </a:rPr>
                <a:t>MWSS-172, MWSG-17, 1</a:t>
              </a:r>
              <a:r>
                <a:rPr lang="en-US" sz="1600" baseline="30000">
                  <a:solidFill>
                    <a:srgbClr val="FF0000"/>
                  </a:solidFill>
                  <a:latin typeface="Courier New" pitchFamily="49" charset="0"/>
                </a:rPr>
                <a:t>ST</a:t>
              </a:r>
              <a:r>
                <a:rPr lang="en-US" sz="1600">
                  <a:solidFill>
                    <a:srgbClr val="FF0000"/>
                  </a:solidFill>
                  <a:latin typeface="Courier New" pitchFamily="49" charset="0"/>
                </a:rPr>
                <a:t> MAW</a:t>
              </a:r>
            </a:p>
          </p:txBody>
        </p:sp>
        <p:sp>
          <p:nvSpPr>
            <p:cNvPr id="101396" name="Text Box 4107"/>
            <p:cNvSpPr txBox="1">
              <a:spLocks noChangeArrowheads="1"/>
            </p:cNvSpPr>
            <p:nvPr/>
          </p:nvSpPr>
          <p:spPr bwMode="auto">
            <a:xfrm>
              <a:off x="500" y="844"/>
              <a:ext cx="632" cy="231"/>
            </a:xfrm>
            <a:prstGeom prst="rect">
              <a:avLst/>
            </a:prstGeom>
            <a:noFill/>
            <a:ln w="12700">
              <a:noFill/>
              <a:miter lim="800000"/>
              <a:headEnd type="none" w="sm" len="sm"/>
              <a:tailEnd type="none" w="sm" len="sm"/>
            </a:ln>
          </p:spPr>
          <p:txBody>
            <a:bodyPr wrap="none">
              <a:spAutoFit/>
            </a:bodyPr>
            <a:lstStyle/>
            <a:p>
              <a:pPr eaLnBrk="0" hangingPunct="0"/>
              <a:r>
                <a:rPr lang="en-US" sz="1800">
                  <a:solidFill>
                    <a:srgbClr val="FF0000"/>
                  </a:solidFill>
                  <a:latin typeface="Courier New" pitchFamily="49" charset="0"/>
                </a:rPr>
                <a:t>OF-346</a:t>
              </a:r>
            </a:p>
          </p:txBody>
        </p:sp>
        <p:sp>
          <p:nvSpPr>
            <p:cNvPr id="101397" name="Text Box 4108"/>
            <p:cNvSpPr txBox="1">
              <a:spLocks noChangeArrowheads="1"/>
            </p:cNvSpPr>
            <p:nvPr/>
          </p:nvSpPr>
          <p:spPr bwMode="auto">
            <a:xfrm>
              <a:off x="1798" y="945"/>
              <a:ext cx="424" cy="212"/>
            </a:xfrm>
            <a:prstGeom prst="rect">
              <a:avLst/>
            </a:prstGeom>
            <a:noFill/>
            <a:ln w="12700">
              <a:noFill/>
              <a:miter lim="800000"/>
              <a:headEnd type="none" w="sm" len="sm"/>
              <a:tailEnd type="none" w="sm" len="sm"/>
            </a:ln>
          </p:spPr>
          <p:txBody>
            <a:bodyPr wrap="none">
              <a:spAutoFit/>
            </a:bodyPr>
            <a:lstStyle/>
            <a:p>
              <a:pPr eaLnBrk="0" hangingPunct="0"/>
              <a:r>
                <a:rPr lang="en-US" sz="1600">
                  <a:solidFill>
                    <a:srgbClr val="FF0000"/>
                  </a:solidFill>
                  <a:latin typeface="Courier New" pitchFamily="49" charset="0"/>
                </a:rPr>
                <a:t>0700</a:t>
              </a:r>
            </a:p>
          </p:txBody>
        </p:sp>
        <p:sp>
          <p:nvSpPr>
            <p:cNvPr id="101398" name="Text Box 4109"/>
            <p:cNvSpPr txBox="1">
              <a:spLocks noChangeArrowheads="1"/>
            </p:cNvSpPr>
            <p:nvPr/>
          </p:nvSpPr>
          <p:spPr bwMode="auto">
            <a:xfrm>
              <a:off x="326" y="1127"/>
              <a:ext cx="1182" cy="221"/>
            </a:xfrm>
            <a:prstGeom prst="rect">
              <a:avLst/>
            </a:prstGeom>
            <a:noFill/>
            <a:ln w="12700">
              <a:noFill/>
              <a:miter lim="800000"/>
              <a:headEnd type="none" w="sm" len="sm"/>
              <a:tailEnd type="none" w="sm" len="sm"/>
            </a:ln>
          </p:spPr>
          <p:txBody>
            <a:bodyPr wrap="none">
              <a:spAutoFit/>
            </a:bodyPr>
            <a:lstStyle/>
            <a:p>
              <a:pPr eaLnBrk="0" hangingPunct="0"/>
              <a:r>
                <a:rPr lang="en-US" sz="1700">
                  <a:solidFill>
                    <a:srgbClr val="FF0000"/>
                  </a:solidFill>
                  <a:latin typeface="Courier New" pitchFamily="49" charset="0"/>
                </a:rPr>
                <a:t>MUST BE AUTH.</a:t>
              </a:r>
            </a:p>
          </p:txBody>
        </p:sp>
        <p:sp>
          <p:nvSpPr>
            <p:cNvPr id="101399" name="Text Box 4110"/>
            <p:cNvSpPr txBox="1">
              <a:spLocks noChangeArrowheads="1"/>
            </p:cNvSpPr>
            <p:nvPr/>
          </p:nvSpPr>
          <p:spPr bwMode="auto">
            <a:xfrm>
              <a:off x="3072" y="825"/>
              <a:ext cx="1255" cy="460"/>
            </a:xfrm>
            <a:prstGeom prst="rect">
              <a:avLst/>
            </a:prstGeom>
            <a:noFill/>
            <a:ln w="12700">
              <a:noFill/>
              <a:miter lim="800000"/>
              <a:headEnd type="none" w="sm" len="sm"/>
              <a:tailEnd type="none" w="sm" len="sm"/>
            </a:ln>
          </p:spPr>
          <p:txBody>
            <a:bodyPr wrap="none">
              <a:spAutoFit/>
            </a:bodyPr>
            <a:lstStyle/>
            <a:p>
              <a:pPr eaLnBrk="0" hangingPunct="0"/>
              <a:r>
                <a:rPr lang="en-US" sz="1400">
                  <a:solidFill>
                    <a:srgbClr val="FF0000"/>
                  </a:solidFill>
                  <a:latin typeface="Courier New" pitchFamily="49" charset="0"/>
                </a:rPr>
                <a:t>LOCATION OF WHERE</a:t>
              </a:r>
            </a:p>
            <a:p>
              <a:pPr eaLnBrk="0" hangingPunct="0"/>
              <a:r>
                <a:rPr lang="en-US" sz="1400">
                  <a:solidFill>
                    <a:srgbClr val="FF0000"/>
                  </a:solidFill>
                  <a:latin typeface="Courier New" pitchFamily="49" charset="0"/>
                </a:rPr>
                <a:t>THE OPERATOR IS </a:t>
              </a:r>
            </a:p>
            <a:p>
              <a:pPr eaLnBrk="0" hangingPunct="0"/>
              <a:r>
                <a:rPr lang="en-US" sz="1400">
                  <a:solidFill>
                    <a:srgbClr val="FF0000"/>
                  </a:solidFill>
                  <a:latin typeface="Courier New" pitchFamily="49" charset="0"/>
                </a:rPr>
                <a:t>TO REPORT TO.</a:t>
              </a:r>
            </a:p>
          </p:txBody>
        </p:sp>
        <p:sp>
          <p:nvSpPr>
            <p:cNvPr id="101400" name="Text Box 4111"/>
            <p:cNvSpPr txBox="1">
              <a:spLocks noChangeArrowheads="1"/>
            </p:cNvSpPr>
            <p:nvPr/>
          </p:nvSpPr>
          <p:spPr bwMode="auto">
            <a:xfrm>
              <a:off x="1868" y="2660"/>
              <a:ext cx="3814" cy="231"/>
            </a:xfrm>
            <a:prstGeom prst="rect">
              <a:avLst/>
            </a:prstGeom>
            <a:noFill/>
            <a:ln w="12700">
              <a:noFill/>
              <a:miter lim="800000"/>
              <a:headEnd type="none" w="sm" len="sm"/>
              <a:tailEnd type="none" w="sm" len="sm"/>
            </a:ln>
          </p:spPr>
          <p:txBody>
            <a:bodyPr wrap="none">
              <a:spAutoFit/>
            </a:bodyPr>
            <a:lstStyle/>
            <a:p>
              <a:pPr eaLnBrk="0" hangingPunct="0"/>
              <a:r>
                <a:rPr lang="en-US" sz="1800">
                  <a:solidFill>
                    <a:srgbClr val="FF0000"/>
                  </a:solidFill>
                  <a:latin typeface="Courier New" pitchFamily="49" charset="0"/>
                </a:rPr>
                <a:t>500   250    500   250    500    500    250</a:t>
              </a:r>
            </a:p>
          </p:txBody>
        </p:sp>
      </p:grpSp>
      <p:sp>
        <p:nvSpPr>
          <p:cNvPr id="101380" name="Text Box 4112"/>
          <p:cNvSpPr txBox="1">
            <a:spLocks noChangeArrowheads="1"/>
          </p:cNvSpPr>
          <p:nvPr/>
        </p:nvSpPr>
        <p:spPr bwMode="auto">
          <a:xfrm>
            <a:off x="2346325" y="15875"/>
            <a:ext cx="4143375" cy="366713"/>
          </a:xfrm>
          <a:prstGeom prst="rect">
            <a:avLst/>
          </a:prstGeom>
          <a:noFill/>
          <a:ln w="12700">
            <a:noFill/>
            <a:miter lim="800000"/>
            <a:headEnd type="none" w="sm" len="sm"/>
            <a:tailEnd type="none" w="sm" len="sm"/>
          </a:ln>
        </p:spPr>
        <p:txBody>
          <a:bodyPr wrap="none">
            <a:spAutoFit/>
          </a:bodyPr>
          <a:lstStyle/>
          <a:p>
            <a:pPr eaLnBrk="0" hangingPunct="0"/>
            <a:r>
              <a:rPr lang="en-US" sz="1800" u="sng">
                <a:solidFill>
                  <a:schemeClr val="tx1"/>
                </a:solidFill>
                <a:latin typeface="Courier New" pitchFamily="49" charset="0"/>
              </a:rPr>
              <a:t>OPERATOR ENTERS THE FOLLOWING</a:t>
            </a:r>
          </a:p>
        </p:txBody>
      </p:sp>
      <p:sp>
        <p:nvSpPr>
          <p:cNvPr id="193553" name="Text Box 4113"/>
          <p:cNvSpPr txBox="1">
            <a:spLocks noChangeArrowheads="1"/>
          </p:cNvSpPr>
          <p:nvPr/>
        </p:nvSpPr>
        <p:spPr bwMode="auto">
          <a:xfrm>
            <a:off x="6954838" y="1316038"/>
            <a:ext cx="2241550" cy="777875"/>
          </a:xfrm>
          <a:prstGeom prst="rect">
            <a:avLst/>
          </a:prstGeom>
          <a:noFill/>
          <a:ln w="12700">
            <a:noFill/>
            <a:miter lim="800000"/>
            <a:headEnd type="none" w="sm" len="sm"/>
            <a:tailEnd type="none" w="sm" len="sm"/>
          </a:ln>
        </p:spPr>
        <p:txBody>
          <a:bodyPr wrap="none">
            <a:spAutoFit/>
          </a:bodyPr>
          <a:lstStyle/>
          <a:p>
            <a:pPr eaLnBrk="0" hangingPunct="0"/>
            <a:r>
              <a:rPr lang="en-US" sz="1500">
                <a:solidFill>
                  <a:schemeClr val="tx1"/>
                </a:solidFill>
                <a:latin typeface="Courier New" pitchFamily="49" charset="0"/>
              </a:rPr>
              <a:t>Operator obtains</a:t>
            </a:r>
          </a:p>
          <a:p>
            <a:pPr eaLnBrk="0" hangingPunct="0"/>
            <a:r>
              <a:rPr lang="en-US" sz="1500">
                <a:solidFill>
                  <a:schemeClr val="tx1"/>
                </a:solidFill>
                <a:latin typeface="Courier New" pitchFamily="49" charset="0"/>
              </a:rPr>
              <a:t>Signature from the</a:t>
            </a:r>
          </a:p>
          <a:p>
            <a:pPr eaLnBrk="0" hangingPunct="0"/>
            <a:r>
              <a:rPr lang="en-US" sz="1500">
                <a:solidFill>
                  <a:schemeClr val="tx1"/>
                </a:solidFill>
                <a:latin typeface="Courier New" pitchFamily="49" charset="0"/>
              </a:rPr>
              <a:t>Job supervisor</a:t>
            </a:r>
          </a:p>
        </p:txBody>
      </p:sp>
      <p:sp>
        <p:nvSpPr>
          <p:cNvPr id="193554" name="Text Box 4114"/>
          <p:cNvSpPr txBox="1">
            <a:spLocks noChangeArrowheads="1"/>
          </p:cNvSpPr>
          <p:nvPr/>
        </p:nvSpPr>
        <p:spPr bwMode="auto">
          <a:xfrm>
            <a:off x="4175125" y="1484313"/>
            <a:ext cx="550863" cy="336550"/>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125</a:t>
            </a:r>
          </a:p>
        </p:txBody>
      </p:sp>
      <p:sp>
        <p:nvSpPr>
          <p:cNvPr id="193556" name="Text Box 4116"/>
          <p:cNvSpPr txBox="1">
            <a:spLocks noChangeArrowheads="1"/>
          </p:cNvSpPr>
          <p:nvPr/>
        </p:nvSpPr>
        <p:spPr bwMode="auto">
          <a:xfrm>
            <a:off x="4175125" y="1223963"/>
            <a:ext cx="550863" cy="336550"/>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130</a:t>
            </a:r>
          </a:p>
        </p:txBody>
      </p:sp>
      <p:sp>
        <p:nvSpPr>
          <p:cNvPr id="193557" name="Text Box 4117"/>
          <p:cNvSpPr txBox="1">
            <a:spLocks noChangeArrowheads="1"/>
          </p:cNvSpPr>
          <p:nvPr/>
        </p:nvSpPr>
        <p:spPr bwMode="auto">
          <a:xfrm>
            <a:off x="4495800" y="1752600"/>
            <a:ext cx="306388" cy="336550"/>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5</a:t>
            </a:r>
          </a:p>
        </p:txBody>
      </p:sp>
      <p:sp>
        <p:nvSpPr>
          <p:cNvPr id="193558" name="Text Box 4118"/>
          <p:cNvSpPr txBox="1">
            <a:spLocks noChangeArrowheads="1"/>
          </p:cNvSpPr>
          <p:nvPr/>
        </p:nvSpPr>
        <p:spPr bwMode="auto">
          <a:xfrm>
            <a:off x="2859088" y="1206500"/>
            <a:ext cx="673100" cy="336550"/>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1400</a:t>
            </a:r>
          </a:p>
        </p:txBody>
      </p:sp>
      <p:sp>
        <p:nvSpPr>
          <p:cNvPr id="193559" name="Text Box 4119"/>
          <p:cNvSpPr txBox="1">
            <a:spLocks noChangeArrowheads="1"/>
          </p:cNvSpPr>
          <p:nvPr/>
        </p:nvSpPr>
        <p:spPr bwMode="auto">
          <a:xfrm>
            <a:off x="3254375" y="1771650"/>
            <a:ext cx="306388" cy="336550"/>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7</a:t>
            </a:r>
          </a:p>
        </p:txBody>
      </p:sp>
      <p:sp>
        <p:nvSpPr>
          <p:cNvPr id="193560" name="Text Box 4120"/>
          <p:cNvSpPr txBox="1">
            <a:spLocks noChangeArrowheads="1"/>
          </p:cNvSpPr>
          <p:nvPr/>
        </p:nvSpPr>
        <p:spPr bwMode="auto">
          <a:xfrm>
            <a:off x="460375" y="4238625"/>
            <a:ext cx="2428875" cy="366713"/>
          </a:xfrm>
          <a:prstGeom prst="rect">
            <a:avLst/>
          </a:prstGeom>
          <a:noFill/>
          <a:ln w="12700">
            <a:noFill/>
            <a:miter lim="800000"/>
            <a:headEnd type="none" w="sm" len="sm"/>
            <a:tailEnd type="none" w="sm" len="sm"/>
          </a:ln>
        </p:spPr>
        <p:txBody>
          <a:bodyPr wrap="none">
            <a:spAutoFit/>
          </a:bodyPr>
          <a:lstStyle/>
          <a:p>
            <a:pPr eaLnBrk="0" hangingPunct="0"/>
            <a:r>
              <a:rPr lang="en-US" sz="1800">
                <a:solidFill>
                  <a:schemeClr val="tx1"/>
                </a:solidFill>
                <a:latin typeface="Courier New" pitchFamily="49" charset="0"/>
              </a:rPr>
              <a:t>10</a:t>
            </a:r>
            <a:r>
              <a:rPr lang="en-US" sz="1200">
                <a:solidFill>
                  <a:schemeClr val="tx1"/>
                </a:solidFill>
                <a:latin typeface="Courier New" pitchFamily="49" charset="0"/>
              </a:rPr>
              <a:t>        </a:t>
            </a:r>
            <a:r>
              <a:rPr lang="en-US" sz="1800">
                <a:solidFill>
                  <a:schemeClr val="tx1"/>
                </a:solidFill>
                <a:latin typeface="Courier New" pitchFamily="49" charset="0"/>
              </a:rPr>
              <a:t>1</a:t>
            </a:r>
            <a:r>
              <a:rPr lang="en-US" sz="1200">
                <a:solidFill>
                  <a:schemeClr val="tx1"/>
                </a:solidFill>
                <a:latin typeface="Courier New" pitchFamily="49" charset="0"/>
              </a:rPr>
              <a:t>    </a:t>
            </a:r>
            <a:r>
              <a:rPr lang="en-US" sz="1800">
                <a:solidFill>
                  <a:schemeClr val="tx1"/>
                </a:solidFill>
                <a:latin typeface="Courier New" pitchFamily="49" charset="0"/>
              </a:rPr>
              <a:t>1</a:t>
            </a:r>
            <a:r>
              <a:rPr lang="en-US" sz="1200">
                <a:solidFill>
                  <a:schemeClr val="tx1"/>
                </a:solidFill>
                <a:latin typeface="Courier New" pitchFamily="49" charset="0"/>
              </a:rPr>
              <a:t>  </a:t>
            </a:r>
            <a:r>
              <a:rPr lang="en-US" sz="1800">
                <a:solidFill>
                  <a:schemeClr val="tx1"/>
                </a:solidFill>
                <a:latin typeface="Courier New" pitchFamily="49" charset="0"/>
              </a:rPr>
              <a:t>.25</a:t>
            </a:r>
          </a:p>
        </p:txBody>
      </p:sp>
      <p:sp>
        <p:nvSpPr>
          <p:cNvPr id="193561" name="Text Box 4121"/>
          <p:cNvSpPr txBox="1">
            <a:spLocks noChangeArrowheads="1"/>
          </p:cNvSpPr>
          <p:nvPr/>
        </p:nvSpPr>
        <p:spPr bwMode="auto">
          <a:xfrm>
            <a:off x="1349375" y="2997200"/>
            <a:ext cx="5508625" cy="366713"/>
          </a:xfrm>
          <a:prstGeom prst="rect">
            <a:avLst/>
          </a:prstGeom>
          <a:noFill/>
          <a:ln w="12700">
            <a:noFill/>
            <a:miter lim="800000"/>
            <a:headEnd type="none" w="sm" len="sm"/>
            <a:tailEnd type="none" w="sm" len="sm"/>
          </a:ln>
        </p:spPr>
        <p:txBody>
          <a:bodyPr wrap="none">
            <a:spAutoFit/>
          </a:bodyPr>
          <a:lstStyle/>
          <a:p>
            <a:pPr eaLnBrk="0" hangingPunct="0"/>
            <a:r>
              <a:rPr lang="en-US" sz="1800">
                <a:solidFill>
                  <a:schemeClr val="tx1"/>
                </a:solidFill>
                <a:latin typeface="Courier New" pitchFamily="49" charset="0"/>
              </a:rPr>
              <a:t>SIGN BEFORE RETURNING TO THE DISPATCHER</a:t>
            </a:r>
          </a:p>
        </p:txBody>
      </p:sp>
      <p:sp>
        <p:nvSpPr>
          <p:cNvPr id="193562" name="Text Box 4122"/>
          <p:cNvSpPr txBox="1">
            <a:spLocks noChangeArrowheads="1"/>
          </p:cNvSpPr>
          <p:nvPr/>
        </p:nvSpPr>
        <p:spPr bwMode="auto">
          <a:xfrm>
            <a:off x="6267450" y="4618038"/>
            <a:ext cx="2927350" cy="320675"/>
          </a:xfrm>
          <a:prstGeom prst="rect">
            <a:avLst/>
          </a:prstGeom>
          <a:noFill/>
          <a:ln w="12700">
            <a:noFill/>
            <a:miter lim="800000"/>
            <a:headEnd type="none" w="sm" len="sm"/>
            <a:tailEnd type="none" w="sm" len="sm"/>
          </a:ln>
        </p:spPr>
        <p:txBody>
          <a:bodyPr wrap="none">
            <a:spAutoFit/>
          </a:bodyPr>
          <a:lstStyle/>
          <a:p>
            <a:pPr eaLnBrk="0" hangingPunct="0"/>
            <a:r>
              <a:rPr lang="en-US" sz="1500">
                <a:solidFill>
                  <a:schemeClr val="tx1"/>
                </a:solidFill>
                <a:latin typeface="Courier New" pitchFamily="49" charset="0"/>
              </a:rPr>
              <a:t>VERIFIES PMCS WAS COMPL</a:t>
            </a:r>
            <a:r>
              <a:rPr lang="en-US" sz="1500">
                <a:solidFill>
                  <a:schemeClr val="bg1"/>
                </a:solidFill>
                <a:latin typeface="Courier New" pitchFamily="49" charset="0"/>
              </a:rPr>
              <a:t>.</a:t>
            </a:r>
          </a:p>
        </p:txBody>
      </p:sp>
      <p:sp>
        <p:nvSpPr>
          <p:cNvPr id="193563" name="Text Box 4123"/>
          <p:cNvSpPr txBox="1">
            <a:spLocks noChangeArrowheads="1"/>
          </p:cNvSpPr>
          <p:nvPr/>
        </p:nvSpPr>
        <p:spPr bwMode="auto">
          <a:xfrm>
            <a:off x="6254750" y="5375275"/>
            <a:ext cx="2506663" cy="336550"/>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OIC, CHIEF, FOREMAN</a:t>
            </a:r>
          </a:p>
        </p:txBody>
      </p:sp>
      <p:sp>
        <p:nvSpPr>
          <p:cNvPr id="193566" name="Text Box 4126"/>
          <p:cNvSpPr txBox="1">
            <a:spLocks noChangeArrowheads="1"/>
          </p:cNvSpPr>
          <p:nvPr/>
        </p:nvSpPr>
        <p:spPr bwMode="auto">
          <a:xfrm>
            <a:off x="441325" y="4778375"/>
            <a:ext cx="5314950" cy="708025"/>
          </a:xfrm>
          <a:prstGeom prst="rect">
            <a:avLst/>
          </a:prstGeom>
          <a:noFill/>
          <a:ln w="12700">
            <a:noFill/>
            <a:miter lim="800000"/>
            <a:headEnd type="none" w="sm" len="sm"/>
            <a:tailEnd type="none" w="sm" len="sm"/>
          </a:ln>
        </p:spPr>
        <p:txBody>
          <a:bodyPr wrap="none">
            <a:spAutoFit/>
          </a:bodyPr>
          <a:lstStyle/>
          <a:p>
            <a:pPr eaLnBrk="0" hangingPunct="0"/>
            <a:r>
              <a:rPr lang="en-US">
                <a:solidFill>
                  <a:schemeClr val="tx1"/>
                </a:solidFill>
                <a:latin typeface="Courier New" pitchFamily="49" charset="0"/>
              </a:rPr>
              <a:t>ENTER ANY AMPLIFYING COMMENTS FOR</a:t>
            </a:r>
          </a:p>
          <a:p>
            <a:pPr eaLnBrk="0" hangingPunct="0"/>
            <a:r>
              <a:rPr lang="en-US">
                <a:solidFill>
                  <a:schemeClr val="tx1"/>
                </a:solidFill>
                <a:latin typeface="Courier New" pitchFamily="49" charset="0"/>
              </a:rPr>
              <a:t>CM THAT REQUIRES 2</a:t>
            </a:r>
            <a:r>
              <a:rPr lang="en-US" baseline="30000">
                <a:solidFill>
                  <a:schemeClr val="tx1"/>
                </a:solidFill>
                <a:latin typeface="Courier New" pitchFamily="49" charset="0"/>
              </a:rPr>
              <a:t>ND</a:t>
            </a:r>
            <a:r>
              <a:rPr lang="en-US">
                <a:solidFill>
                  <a:schemeClr val="tx1"/>
                </a:solidFill>
                <a:latin typeface="Courier New" pitchFamily="49" charset="0"/>
              </a:rPr>
              <a:t> EOM OR HIGHER</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3554"/>
                                        </p:tgtEl>
                                        <p:attrNameLst>
                                          <p:attrName>style.visibility</p:attrName>
                                        </p:attrNameLst>
                                      </p:cBhvr>
                                      <p:to>
                                        <p:strVal val="visible"/>
                                      </p:to>
                                    </p:set>
                                    <p:animEffect transition="in" filter="dissolve">
                                      <p:cBhvr>
                                        <p:cTn id="12" dur="500"/>
                                        <p:tgtEl>
                                          <p:spTgt spid="19355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93553"/>
                                        </p:tgtEl>
                                        <p:attrNameLst>
                                          <p:attrName>style.visibility</p:attrName>
                                        </p:attrNameLst>
                                      </p:cBhvr>
                                      <p:to>
                                        <p:strVal val="visible"/>
                                      </p:to>
                                    </p:set>
                                    <p:animEffect transition="in" filter="dissolve">
                                      <p:cBhvr>
                                        <p:cTn id="17" dur="500"/>
                                        <p:tgtEl>
                                          <p:spTgt spid="19355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93556"/>
                                        </p:tgtEl>
                                        <p:attrNameLst>
                                          <p:attrName>style.visibility</p:attrName>
                                        </p:attrNameLst>
                                      </p:cBhvr>
                                      <p:to>
                                        <p:strVal val="visible"/>
                                      </p:to>
                                    </p:set>
                                    <p:animEffect transition="in" filter="dissolve">
                                      <p:cBhvr>
                                        <p:cTn id="22" dur="500"/>
                                        <p:tgtEl>
                                          <p:spTgt spid="19355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93557"/>
                                        </p:tgtEl>
                                        <p:attrNameLst>
                                          <p:attrName>style.visibility</p:attrName>
                                        </p:attrNameLst>
                                      </p:cBhvr>
                                      <p:to>
                                        <p:strVal val="visible"/>
                                      </p:to>
                                    </p:set>
                                    <p:animEffect transition="in" filter="dissolve">
                                      <p:cBhvr>
                                        <p:cTn id="27" dur="500"/>
                                        <p:tgtEl>
                                          <p:spTgt spid="19355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93558"/>
                                        </p:tgtEl>
                                        <p:attrNameLst>
                                          <p:attrName>style.visibility</p:attrName>
                                        </p:attrNameLst>
                                      </p:cBhvr>
                                      <p:to>
                                        <p:strVal val="visible"/>
                                      </p:to>
                                    </p:set>
                                    <p:animEffect transition="in" filter="dissolve">
                                      <p:cBhvr>
                                        <p:cTn id="32" dur="500"/>
                                        <p:tgtEl>
                                          <p:spTgt spid="193558"/>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93559"/>
                                        </p:tgtEl>
                                        <p:attrNameLst>
                                          <p:attrName>style.visibility</p:attrName>
                                        </p:attrNameLst>
                                      </p:cBhvr>
                                      <p:to>
                                        <p:strVal val="visible"/>
                                      </p:to>
                                    </p:set>
                                    <p:animEffect transition="in" filter="dissolve">
                                      <p:cBhvr>
                                        <p:cTn id="37" dur="500"/>
                                        <p:tgtEl>
                                          <p:spTgt spid="193559"/>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93561"/>
                                        </p:tgtEl>
                                        <p:attrNameLst>
                                          <p:attrName>style.visibility</p:attrName>
                                        </p:attrNameLst>
                                      </p:cBhvr>
                                      <p:to>
                                        <p:strVal val="visible"/>
                                      </p:to>
                                    </p:set>
                                    <p:animEffect transition="in" filter="dissolve">
                                      <p:cBhvr>
                                        <p:cTn id="42" dur="500"/>
                                        <p:tgtEl>
                                          <p:spTgt spid="193561"/>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93560"/>
                                        </p:tgtEl>
                                        <p:attrNameLst>
                                          <p:attrName>style.visibility</p:attrName>
                                        </p:attrNameLst>
                                      </p:cBhvr>
                                      <p:to>
                                        <p:strVal val="visible"/>
                                      </p:to>
                                    </p:set>
                                    <p:animEffect transition="in" filter="dissolve">
                                      <p:cBhvr>
                                        <p:cTn id="47" dur="500"/>
                                        <p:tgtEl>
                                          <p:spTgt spid="193560"/>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93562"/>
                                        </p:tgtEl>
                                        <p:attrNameLst>
                                          <p:attrName>style.visibility</p:attrName>
                                        </p:attrNameLst>
                                      </p:cBhvr>
                                      <p:to>
                                        <p:strVal val="visible"/>
                                      </p:to>
                                    </p:set>
                                    <p:animEffect transition="in" filter="dissolve">
                                      <p:cBhvr>
                                        <p:cTn id="52" dur="500"/>
                                        <p:tgtEl>
                                          <p:spTgt spid="193562"/>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93563"/>
                                        </p:tgtEl>
                                        <p:attrNameLst>
                                          <p:attrName>style.visibility</p:attrName>
                                        </p:attrNameLst>
                                      </p:cBhvr>
                                      <p:to>
                                        <p:strVal val="visible"/>
                                      </p:to>
                                    </p:set>
                                    <p:animEffect transition="in" filter="dissolve">
                                      <p:cBhvr>
                                        <p:cTn id="57" dur="500"/>
                                        <p:tgtEl>
                                          <p:spTgt spid="193563"/>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193566"/>
                                        </p:tgtEl>
                                        <p:attrNameLst>
                                          <p:attrName>style.visibility</p:attrName>
                                        </p:attrNameLst>
                                      </p:cBhvr>
                                      <p:to>
                                        <p:strVal val="visible"/>
                                      </p:to>
                                    </p:set>
                                    <p:animEffect transition="in" filter="dissolve">
                                      <p:cBhvr>
                                        <p:cTn id="62" dur="500"/>
                                        <p:tgtEl>
                                          <p:spTgt spid="1935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53" grpId="0" autoUpdateAnimBg="0"/>
      <p:bldP spid="193554" grpId="0" autoUpdateAnimBg="0"/>
      <p:bldP spid="193556" grpId="0" autoUpdateAnimBg="0"/>
      <p:bldP spid="193557" grpId="0" autoUpdateAnimBg="0"/>
      <p:bldP spid="193558" grpId="0" autoUpdateAnimBg="0"/>
      <p:bldP spid="193559" grpId="0" autoUpdateAnimBg="0"/>
      <p:bldP spid="193560" grpId="0" autoUpdateAnimBg="0"/>
      <p:bldP spid="193561" grpId="0" autoUpdateAnimBg="0"/>
      <p:bldP spid="193562" grpId="0" autoUpdateAnimBg="0"/>
      <p:bldP spid="193563" grpId="0" autoUpdateAnimBg="0"/>
      <p:bldP spid="193566" grpId="0"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02" name="Picture 6146" descr="Marine Form24"/>
          <p:cNvPicPr>
            <a:picLocks noChangeAspect="1" noChangeArrowheads="1"/>
          </p:cNvPicPr>
          <p:nvPr/>
        </p:nvPicPr>
        <p:blipFill>
          <a:blip r:embed="rId2" cstate="print"/>
          <a:srcRect/>
          <a:stretch>
            <a:fillRect/>
          </a:stretch>
        </p:blipFill>
        <p:spPr bwMode="auto">
          <a:xfrm>
            <a:off x="4468813" y="104775"/>
            <a:ext cx="4595812" cy="6629400"/>
          </a:xfrm>
          <a:prstGeom prst="rect">
            <a:avLst/>
          </a:prstGeom>
          <a:noFill/>
          <a:ln w="9525">
            <a:noFill/>
            <a:miter lim="800000"/>
            <a:headEnd/>
            <a:tailEnd/>
          </a:ln>
        </p:spPr>
      </p:pic>
      <p:sp>
        <p:nvSpPr>
          <p:cNvPr id="314371" name="Text Box 6147"/>
          <p:cNvSpPr txBox="1">
            <a:spLocks noChangeArrowheads="1"/>
          </p:cNvSpPr>
          <p:nvPr/>
        </p:nvSpPr>
        <p:spPr bwMode="auto">
          <a:xfrm>
            <a:off x="73025" y="85725"/>
            <a:ext cx="4521200" cy="1920875"/>
          </a:xfrm>
          <a:prstGeom prst="rect">
            <a:avLst/>
          </a:prstGeom>
          <a:noFill/>
          <a:ln w="12700">
            <a:noFill/>
            <a:miter lim="800000"/>
            <a:headEnd type="none" w="sm" len="sm"/>
            <a:tailEnd type="none" w="sm" len="sm"/>
          </a:ln>
        </p:spPr>
        <p:txBody>
          <a:bodyPr wrap="none">
            <a:spAutoFit/>
          </a:bodyPr>
          <a:lstStyle/>
          <a:p>
            <a:pPr eaLnBrk="0" hangingPunct="0"/>
            <a:r>
              <a:rPr lang="en-US">
                <a:solidFill>
                  <a:schemeClr val="tx1"/>
                </a:solidFill>
              </a:rPr>
              <a:t>IN THE </a:t>
            </a:r>
            <a:r>
              <a:rPr lang="en-US">
                <a:solidFill>
                  <a:srgbClr val="FF0000"/>
                </a:solidFill>
              </a:rPr>
              <a:t>“OPERATIONS BEFORE”</a:t>
            </a:r>
          </a:p>
          <a:p>
            <a:pPr eaLnBrk="0" hangingPunct="0"/>
            <a:r>
              <a:rPr lang="en-US">
                <a:solidFill>
                  <a:schemeClr val="tx1"/>
                </a:solidFill>
              </a:rPr>
              <a:t>THE OPERATORS INITIALS,</a:t>
            </a:r>
          </a:p>
          <a:p>
            <a:pPr eaLnBrk="0" hangingPunct="0"/>
            <a:r>
              <a:rPr lang="en-US">
                <a:solidFill>
                  <a:schemeClr val="tx1"/>
                </a:solidFill>
              </a:rPr>
              <a:t>VERIFYING IT HAS BEEN COMPL.</a:t>
            </a:r>
          </a:p>
          <a:p>
            <a:pPr eaLnBrk="0" hangingPunct="0"/>
            <a:r>
              <a:rPr lang="en-US">
                <a:solidFill>
                  <a:schemeClr val="tx1"/>
                </a:solidFill>
              </a:rPr>
              <a:t>PER THE LEDGEND OF MARKINGS</a:t>
            </a:r>
          </a:p>
          <a:p>
            <a:pPr eaLnBrk="0" hangingPunct="0"/>
            <a:r>
              <a:rPr lang="en-US">
                <a:solidFill>
                  <a:schemeClr val="tx1"/>
                </a:solidFill>
              </a:rPr>
              <a:t>AND APPROPRIATE TM BEFORE</a:t>
            </a:r>
          </a:p>
          <a:p>
            <a:pPr eaLnBrk="0" hangingPunct="0"/>
            <a:r>
              <a:rPr lang="en-US">
                <a:solidFill>
                  <a:schemeClr val="tx1"/>
                </a:solidFill>
              </a:rPr>
              <a:t>LEAVING THE MOTOR POOL.</a:t>
            </a:r>
          </a:p>
        </p:txBody>
      </p:sp>
      <p:sp>
        <p:nvSpPr>
          <p:cNvPr id="314372" name="Text Box 6148"/>
          <p:cNvSpPr txBox="1">
            <a:spLocks noChangeArrowheads="1"/>
          </p:cNvSpPr>
          <p:nvPr/>
        </p:nvSpPr>
        <p:spPr bwMode="auto">
          <a:xfrm>
            <a:off x="0" y="2190750"/>
            <a:ext cx="4776788" cy="1920875"/>
          </a:xfrm>
          <a:prstGeom prst="rect">
            <a:avLst/>
          </a:prstGeom>
          <a:noFill/>
          <a:ln w="12700">
            <a:noFill/>
            <a:miter lim="800000"/>
            <a:headEnd type="none" w="sm" len="sm"/>
            <a:tailEnd type="none" w="sm" len="sm"/>
          </a:ln>
        </p:spPr>
        <p:txBody>
          <a:bodyPr wrap="none">
            <a:spAutoFit/>
          </a:bodyPr>
          <a:lstStyle/>
          <a:p>
            <a:pPr eaLnBrk="0" hangingPunct="0"/>
            <a:r>
              <a:rPr lang="en-US">
                <a:solidFill>
                  <a:schemeClr val="tx1"/>
                </a:solidFill>
              </a:rPr>
              <a:t>THE LEDGEND OF MARKINGS</a:t>
            </a:r>
          </a:p>
          <a:p>
            <a:pPr eaLnBrk="0" hangingPunct="0"/>
            <a:r>
              <a:rPr lang="en-US">
                <a:solidFill>
                  <a:schemeClr val="tx1"/>
                </a:solidFill>
              </a:rPr>
              <a:t>AND IN THE </a:t>
            </a:r>
            <a:r>
              <a:rPr lang="en-US">
                <a:solidFill>
                  <a:srgbClr val="FF0000"/>
                </a:solidFill>
              </a:rPr>
              <a:t>“OPERATIONS DURING”</a:t>
            </a:r>
          </a:p>
          <a:p>
            <a:pPr eaLnBrk="0" hangingPunct="0"/>
            <a:r>
              <a:rPr lang="en-US">
                <a:solidFill>
                  <a:schemeClr val="tx1"/>
                </a:solidFill>
              </a:rPr>
              <a:t>THE OPERATORS INITIALS,</a:t>
            </a:r>
          </a:p>
          <a:p>
            <a:pPr eaLnBrk="0" hangingPunct="0"/>
            <a:r>
              <a:rPr lang="en-US">
                <a:solidFill>
                  <a:schemeClr val="tx1"/>
                </a:solidFill>
              </a:rPr>
              <a:t>VERIFYING IT HAS BEEN COMPL.</a:t>
            </a:r>
          </a:p>
          <a:p>
            <a:pPr eaLnBrk="0" hangingPunct="0"/>
            <a:r>
              <a:rPr lang="en-US">
                <a:solidFill>
                  <a:schemeClr val="tx1"/>
                </a:solidFill>
              </a:rPr>
              <a:t>PER APPROPRIATE TM DURING</a:t>
            </a:r>
          </a:p>
          <a:p>
            <a:pPr eaLnBrk="0" hangingPunct="0"/>
            <a:r>
              <a:rPr lang="en-US">
                <a:solidFill>
                  <a:schemeClr val="tx1"/>
                </a:solidFill>
              </a:rPr>
              <a:t>EQUIPMENT OPERATIONS.</a:t>
            </a:r>
          </a:p>
        </p:txBody>
      </p:sp>
      <p:sp>
        <p:nvSpPr>
          <p:cNvPr id="314373" name="Text Box 6149"/>
          <p:cNvSpPr txBox="1">
            <a:spLocks noChangeArrowheads="1"/>
          </p:cNvSpPr>
          <p:nvPr/>
        </p:nvSpPr>
        <p:spPr bwMode="auto">
          <a:xfrm>
            <a:off x="0" y="4387850"/>
            <a:ext cx="4521200" cy="2225675"/>
          </a:xfrm>
          <a:prstGeom prst="rect">
            <a:avLst/>
          </a:prstGeom>
          <a:noFill/>
          <a:ln w="12700">
            <a:noFill/>
            <a:miter lim="800000"/>
            <a:headEnd type="none" w="sm" len="sm"/>
            <a:tailEnd type="none" w="sm" len="sm"/>
          </a:ln>
        </p:spPr>
        <p:txBody>
          <a:bodyPr wrap="none">
            <a:spAutoFit/>
          </a:bodyPr>
          <a:lstStyle/>
          <a:p>
            <a:pPr eaLnBrk="0" hangingPunct="0"/>
            <a:r>
              <a:rPr lang="en-US">
                <a:solidFill>
                  <a:schemeClr val="tx1"/>
                </a:solidFill>
              </a:rPr>
              <a:t>IN THE </a:t>
            </a:r>
            <a:r>
              <a:rPr lang="en-US">
                <a:solidFill>
                  <a:srgbClr val="FF0000"/>
                </a:solidFill>
              </a:rPr>
              <a:t>“OPERATIONS AFTER”</a:t>
            </a:r>
          </a:p>
          <a:p>
            <a:pPr eaLnBrk="0" hangingPunct="0"/>
            <a:r>
              <a:rPr lang="en-US">
                <a:solidFill>
                  <a:schemeClr val="tx1"/>
                </a:solidFill>
              </a:rPr>
              <a:t>THE OPERATORS INITIALS,</a:t>
            </a:r>
          </a:p>
          <a:p>
            <a:pPr eaLnBrk="0" hangingPunct="0"/>
            <a:r>
              <a:rPr lang="en-US">
                <a:solidFill>
                  <a:schemeClr val="tx1"/>
                </a:solidFill>
              </a:rPr>
              <a:t>VERIFYING IT HAS BEEN COMPL.</a:t>
            </a:r>
          </a:p>
          <a:p>
            <a:pPr eaLnBrk="0" hangingPunct="0"/>
            <a:r>
              <a:rPr lang="en-US">
                <a:solidFill>
                  <a:schemeClr val="tx1"/>
                </a:solidFill>
              </a:rPr>
              <a:t>PER THE LEDGEND OF MARKINGS</a:t>
            </a:r>
          </a:p>
          <a:p>
            <a:pPr eaLnBrk="0" hangingPunct="0"/>
            <a:r>
              <a:rPr lang="en-US">
                <a:solidFill>
                  <a:schemeClr val="tx1"/>
                </a:solidFill>
              </a:rPr>
              <a:t>AND APPROPRIATE TM PRIOR TO</a:t>
            </a:r>
          </a:p>
          <a:p>
            <a:pPr eaLnBrk="0" hangingPunct="0"/>
            <a:r>
              <a:rPr lang="en-US">
                <a:solidFill>
                  <a:schemeClr val="tx1"/>
                </a:solidFill>
              </a:rPr>
              <a:t>RETURNING 10523 TO THE</a:t>
            </a:r>
          </a:p>
          <a:p>
            <a:pPr eaLnBrk="0" hangingPunct="0"/>
            <a:r>
              <a:rPr lang="en-US">
                <a:solidFill>
                  <a:schemeClr val="tx1"/>
                </a:solidFill>
              </a:rPr>
              <a:t>DISPATCHER.</a:t>
            </a:r>
          </a:p>
        </p:txBody>
      </p:sp>
      <p:sp>
        <p:nvSpPr>
          <p:cNvPr id="314374" name="Text Box 6150"/>
          <p:cNvSpPr txBox="1">
            <a:spLocks noChangeArrowheads="1"/>
          </p:cNvSpPr>
          <p:nvPr/>
        </p:nvSpPr>
        <p:spPr bwMode="auto">
          <a:xfrm>
            <a:off x="4724400" y="5459413"/>
            <a:ext cx="4419600" cy="1311275"/>
          </a:xfrm>
          <a:prstGeom prst="rect">
            <a:avLst/>
          </a:prstGeom>
          <a:noFill/>
          <a:ln w="12700">
            <a:noFill/>
            <a:miter lim="800000"/>
            <a:headEnd type="none" w="sm" len="sm"/>
            <a:tailEnd type="none" w="sm" len="sm"/>
          </a:ln>
        </p:spPr>
        <p:txBody>
          <a:bodyPr>
            <a:spAutoFit/>
          </a:bodyPr>
          <a:lstStyle/>
          <a:p>
            <a:pPr eaLnBrk="0" hangingPunct="0"/>
            <a:r>
              <a:rPr lang="en-US">
                <a:solidFill>
                  <a:schemeClr val="bg1"/>
                </a:solidFill>
                <a:latin typeface="Courier New" pitchFamily="49" charset="0"/>
              </a:rPr>
              <a:t>ENTER ANY AMPLIFYING COMMENTS FOR</a:t>
            </a:r>
          </a:p>
          <a:p>
            <a:pPr eaLnBrk="0" hangingPunct="0"/>
            <a:r>
              <a:rPr lang="en-US">
                <a:solidFill>
                  <a:schemeClr val="bg1"/>
                </a:solidFill>
                <a:latin typeface="Courier New" pitchFamily="49" charset="0"/>
              </a:rPr>
              <a:t>CM THAT REQUIRES 2</a:t>
            </a:r>
            <a:r>
              <a:rPr lang="en-US" baseline="30000">
                <a:solidFill>
                  <a:schemeClr val="bg1"/>
                </a:solidFill>
                <a:latin typeface="Courier New" pitchFamily="49" charset="0"/>
              </a:rPr>
              <a:t>ND</a:t>
            </a:r>
            <a:r>
              <a:rPr lang="en-US">
                <a:solidFill>
                  <a:schemeClr val="bg1"/>
                </a:solidFill>
                <a:latin typeface="Courier New" pitchFamily="49" charset="0"/>
              </a:rPr>
              <a:t> EOM OR HIGHER</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14371"/>
                                        </p:tgtEl>
                                        <p:attrNameLst>
                                          <p:attrName>style.visibility</p:attrName>
                                        </p:attrNameLst>
                                      </p:cBhvr>
                                      <p:to>
                                        <p:strVal val="visible"/>
                                      </p:to>
                                    </p:set>
                                    <p:animEffect transition="in" filter="dissolve">
                                      <p:cBhvr>
                                        <p:cTn id="7" dur="500"/>
                                        <p:tgtEl>
                                          <p:spTgt spid="314371"/>
                                        </p:tgtEl>
                                      </p:cBhvr>
                                    </p:animEffect>
                                  </p:childTnLst>
                                  <p:subTnLst>
                                    <p:animClr clrSpc="rgb" dir="cw">
                                      <p:cBhvr override="childStyle">
                                        <p:cTn dur="1" fill="hold" display="0" masterRel="nextClick" afterEffect="1"/>
                                        <p:tgtEl>
                                          <p:spTgt spid="314371"/>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14372"/>
                                        </p:tgtEl>
                                        <p:attrNameLst>
                                          <p:attrName>style.visibility</p:attrName>
                                        </p:attrNameLst>
                                      </p:cBhvr>
                                      <p:to>
                                        <p:strVal val="visible"/>
                                      </p:to>
                                    </p:set>
                                    <p:animEffect transition="in" filter="checkerboard(across)">
                                      <p:cBhvr>
                                        <p:cTn id="12" dur="500"/>
                                        <p:tgtEl>
                                          <p:spTgt spid="314372"/>
                                        </p:tgtEl>
                                      </p:cBhvr>
                                    </p:animEffect>
                                  </p:childTnLst>
                                  <p:subTnLst>
                                    <p:animClr clrSpc="rgb" dir="cw">
                                      <p:cBhvr override="childStyle">
                                        <p:cTn dur="1" fill="hold" display="0" masterRel="nextClick" afterEffect="1"/>
                                        <p:tgtEl>
                                          <p:spTgt spid="314372"/>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14373"/>
                                        </p:tgtEl>
                                        <p:attrNameLst>
                                          <p:attrName>style.visibility</p:attrName>
                                        </p:attrNameLst>
                                      </p:cBhvr>
                                      <p:to>
                                        <p:strVal val="visible"/>
                                      </p:to>
                                    </p:set>
                                    <p:animEffect transition="in" filter="blinds(horizontal)">
                                      <p:cBhvr>
                                        <p:cTn id="17" dur="500"/>
                                        <p:tgtEl>
                                          <p:spTgt spid="314373"/>
                                        </p:tgtEl>
                                      </p:cBhvr>
                                    </p:animEffect>
                                  </p:childTnLst>
                                </p:cTn>
                              </p:par>
                            </p:childTnLst>
                          </p:cTn>
                        </p:par>
                        <p:par>
                          <p:cTn id="18" fill="hold">
                            <p:stCondLst>
                              <p:cond delay="500"/>
                            </p:stCondLst>
                            <p:childTnLst>
                              <p:par>
                                <p:cTn id="19" presetID="9" presetClass="entr" presetSubtype="0" fill="hold" grpId="0" nodeType="afterEffect">
                                  <p:stCondLst>
                                    <p:cond delay="0"/>
                                  </p:stCondLst>
                                  <p:childTnLst>
                                    <p:set>
                                      <p:cBhvr>
                                        <p:cTn id="20" dur="1" fill="hold">
                                          <p:stCondLst>
                                            <p:cond delay="0"/>
                                          </p:stCondLst>
                                        </p:cTn>
                                        <p:tgtEl>
                                          <p:spTgt spid="314374"/>
                                        </p:tgtEl>
                                        <p:attrNameLst>
                                          <p:attrName>style.visibility</p:attrName>
                                        </p:attrNameLst>
                                      </p:cBhvr>
                                      <p:to>
                                        <p:strVal val="visible"/>
                                      </p:to>
                                    </p:set>
                                    <p:animEffect transition="in" filter="dissolve">
                                      <p:cBhvr>
                                        <p:cTn id="21" dur="500"/>
                                        <p:tgtEl>
                                          <p:spTgt spid="3143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371" grpId="0" autoUpdateAnimBg="0"/>
      <p:bldP spid="314372" grpId="0" autoUpdateAnimBg="0"/>
      <p:bldP spid="314373" grpId="0" autoUpdateAnimBg="0"/>
      <p:bldP spid="314374" grpId="0"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762000" y="0"/>
            <a:ext cx="7772400" cy="1143000"/>
          </a:xfrm>
        </p:spPr>
        <p:txBody>
          <a:bodyPr/>
          <a:lstStyle/>
          <a:p>
            <a:pPr algn="ctr" eaLnBrk="1" fontAlgn="auto" hangingPunct="1">
              <a:spcAft>
                <a:spcPts val="0"/>
              </a:spcAft>
              <a:defRPr/>
            </a:pPr>
            <a:r>
              <a:rPr sz="6000" b="1" smtClean="0">
                <a:solidFill>
                  <a:srgbClr val="FF0000"/>
                </a:solidFill>
              </a:rPr>
              <a:t>DISPOSITION</a:t>
            </a:r>
          </a:p>
        </p:txBody>
      </p:sp>
      <p:pic>
        <p:nvPicPr>
          <p:cNvPr id="7" name="ClipArt Placeholder 6" descr="accident.jpg"/>
          <p:cNvPicPr>
            <a:picLocks noGrp="1" noChangeAspect="1"/>
          </p:cNvPicPr>
          <p:nvPr>
            <p:ph type="clipArt" sz="half" idx="1"/>
          </p:nvPr>
        </p:nvPicPr>
        <p:blipFill>
          <a:blip r:embed="rId2" cstate="print"/>
          <a:srcRect/>
          <a:stretch>
            <a:fillRect/>
          </a:stretch>
        </p:blipFill>
        <p:spPr>
          <a:xfrm>
            <a:off x="457200" y="3048000"/>
            <a:ext cx="3429000" cy="2362200"/>
          </a:xfrm>
        </p:spPr>
      </p:pic>
      <p:sp>
        <p:nvSpPr>
          <p:cNvPr id="74755" name="Rectangle 3"/>
          <p:cNvSpPr>
            <a:spLocks noGrp="1" noChangeArrowheads="1"/>
          </p:cNvSpPr>
          <p:nvPr>
            <p:ph type="body" sz="half" idx="2"/>
          </p:nvPr>
        </p:nvSpPr>
        <p:spPr>
          <a:xfrm>
            <a:off x="3810000" y="1981200"/>
            <a:ext cx="4876800" cy="4114800"/>
          </a:xfrm>
        </p:spPr>
        <p:txBody>
          <a:bodyPr/>
          <a:lstStyle/>
          <a:p>
            <a:pPr lvl="1" eaLnBrk="1" hangingPunct="1">
              <a:buClr>
                <a:srgbClr val="FF0000"/>
              </a:buClr>
              <a:buFont typeface="Wingdings" pitchFamily="2" charset="2"/>
              <a:buChar char="ü"/>
            </a:pPr>
            <a:endParaRPr lang="en-US" sz="3600" b="1" smtClean="0">
              <a:solidFill>
                <a:schemeClr val="tx1"/>
              </a:solidFill>
              <a:latin typeface="Times New Roman" pitchFamily="18" charset="0"/>
              <a:cs typeface="Times New Roman" pitchFamily="18" charset="0"/>
            </a:endParaRPr>
          </a:p>
          <a:p>
            <a:pPr lvl="1" eaLnBrk="1" hangingPunct="1">
              <a:buClr>
                <a:srgbClr val="FF0000"/>
              </a:buClr>
              <a:buFont typeface="Wingdings" pitchFamily="2" charset="2"/>
              <a:buChar char="ü"/>
            </a:pPr>
            <a:r>
              <a:rPr lang="en-US" sz="3200" b="1" smtClean="0">
                <a:solidFill>
                  <a:schemeClr val="tx1"/>
                </a:solidFill>
                <a:latin typeface="Times New Roman" pitchFamily="18" charset="0"/>
                <a:cs typeface="Times New Roman" pitchFamily="18" charset="0"/>
              </a:rPr>
              <a:t>If equipment was involved in a accident and an investigation is being conducted, retain till no longer required or equipment is disposed of or repaired.</a:t>
            </a:r>
          </a:p>
        </p:txBody>
      </p:sp>
      <p:sp>
        <p:nvSpPr>
          <p:cNvPr id="8" name="Rectangle 7"/>
          <p:cNvSpPr>
            <a:spLocks noChangeArrowheads="1"/>
          </p:cNvSpPr>
          <p:nvPr/>
        </p:nvSpPr>
        <p:spPr bwMode="auto">
          <a:xfrm>
            <a:off x="762000" y="1066800"/>
            <a:ext cx="7162800" cy="1200150"/>
          </a:xfrm>
          <a:prstGeom prst="rect">
            <a:avLst/>
          </a:prstGeom>
          <a:noFill/>
          <a:ln w="9525">
            <a:noFill/>
            <a:miter lim="800000"/>
            <a:headEnd/>
            <a:tailEnd/>
          </a:ln>
        </p:spPr>
        <p:txBody>
          <a:bodyPr>
            <a:spAutoFit/>
          </a:bodyPr>
          <a:lstStyle/>
          <a:p>
            <a:pPr marL="639763" lvl="1" indent="-273050">
              <a:spcBef>
                <a:spcPts val="300"/>
              </a:spcBef>
              <a:buClr>
                <a:srgbClr val="FF0000"/>
              </a:buClr>
              <a:buSzPct val="85000"/>
              <a:buFont typeface="Wingdings" pitchFamily="2" charset="2"/>
              <a:buChar char="ü"/>
            </a:pPr>
            <a:r>
              <a:rPr lang="en-US" sz="3600">
                <a:solidFill>
                  <a:srgbClr val="000000"/>
                </a:solidFill>
                <a:cs typeface="Times New Roman" pitchFamily="18" charset="0"/>
              </a:rPr>
              <a:t>Retain for a minimum of 30 days.</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4755">
                                            <p:txEl>
                                              <p:pRg st="1" end="1"/>
                                            </p:txEl>
                                          </p:spTgt>
                                        </p:tgtEl>
                                        <p:attrNameLst>
                                          <p:attrName>style.visibility</p:attrName>
                                        </p:attrNameLst>
                                      </p:cBhvr>
                                      <p:to>
                                        <p:strVal val="visible"/>
                                      </p:to>
                                    </p:set>
                                    <p:animEffect transition="in" filter="wipe(left)">
                                      <p:cBhvr>
                                        <p:cTn id="12" dur="500"/>
                                        <p:tgtEl>
                                          <p:spTgt spid="74755">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uild="p" bldLvl="2" autoUpdateAnimBg="0" advAuto="0"/>
      <p:bldP spid="8" grpId="0"/>
    </p:bldLst>
  </p:timing>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838200" y="5715000"/>
            <a:ext cx="7772400" cy="1295400"/>
          </a:xfrm>
        </p:spPr>
        <p:txBody>
          <a:bodyPr>
            <a:normAutofit fontScale="90000"/>
          </a:bodyPr>
          <a:lstStyle/>
          <a:p>
            <a:pPr algn="ctr" eaLnBrk="1" fontAlgn="auto" hangingPunct="1">
              <a:spcAft>
                <a:spcPts val="0"/>
              </a:spcAft>
              <a:defRPr/>
            </a:pPr>
            <a:r>
              <a:rPr sz="9600" b="1" smtClean="0">
                <a:solidFill>
                  <a:srgbClr val="FF0000"/>
                </a:solidFill>
              </a:rPr>
              <a:t>QUESTIONS</a:t>
            </a:r>
            <a:br>
              <a:rPr sz="9600" b="1" smtClean="0">
                <a:solidFill>
                  <a:srgbClr val="FF0000"/>
                </a:solidFill>
              </a:rPr>
            </a:br>
            <a:r>
              <a:rPr sz="13300" b="1" smtClean="0">
                <a:solidFill>
                  <a:srgbClr val="FF0000"/>
                </a:solidFill>
              </a:rPr>
              <a:t>?</a:t>
            </a:r>
            <a:br>
              <a:rPr sz="13300" b="1" smtClean="0">
                <a:solidFill>
                  <a:srgbClr val="FF0000"/>
                </a:solidFill>
              </a:rPr>
            </a:br>
            <a:endParaRPr sz="13300" b="1" smtClean="0">
              <a:solidFill>
                <a:srgbClr val="FF0000"/>
              </a:solidFill>
            </a:endParaRPr>
          </a:p>
        </p:txBody>
      </p:sp>
    </p:spTree>
  </p:cSld>
  <p:clrMapOvr>
    <a:masterClrMapping/>
  </p:clrMapOvr>
  <p:transition spd="med">
    <p:random/>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15395" name="Rectangle 3"/>
          <p:cNvSpPr>
            <a:spLocks noGrp="1" noChangeArrowheads="1"/>
          </p:cNvSpPr>
          <p:nvPr>
            <p:ph idx="1"/>
          </p:nvPr>
        </p:nvSpPr>
        <p:spPr/>
        <p:txBody>
          <a:bodyPr/>
          <a:lstStyle/>
          <a:p>
            <a:pPr eaLnBrk="1" hangingPunct="1">
              <a:buClr>
                <a:srgbClr val="FF0000"/>
              </a:buClr>
              <a:buFontTx/>
              <a:buChar char="Q"/>
            </a:pPr>
            <a:r>
              <a:rPr lang="en-US" sz="3600" smtClean="0">
                <a:solidFill>
                  <a:srgbClr val="FF0000"/>
                </a:solidFill>
              </a:rPr>
              <a:t>.</a:t>
            </a:r>
            <a:r>
              <a:rPr lang="en-US" smtClean="0">
                <a:solidFill>
                  <a:srgbClr val="FF0000"/>
                </a:solidFill>
              </a:rPr>
              <a:t>	</a:t>
            </a:r>
            <a:r>
              <a:rPr lang="en-US" sz="3200" b="1" smtClean="0"/>
              <a:t>What does the signature in the “Work Performed” block, signify?</a:t>
            </a:r>
          </a:p>
          <a:p>
            <a:pPr eaLnBrk="1" hangingPunct="1">
              <a:buClr>
                <a:srgbClr val="FF0000"/>
              </a:buClr>
              <a:buFontTx/>
              <a:buChar char="Q"/>
            </a:pPr>
            <a:endParaRPr lang="en-US" sz="3200" b="1" smtClean="0"/>
          </a:p>
          <a:p>
            <a:pPr eaLnBrk="1" hangingPunct="1">
              <a:buClr>
                <a:srgbClr val="00FF00"/>
              </a:buClr>
              <a:buFont typeface="Wingdings 2" pitchFamily="18" charset="2"/>
              <a:buNone/>
            </a:pPr>
            <a:r>
              <a:rPr lang="en-US" sz="3200" smtClean="0"/>
              <a:t>A. 	</a:t>
            </a:r>
            <a:r>
              <a:rPr lang="en-US" sz="3200" b="1" smtClean="0"/>
              <a:t>Verifies that the work is completed</a:t>
            </a:r>
            <a:r>
              <a:rPr lang="en-US" b="1" smtClean="0">
                <a:solidFill>
                  <a:srgbClr val="FFFFFF"/>
                </a:solidFill>
              </a:rPr>
              <a:t>.</a:t>
            </a:r>
            <a:endParaRPr lang="en-US" b="1" smtClean="0">
              <a:solidFill>
                <a:srgbClr val="00FF00"/>
              </a:solidFill>
            </a:endParaRPr>
          </a:p>
        </p:txBody>
      </p:sp>
      <p:sp>
        <p:nvSpPr>
          <p:cNvPr id="90114" name="Rectangle 2"/>
          <p:cNvSpPr>
            <a:spLocks noGrp="1" noChangeArrowheads="1"/>
          </p:cNvSpPr>
          <p:nvPr>
            <p:ph type="title"/>
          </p:nvPr>
        </p:nvSpPr>
        <p:spPr>
          <a:xfrm>
            <a:off x="0" y="381000"/>
            <a:ext cx="9144000" cy="1143000"/>
          </a:xfrm>
        </p:spPr>
        <p:txBody>
          <a:bodyPr/>
          <a:lstStyle/>
          <a:p>
            <a:pPr algn="ctr" eaLnBrk="1" fontAlgn="auto" hangingPunct="1">
              <a:spcAft>
                <a:spcPts val="0"/>
              </a:spcAft>
              <a:defRPr/>
            </a:pPr>
            <a:r>
              <a:rPr sz="6000" b="1" smtClean="0">
                <a:solidFill>
                  <a:srgbClr val="FF0000"/>
                </a:solidFill>
              </a:rPr>
              <a:t>QUESTIONS TO YOU!!!</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315395">
                                            <p:txEl>
                                              <p:pRg st="0" end="0"/>
                                            </p:txEl>
                                          </p:spTgt>
                                        </p:tgtEl>
                                        <p:attrNameLst>
                                          <p:attrName>style.visibility</p:attrName>
                                        </p:attrNameLst>
                                      </p:cBhvr>
                                      <p:to>
                                        <p:strVal val="visible"/>
                                      </p:to>
                                    </p:set>
                                    <p:anim calcmode="lin" valueType="num">
                                      <p:cBhvr>
                                        <p:cTn id="7" dur="500" fill="hold"/>
                                        <p:tgtEl>
                                          <p:spTgt spid="315395">
                                            <p:txEl>
                                              <p:pRg st="0" end="0"/>
                                            </p:txEl>
                                          </p:spTgt>
                                        </p:tgtEl>
                                        <p:attrNameLst>
                                          <p:attrName>ppt_w</p:attrName>
                                        </p:attrNameLst>
                                      </p:cBhvr>
                                      <p:tavLst>
                                        <p:tav tm="0">
                                          <p:val>
                                            <p:strVal val="2/3*#ppt_w"/>
                                          </p:val>
                                        </p:tav>
                                        <p:tav tm="100000">
                                          <p:val>
                                            <p:strVal val="#ppt_w"/>
                                          </p:val>
                                        </p:tav>
                                      </p:tavLst>
                                    </p:anim>
                                    <p:anim calcmode="lin" valueType="num">
                                      <p:cBhvr>
                                        <p:cTn id="8" dur="500" fill="hold"/>
                                        <p:tgtEl>
                                          <p:spTgt spid="315395">
                                            <p:txEl>
                                              <p:pRg st="0" end="0"/>
                                            </p:txEl>
                                          </p:spTgt>
                                        </p:tgtEl>
                                        <p:attrNameLst>
                                          <p:attrName>ppt_h</p:attrName>
                                        </p:attrNameLst>
                                      </p:cBhvr>
                                      <p:tavLst>
                                        <p:tav tm="0">
                                          <p:val>
                                            <p:strVal val="2/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315395">
                                            <p:txEl>
                                              <p:pRg st="2" end="2"/>
                                            </p:txEl>
                                          </p:spTgt>
                                        </p:tgtEl>
                                        <p:attrNameLst>
                                          <p:attrName>style.visibility</p:attrName>
                                        </p:attrNameLst>
                                      </p:cBhvr>
                                      <p:to>
                                        <p:strVal val="visible"/>
                                      </p:to>
                                    </p:set>
                                    <p:anim calcmode="lin" valueType="num">
                                      <p:cBhvr>
                                        <p:cTn id="13" dur="500" fill="hold"/>
                                        <p:tgtEl>
                                          <p:spTgt spid="315395">
                                            <p:txEl>
                                              <p:pRg st="2" end="2"/>
                                            </p:txEl>
                                          </p:spTgt>
                                        </p:tgtEl>
                                        <p:attrNameLst>
                                          <p:attrName>ppt_w</p:attrName>
                                        </p:attrNameLst>
                                      </p:cBhvr>
                                      <p:tavLst>
                                        <p:tav tm="0">
                                          <p:val>
                                            <p:strVal val="2/3*#ppt_w"/>
                                          </p:val>
                                        </p:tav>
                                        <p:tav tm="100000">
                                          <p:val>
                                            <p:strVal val="#ppt_w"/>
                                          </p:val>
                                        </p:tav>
                                      </p:tavLst>
                                    </p:anim>
                                    <p:anim calcmode="lin" valueType="num">
                                      <p:cBhvr>
                                        <p:cTn id="14" dur="500" fill="hold"/>
                                        <p:tgtEl>
                                          <p:spTgt spid="315395">
                                            <p:txEl>
                                              <p:pRg st="2" end="2"/>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395" grpId="0" build="p" autoUpdateAnimBg="0"/>
    </p:bldLst>
  </p:timing>
</p:sld>
</file>

<file path=ppt/slides/slide8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16419" name="Rectangle 3"/>
          <p:cNvSpPr>
            <a:spLocks noGrp="1" noChangeArrowheads="1"/>
          </p:cNvSpPr>
          <p:nvPr>
            <p:ph idx="1"/>
          </p:nvPr>
        </p:nvSpPr>
        <p:spPr/>
        <p:txBody>
          <a:bodyPr/>
          <a:lstStyle/>
          <a:p>
            <a:pPr eaLnBrk="1" hangingPunct="1">
              <a:buClr>
                <a:srgbClr val="FF0000"/>
              </a:buClr>
              <a:buFontTx/>
              <a:buChar char="Q"/>
            </a:pPr>
            <a:r>
              <a:rPr lang="en-US" sz="2800" smtClean="0">
                <a:solidFill>
                  <a:srgbClr val="FF0000"/>
                </a:solidFill>
              </a:rPr>
              <a:t>.</a:t>
            </a:r>
            <a:r>
              <a:rPr lang="en-US" smtClean="0">
                <a:solidFill>
                  <a:srgbClr val="FF0000"/>
                </a:solidFill>
              </a:rPr>
              <a:t>	</a:t>
            </a:r>
            <a:r>
              <a:rPr lang="en-US" sz="2800" b="1" smtClean="0"/>
              <a:t>Who can sign the “Released By” block when the operator cannot obtain the signature from the jobsite supervisor?</a:t>
            </a:r>
          </a:p>
          <a:p>
            <a:pPr eaLnBrk="1" hangingPunct="1">
              <a:buClr>
                <a:srgbClr val="FF0000"/>
              </a:buClr>
              <a:buFontTx/>
              <a:buChar char="Q"/>
            </a:pPr>
            <a:endParaRPr lang="en-US" sz="2800" smtClean="0"/>
          </a:p>
          <a:p>
            <a:pPr eaLnBrk="1" hangingPunct="1">
              <a:buClr>
                <a:srgbClr val="00FF00"/>
              </a:buClr>
              <a:buFontTx/>
              <a:buChar char="A"/>
            </a:pPr>
            <a:endParaRPr lang="en-US" sz="2800" smtClean="0"/>
          </a:p>
          <a:p>
            <a:pPr eaLnBrk="1" hangingPunct="1">
              <a:buClr>
                <a:srgbClr val="00FF00"/>
              </a:buClr>
              <a:buFont typeface="Wingdings 2" pitchFamily="18" charset="2"/>
              <a:buNone/>
            </a:pPr>
            <a:r>
              <a:rPr lang="en-US" sz="2800" smtClean="0"/>
              <a:t>A.      </a:t>
            </a:r>
            <a:r>
              <a:rPr lang="en-US" sz="2800" b="1" smtClean="0"/>
              <a:t>The equipment officer, chief, or foreman can sign.</a:t>
            </a:r>
          </a:p>
        </p:txBody>
      </p:sp>
      <p:sp>
        <p:nvSpPr>
          <p:cNvPr id="91138" name="Rectangle 2"/>
          <p:cNvSpPr>
            <a:spLocks noGrp="1" noChangeArrowheads="1"/>
          </p:cNvSpPr>
          <p:nvPr>
            <p:ph type="title"/>
          </p:nvPr>
        </p:nvSpPr>
        <p:spPr>
          <a:xfrm>
            <a:off x="0" y="381000"/>
            <a:ext cx="9144000" cy="1143000"/>
          </a:xfrm>
        </p:spPr>
        <p:txBody>
          <a:bodyPr/>
          <a:lstStyle/>
          <a:p>
            <a:pPr algn="ctr" eaLnBrk="1" fontAlgn="auto" hangingPunct="1">
              <a:spcAft>
                <a:spcPts val="0"/>
              </a:spcAft>
              <a:defRPr/>
            </a:pPr>
            <a:r>
              <a:rPr sz="6000" b="1" smtClean="0">
                <a:solidFill>
                  <a:srgbClr val="FF0000"/>
                </a:solidFill>
              </a:rPr>
              <a:t>QUESTIONS TO YOU!!!</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316419">
                                            <p:txEl>
                                              <p:pRg st="0" end="0"/>
                                            </p:txEl>
                                          </p:spTgt>
                                        </p:tgtEl>
                                        <p:attrNameLst>
                                          <p:attrName>style.visibility</p:attrName>
                                        </p:attrNameLst>
                                      </p:cBhvr>
                                      <p:to>
                                        <p:strVal val="visible"/>
                                      </p:to>
                                    </p:set>
                                    <p:anim calcmode="lin" valueType="num">
                                      <p:cBhvr additive="base">
                                        <p:cTn id="7" dur="500" fill="hold"/>
                                        <p:tgtEl>
                                          <p:spTgt spid="31641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164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316419">
                                            <p:txEl>
                                              <p:pRg st="3" end="3"/>
                                            </p:txEl>
                                          </p:spTgt>
                                        </p:tgtEl>
                                        <p:attrNameLst>
                                          <p:attrName>style.visibility</p:attrName>
                                        </p:attrNameLst>
                                      </p:cBhvr>
                                      <p:to>
                                        <p:strVal val="visible"/>
                                      </p:to>
                                    </p:set>
                                    <p:anim calcmode="lin" valueType="num">
                                      <p:cBhvr additive="base">
                                        <p:cTn id="13" dur="500" fill="hold"/>
                                        <p:tgtEl>
                                          <p:spTgt spid="316419">
                                            <p:txEl>
                                              <p:pRg st="3" end="3"/>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1641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419" grpId="0" build="p"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Content Placeholder 2"/>
          <p:cNvSpPr>
            <a:spLocks noGrp="1"/>
          </p:cNvSpPr>
          <p:nvPr>
            <p:ph idx="1"/>
          </p:nvPr>
        </p:nvSpPr>
        <p:spPr>
          <a:xfrm>
            <a:off x="685800" y="2514600"/>
            <a:ext cx="7772400" cy="1371600"/>
          </a:xfrm>
        </p:spPr>
        <p:txBody>
          <a:bodyPr/>
          <a:lstStyle/>
          <a:p>
            <a:pPr algn="ctr" eaLnBrk="1" hangingPunct="1">
              <a:buFontTx/>
              <a:buNone/>
            </a:pPr>
            <a:r>
              <a:rPr lang="en-US" sz="7200" b="1" i="1" smtClean="0">
                <a:solidFill>
                  <a:srgbClr val="FF0000"/>
                </a:solidFill>
              </a:rPr>
              <a:t>BREAK!!!</a:t>
            </a:r>
          </a:p>
        </p:txBody>
      </p:sp>
    </p:spTree>
  </p:cSld>
  <p:clrMapOvr>
    <a:masterClrMapping/>
  </p:clrMapOvr>
  <p:transition spd="med">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idx="4294967295"/>
          </p:nvPr>
        </p:nvSpPr>
        <p:spPr>
          <a:xfrm>
            <a:off x="0" y="381000"/>
            <a:ext cx="7772400" cy="4267200"/>
          </a:xfrm>
        </p:spPr>
        <p:txBody>
          <a:bodyPr/>
          <a:lstStyle/>
          <a:p>
            <a:pPr algn="ctr" eaLnBrk="1" fontAlgn="auto" hangingPunct="1">
              <a:spcAft>
                <a:spcPts val="0"/>
              </a:spcAft>
              <a:defRPr/>
            </a:pPr>
            <a:r>
              <a:rPr sz="9600" smtClean="0"/>
              <a:t>?</a:t>
            </a:r>
          </a:p>
        </p:txBody>
      </p:sp>
      <p:pic>
        <p:nvPicPr>
          <p:cNvPr id="212994" name="Picture 2" descr="C:\Users\justin.j.webber\AppData\Local\Microsoft\Windows\Temporary Internet Files\Content.IE5\2QQQJNVV\MM900282748[1].gif"/>
          <p:cNvPicPr>
            <a:picLocks noChangeAspect="1" noChangeArrowheads="1" noCrop="1"/>
          </p:cNvPicPr>
          <p:nvPr/>
        </p:nvPicPr>
        <p:blipFill>
          <a:blip r:embed="rId2" cstate="print"/>
          <a:srcRect/>
          <a:stretch>
            <a:fillRect/>
          </a:stretch>
        </p:blipFill>
        <p:spPr bwMode="auto">
          <a:xfrm>
            <a:off x="457201" y="457200"/>
            <a:ext cx="8229600" cy="60198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spd="med">
    <p:random/>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8546" name="Picture 1026" descr="Marine Form4"/>
          <p:cNvPicPr>
            <a:picLocks noChangeAspect="1" noChangeArrowheads="1"/>
          </p:cNvPicPr>
          <p:nvPr/>
        </p:nvPicPr>
        <p:blipFill>
          <a:blip r:embed="rId2" cstate="print"/>
          <a:srcRect/>
          <a:stretch>
            <a:fillRect/>
          </a:stretch>
        </p:blipFill>
        <p:spPr bwMode="auto">
          <a:xfrm>
            <a:off x="990600" y="0"/>
            <a:ext cx="7086600" cy="6858000"/>
          </a:xfrm>
          <a:prstGeom prst="rect">
            <a:avLst/>
          </a:prstGeom>
          <a:noFill/>
          <a:ln w="9525">
            <a:noFill/>
            <a:miter lim="800000"/>
            <a:headEnd/>
            <a:tailEnd/>
          </a:ln>
        </p:spPr>
      </p:pic>
      <p:sp>
        <p:nvSpPr>
          <p:cNvPr id="108547" name="Text Box 1027"/>
          <p:cNvSpPr txBox="1">
            <a:spLocks noChangeArrowheads="1"/>
          </p:cNvSpPr>
          <p:nvPr/>
        </p:nvSpPr>
        <p:spPr bwMode="auto">
          <a:xfrm flipH="1" flipV="1">
            <a:off x="1774825" y="609600"/>
            <a:ext cx="184150" cy="274638"/>
          </a:xfrm>
          <a:prstGeom prst="rect">
            <a:avLst/>
          </a:prstGeom>
          <a:noFill/>
          <a:ln w="12700">
            <a:noFill/>
            <a:miter lim="800000"/>
            <a:headEnd type="none" w="sm" len="sm"/>
            <a:tailEnd type="none" w="sm" len="sm"/>
          </a:ln>
        </p:spPr>
        <p:txBody>
          <a:bodyPr rot="10800000">
            <a:spAutoFit/>
          </a:bodyPr>
          <a:lstStyle/>
          <a:p>
            <a:pPr eaLnBrk="0" hangingPunct="0"/>
            <a:endParaRPr lang="en-US" sz="1200">
              <a:latin typeface="Courier New" pitchFamily="49" charset="0"/>
            </a:endParaRPr>
          </a:p>
        </p:txBody>
      </p:sp>
      <p:sp>
        <p:nvSpPr>
          <p:cNvPr id="108548" name="Text Box 1028"/>
          <p:cNvSpPr txBox="1">
            <a:spLocks noChangeArrowheads="1"/>
          </p:cNvSpPr>
          <p:nvPr/>
        </p:nvSpPr>
        <p:spPr bwMode="auto">
          <a:xfrm>
            <a:off x="1889125" y="763588"/>
            <a:ext cx="184150" cy="336550"/>
          </a:xfrm>
          <a:prstGeom prst="rect">
            <a:avLst/>
          </a:prstGeom>
          <a:noFill/>
          <a:ln w="12700">
            <a:noFill/>
            <a:miter lim="800000"/>
            <a:headEnd type="none" w="sm" len="sm"/>
            <a:tailEnd type="none" w="sm" len="sm"/>
          </a:ln>
        </p:spPr>
        <p:txBody>
          <a:bodyPr wrap="none">
            <a:spAutoFit/>
          </a:bodyPr>
          <a:lstStyle/>
          <a:p>
            <a:pPr eaLnBrk="0" hangingPunct="0"/>
            <a:endParaRPr lang="en-US" sz="1600">
              <a:latin typeface="Courier New" pitchFamily="49" charset="0"/>
            </a:endParaRPr>
          </a:p>
        </p:txBody>
      </p:sp>
      <p:sp>
        <p:nvSpPr>
          <p:cNvPr id="108549" name="Rectangle 4"/>
          <p:cNvSpPr>
            <a:spLocks noChangeArrowheads="1"/>
          </p:cNvSpPr>
          <p:nvPr/>
        </p:nvSpPr>
        <p:spPr bwMode="auto">
          <a:xfrm>
            <a:off x="1219200" y="5287963"/>
            <a:ext cx="6629400" cy="1570037"/>
          </a:xfrm>
          <a:prstGeom prst="rect">
            <a:avLst/>
          </a:prstGeom>
          <a:noFill/>
          <a:ln w="9525">
            <a:noFill/>
            <a:miter lim="800000"/>
            <a:headEnd/>
            <a:tailEnd/>
          </a:ln>
        </p:spPr>
        <p:txBody>
          <a:bodyPr>
            <a:spAutoFit/>
          </a:bodyPr>
          <a:lstStyle/>
          <a:p>
            <a:pPr>
              <a:buClr>
                <a:srgbClr val="FF0000"/>
              </a:buClr>
            </a:pPr>
            <a:r>
              <a:rPr lang="en-US" sz="3200">
                <a:solidFill>
                  <a:srgbClr val="FF0000"/>
                </a:solidFill>
                <a:cs typeface="Times New Roman" pitchFamily="18" charset="0"/>
              </a:rPr>
              <a:t>FOUND IN TM 4700-15/1H, PG. 2-24-1, OR MCO P11262.2A, PG. 4-8, TABLE  4-1.</a:t>
            </a:r>
          </a:p>
        </p:txBody>
      </p:sp>
    </p:spTree>
  </p:cSld>
  <p:clrMapOvr>
    <a:masterClrMapping/>
  </p:clrMapOvr>
  <p:transition spd="med">
    <p:random/>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5779" name="Rectangle 3"/>
          <p:cNvSpPr>
            <a:spLocks noGrp="1" noChangeArrowheads="1"/>
          </p:cNvSpPr>
          <p:nvPr>
            <p:ph idx="1"/>
          </p:nvPr>
        </p:nvSpPr>
        <p:spPr>
          <a:xfrm>
            <a:off x="0" y="1676400"/>
            <a:ext cx="9144000" cy="4419600"/>
          </a:xfrm>
        </p:spPr>
        <p:txBody>
          <a:bodyPr/>
          <a:lstStyle/>
          <a:p>
            <a:pPr eaLnBrk="1" hangingPunct="1">
              <a:buClr>
                <a:srgbClr val="FF0000"/>
              </a:buClr>
              <a:buFont typeface="Wingdings" pitchFamily="2" charset="2"/>
              <a:buChar char="Ø"/>
            </a:pPr>
            <a:endParaRPr lang="en-US" b="1" smtClean="0">
              <a:latin typeface="Times New Roman" pitchFamily="18" charset="0"/>
              <a:cs typeface="Times New Roman" pitchFamily="18" charset="0"/>
            </a:endParaRPr>
          </a:p>
          <a:p>
            <a:pPr eaLnBrk="1" hangingPunct="1">
              <a:buClr>
                <a:srgbClr val="FF0000"/>
              </a:buClr>
            </a:pPr>
            <a:r>
              <a:rPr lang="en-US" sz="3200" b="1" u="sng" smtClean="0">
                <a:latin typeface="Times New Roman" pitchFamily="18" charset="0"/>
                <a:cs typeface="Times New Roman" pitchFamily="18" charset="0"/>
              </a:rPr>
              <a:t>PURPOSE</a:t>
            </a:r>
            <a:r>
              <a:rPr lang="en-US" sz="3200" b="1" smtClean="0">
                <a:latin typeface="Times New Roman" pitchFamily="18" charset="0"/>
                <a:cs typeface="Times New Roman" pitchFamily="18" charset="0"/>
              </a:rPr>
              <a:t>. to provide a record of the results of the load test equipment daily inspection.</a:t>
            </a:r>
          </a:p>
          <a:p>
            <a:pPr lvl="1" eaLnBrk="1" hangingPunct="1">
              <a:buClr>
                <a:srgbClr val="FFFFFF"/>
              </a:buClr>
            </a:pPr>
            <a:endParaRPr lang="en-US" sz="3200" b="1" smtClean="0">
              <a:solidFill>
                <a:schemeClr val="tx1"/>
              </a:solidFill>
              <a:latin typeface="Times New Roman" pitchFamily="18" charset="0"/>
              <a:cs typeface="Times New Roman" pitchFamily="18" charset="0"/>
            </a:endParaRPr>
          </a:p>
          <a:p>
            <a:pPr lvl="1" eaLnBrk="1" hangingPunct="1">
              <a:buClr>
                <a:srgbClr val="FF0000"/>
              </a:buClr>
              <a:buFont typeface="Wingdings" pitchFamily="2" charset="2"/>
              <a:buChar char="ü"/>
            </a:pPr>
            <a:r>
              <a:rPr lang="en-US" sz="3200" b="1" smtClean="0">
                <a:solidFill>
                  <a:schemeClr val="tx1"/>
                </a:solidFill>
                <a:latin typeface="Times New Roman" pitchFamily="18" charset="0"/>
                <a:cs typeface="Times New Roman" pitchFamily="18" charset="0"/>
              </a:rPr>
              <a:t>Produced locally. For example, copy form the TM-4700-15/1H or MCO P11262.2A.</a:t>
            </a:r>
          </a:p>
        </p:txBody>
      </p:sp>
      <p:sp>
        <p:nvSpPr>
          <p:cNvPr id="93186" name="Rectangle 2"/>
          <p:cNvSpPr>
            <a:spLocks noGrp="1" noChangeArrowheads="1"/>
          </p:cNvSpPr>
          <p:nvPr>
            <p:ph type="title"/>
          </p:nvPr>
        </p:nvSpPr>
        <p:spPr>
          <a:xfrm>
            <a:off x="0" y="609600"/>
            <a:ext cx="9144000" cy="1143000"/>
          </a:xfrm>
        </p:spPr>
        <p:txBody>
          <a:bodyPr>
            <a:normAutofit fontScale="90000"/>
          </a:bodyPr>
          <a:lstStyle/>
          <a:p>
            <a:pPr algn="ctr" eaLnBrk="1" fontAlgn="auto" hangingPunct="1">
              <a:spcAft>
                <a:spcPts val="0"/>
              </a:spcAft>
              <a:defRPr/>
            </a:pPr>
            <a:r>
              <a:rPr sz="6000" b="1" smtClean="0">
                <a:solidFill>
                  <a:srgbClr val="FF0000"/>
                </a:solidFill>
              </a:rPr>
              <a:t>LOAD TEST EQUIPMENT DAILY CHECKLIST</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5779">
                                            <p:txEl>
                                              <p:pRg st="1" end="1"/>
                                            </p:txEl>
                                          </p:spTgt>
                                        </p:tgtEl>
                                        <p:attrNameLst>
                                          <p:attrName>style.visibility</p:attrName>
                                        </p:attrNameLst>
                                      </p:cBhvr>
                                      <p:to>
                                        <p:strVal val="visible"/>
                                      </p:to>
                                    </p:set>
                                    <p:animEffect transition="in" filter="dissolve">
                                      <p:cBhvr>
                                        <p:cTn id="7" dur="500"/>
                                        <p:tgtEl>
                                          <p:spTgt spid="75779">
                                            <p:txEl>
                                              <p:pRg st="1" end="1"/>
                                            </p:txEl>
                                          </p:spTgt>
                                        </p:tgtEl>
                                      </p:cBhvr>
                                    </p:animEffect>
                                  </p:childTnLst>
                                  <p:subTnLst>
                                    <p:animClr clrSpc="rgb" dir="cw">
                                      <p:cBhvr override="childStyle">
                                        <p:cTn dur="1" fill="hold" display="0" masterRel="nextClick" afterEffect="1"/>
                                        <p:tgtEl>
                                          <p:spTgt spid="75779">
                                            <p:txEl>
                                              <p:pRg st="1" end="1"/>
                                            </p:txEl>
                                          </p:spTgt>
                                        </p:tgtEl>
                                        <p:attrNameLst>
                                          <p:attrName>ppt_c</p:attrName>
                                        </p:attrNameLst>
                                      </p:cBhvr>
                                      <p:to>
                                        <a:srgbClr val="5F5F5F"/>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5779">
                                            <p:txEl>
                                              <p:pRg st="3" end="3"/>
                                            </p:txEl>
                                          </p:spTgt>
                                        </p:tgtEl>
                                        <p:attrNameLst>
                                          <p:attrName>style.visibility</p:attrName>
                                        </p:attrNameLst>
                                      </p:cBhvr>
                                      <p:to>
                                        <p:strVal val="visible"/>
                                      </p:to>
                                    </p:set>
                                    <p:animEffect transition="in" filter="dissolve">
                                      <p:cBhvr>
                                        <p:cTn id="12" dur="500"/>
                                        <p:tgtEl>
                                          <p:spTgt spid="75779">
                                            <p:txEl>
                                              <p:pRg st="3" end="3"/>
                                            </p:txEl>
                                          </p:spTgt>
                                        </p:tgtEl>
                                      </p:cBhvr>
                                    </p:animEffect>
                                  </p:childTnLst>
                                  <p:subTnLst>
                                    <p:animClr clrSpc="rgb" dir="cw">
                                      <p:cBhvr override="childStyle">
                                        <p:cTn dur="1" fill="hold" display="0" masterRel="nextClick" afterEffect="1"/>
                                        <p:tgtEl>
                                          <p:spTgt spid="75779">
                                            <p:txEl>
                                              <p:pRg st="3" end="3"/>
                                            </p:txEl>
                                          </p:spTgt>
                                        </p:tgtEl>
                                        <p:attrNameLst>
                                          <p:attrName>ppt_c</p:attrName>
                                        </p:attrNameLst>
                                      </p:cBhvr>
                                      <p:to>
                                        <a:srgbClr val="5F5F5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bldLvl="2" autoUpdateAnimBg="0"/>
    </p:bldLst>
  </p:timing>
</p:sld>
</file>

<file path=ppt/slides/slide9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6803" name="Rectangle 3"/>
          <p:cNvSpPr>
            <a:spLocks noGrp="1" noChangeArrowheads="1"/>
          </p:cNvSpPr>
          <p:nvPr>
            <p:ph idx="1"/>
          </p:nvPr>
        </p:nvSpPr>
        <p:spPr>
          <a:xfrm>
            <a:off x="0" y="3200400"/>
            <a:ext cx="9144000" cy="4114800"/>
          </a:xfrm>
        </p:spPr>
        <p:txBody>
          <a:bodyPr/>
          <a:lstStyle/>
          <a:p>
            <a:pPr eaLnBrk="1" hangingPunct="1">
              <a:buClr>
                <a:srgbClr val="FF0000"/>
              </a:buClr>
              <a:buFont typeface="Wingdings" pitchFamily="2" charset="2"/>
              <a:buChar char="Ø"/>
            </a:pPr>
            <a:r>
              <a:rPr lang="en-US" b="1" u="sng" smtClean="0"/>
              <a:t>RESPONSIBILITIES</a:t>
            </a:r>
            <a:r>
              <a:rPr lang="en-US" b="1" smtClean="0"/>
              <a:t>.  Operators will perform a Load Test Equipment Daily Checklist on </a:t>
            </a:r>
            <a:r>
              <a:rPr lang="en-US" b="1" i="1" u="sng" smtClean="0"/>
              <a:t>all load lifting equipment. </a:t>
            </a:r>
          </a:p>
          <a:p>
            <a:pPr eaLnBrk="1" hangingPunct="1">
              <a:buClr>
                <a:srgbClr val="FFFFFF"/>
              </a:buClr>
            </a:pPr>
            <a:endParaRPr lang="en-US" b="1" smtClean="0"/>
          </a:p>
          <a:p>
            <a:pPr eaLnBrk="1" hangingPunct="1">
              <a:buClr>
                <a:srgbClr val="FF0000"/>
              </a:buClr>
              <a:buFont typeface="Wingdings" pitchFamily="2" charset="2"/>
              <a:buChar char="Ø"/>
            </a:pPr>
            <a:r>
              <a:rPr lang="en-US" b="1" smtClean="0"/>
              <a:t>It used to be cranes only.</a:t>
            </a:r>
          </a:p>
          <a:p>
            <a:pPr lvl="1" eaLnBrk="1" hangingPunct="1">
              <a:buClr>
                <a:srgbClr val="FFFFFF"/>
              </a:buClr>
              <a:buFontTx/>
              <a:buNone/>
            </a:pPr>
            <a:endParaRPr lang="en-US" b="1" smtClean="0">
              <a:solidFill>
                <a:srgbClr val="FFFFFF"/>
              </a:solidFill>
            </a:endParaRPr>
          </a:p>
        </p:txBody>
      </p:sp>
      <p:sp>
        <p:nvSpPr>
          <p:cNvPr id="95234" name="Rectangle 2"/>
          <p:cNvSpPr>
            <a:spLocks noGrp="1" noChangeArrowheads="1"/>
          </p:cNvSpPr>
          <p:nvPr>
            <p:ph type="title"/>
          </p:nvPr>
        </p:nvSpPr>
        <p:spPr>
          <a:xfrm>
            <a:off x="0" y="1828800"/>
            <a:ext cx="9144000" cy="1143000"/>
          </a:xfrm>
        </p:spPr>
        <p:txBody>
          <a:bodyPr>
            <a:normAutofit fontScale="90000"/>
          </a:bodyPr>
          <a:lstStyle/>
          <a:p>
            <a:pPr algn="ctr" eaLnBrk="1" fontAlgn="auto" hangingPunct="1">
              <a:spcAft>
                <a:spcPts val="0"/>
              </a:spcAft>
              <a:defRPr/>
            </a:pPr>
            <a:r>
              <a:rPr sz="6000" b="1" smtClean="0">
                <a:solidFill>
                  <a:srgbClr val="FF0000"/>
                </a:solidFill>
              </a:rPr>
              <a:t>LOAD TEST EQUIPMENT DAILY CHECKLIST</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animEffect transition="in" filter="dissolve">
                                      <p:cBhvr>
                                        <p:cTn id="7" dur="500"/>
                                        <p:tgtEl>
                                          <p:spTgt spid="768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6803">
                                            <p:txEl>
                                              <p:pRg st="2" end="2"/>
                                            </p:txEl>
                                          </p:spTgt>
                                        </p:tgtEl>
                                        <p:attrNameLst>
                                          <p:attrName>style.visibility</p:attrName>
                                        </p:attrNameLst>
                                      </p:cBhvr>
                                      <p:to>
                                        <p:strVal val="visible"/>
                                      </p:to>
                                    </p:set>
                                    <p:animEffect transition="in" filter="dissolve">
                                      <p:cBhvr>
                                        <p:cTn id="12" dur="500"/>
                                        <p:tgtEl>
                                          <p:spTgt spid="768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p" autoUpdateAnimBg="0"/>
    </p:bldLst>
  </p:timing>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quot;No&quot; Symbol 4"/>
          <p:cNvSpPr/>
          <p:nvPr/>
        </p:nvSpPr>
        <p:spPr>
          <a:xfrm>
            <a:off x="838200" y="685800"/>
            <a:ext cx="7010400" cy="5715000"/>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11619" name="Text Box 2"/>
          <p:cNvSpPr txBox="1">
            <a:spLocks noChangeArrowheads="1"/>
          </p:cNvSpPr>
          <p:nvPr/>
        </p:nvSpPr>
        <p:spPr bwMode="auto">
          <a:xfrm>
            <a:off x="0" y="0"/>
            <a:ext cx="9144000" cy="762000"/>
          </a:xfrm>
          <a:prstGeom prst="rect">
            <a:avLst/>
          </a:prstGeom>
          <a:noFill/>
          <a:ln w="12700">
            <a:noFill/>
            <a:miter lim="800000"/>
            <a:headEnd type="none" w="sm" len="sm"/>
            <a:tailEnd type="none" w="sm" len="sm"/>
          </a:ln>
        </p:spPr>
        <p:txBody>
          <a:bodyPr>
            <a:spAutoFit/>
          </a:bodyPr>
          <a:lstStyle/>
          <a:p>
            <a:pPr algn="ctr" eaLnBrk="0" hangingPunct="0"/>
            <a:r>
              <a:rPr lang="en-US" sz="4400">
                <a:solidFill>
                  <a:srgbClr val="FF0000"/>
                </a:solidFill>
              </a:rPr>
              <a:t>FSMAO CLARIFICATION</a:t>
            </a:r>
          </a:p>
        </p:txBody>
      </p:sp>
      <p:sp>
        <p:nvSpPr>
          <p:cNvPr id="317443" name="Text Box 3"/>
          <p:cNvSpPr txBox="1">
            <a:spLocks noChangeArrowheads="1"/>
          </p:cNvSpPr>
          <p:nvPr/>
        </p:nvSpPr>
        <p:spPr bwMode="auto">
          <a:xfrm>
            <a:off x="0" y="749300"/>
            <a:ext cx="9144000" cy="1338263"/>
          </a:xfrm>
          <a:prstGeom prst="rect">
            <a:avLst/>
          </a:prstGeom>
          <a:noFill/>
          <a:ln w="12700">
            <a:noFill/>
            <a:miter lim="800000"/>
            <a:headEnd type="none" w="sm" len="sm"/>
            <a:tailEnd type="none" w="sm" len="sm"/>
          </a:ln>
        </p:spPr>
        <p:txBody>
          <a:bodyPr>
            <a:spAutoFit/>
          </a:bodyPr>
          <a:lstStyle/>
          <a:p>
            <a:pPr eaLnBrk="0" hangingPunct="0"/>
            <a:r>
              <a:rPr lang="en-US" sz="2700">
                <a:solidFill>
                  <a:schemeClr val="tx1"/>
                </a:solidFill>
              </a:rPr>
              <a:t>DTD 21 DEC 01, ENCL. (3) PG. 18, PARA. (n)  CLARIFIES INFORMATION PERTAINING TO THE LOAD TEST EQUIPMENT DAILY CHECKLIST</a:t>
            </a:r>
            <a:r>
              <a:rPr lang="en-US" sz="2700">
                <a:solidFill>
                  <a:schemeClr val="bg1"/>
                </a:solidFill>
              </a:rPr>
              <a:t>.</a:t>
            </a:r>
          </a:p>
        </p:txBody>
      </p:sp>
      <p:sp>
        <p:nvSpPr>
          <p:cNvPr id="317444" name="Text Box 4"/>
          <p:cNvSpPr txBox="1">
            <a:spLocks noChangeArrowheads="1"/>
          </p:cNvSpPr>
          <p:nvPr/>
        </p:nvSpPr>
        <p:spPr bwMode="auto">
          <a:xfrm>
            <a:off x="-92075" y="2320925"/>
            <a:ext cx="9140825" cy="4308475"/>
          </a:xfrm>
          <a:prstGeom prst="rect">
            <a:avLst/>
          </a:prstGeom>
          <a:noFill/>
          <a:ln w="12700">
            <a:noFill/>
            <a:miter lim="800000"/>
            <a:headEnd type="none" w="sm" len="sm"/>
            <a:tailEnd type="none" w="sm" len="sm"/>
          </a:ln>
        </p:spPr>
        <p:txBody>
          <a:bodyPr anchor="ctr" anchorCtr="1"/>
          <a:lstStyle/>
          <a:p>
            <a:pPr eaLnBrk="0" hangingPunct="0"/>
            <a:r>
              <a:rPr lang="en-US">
                <a:solidFill>
                  <a:srgbClr val="FF0000"/>
                </a:solidFill>
              </a:rPr>
              <a:t>n.</a:t>
            </a:r>
            <a:r>
              <a:rPr lang="en-US"/>
              <a:t> </a:t>
            </a:r>
            <a:r>
              <a:rPr lang="en-US" sz="2400" u="sng">
                <a:solidFill>
                  <a:schemeClr val="tx1"/>
                </a:solidFill>
              </a:rPr>
              <a:t>Use of Load Test Equipment Daily Checklist:</a:t>
            </a:r>
            <a:r>
              <a:rPr lang="en-US" sz="2400">
                <a:solidFill>
                  <a:schemeClr val="tx1"/>
                </a:solidFill>
              </a:rPr>
              <a:t> After reviewing TM 4700-15/1H, para. 2-24.b, the phrase “for example forklifts and retriever…” is misleading and implies that the Load Test Equipment Daily Checklist should be utilized as a checklist for forklifts, when the majority of the items listed on the checklist are for cranes only. The information provided on the Load Test Equipment Daily Checklist is very similar to the checklist in MCO P11262.2A, pg. 4-8, except the words “CRANE OPERATORS DAILY CHECKLIST” is annotated on the bottom left hand corner of the checklist. A recommendation was made and concurred with by HQMC (LPP) that the Load Test Equipment Daily Checklist be utilized with the NAVMC 10523 and 10524 during the operation of cranes.</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17443"/>
                                        </p:tgtEl>
                                        <p:attrNameLst>
                                          <p:attrName>style.visibility</p:attrName>
                                        </p:attrNameLst>
                                      </p:cBhvr>
                                      <p:to>
                                        <p:strVal val="visible"/>
                                      </p:to>
                                    </p:set>
                                    <p:animEffect transition="in" filter="dissolve">
                                      <p:cBhvr>
                                        <p:cTn id="7" dur="500"/>
                                        <p:tgtEl>
                                          <p:spTgt spid="317443"/>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8" fill="hold" grpId="0" nodeType="clickEffect">
                                  <p:stCondLst>
                                    <p:cond delay="0"/>
                                  </p:stCondLst>
                                  <p:childTnLst>
                                    <p:set>
                                      <p:cBhvr>
                                        <p:cTn id="11" dur="1" fill="hold">
                                          <p:stCondLst>
                                            <p:cond delay="0"/>
                                          </p:stCondLst>
                                        </p:cTn>
                                        <p:tgtEl>
                                          <p:spTgt spid="317444"/>
                                        </p:tgtEl>
                                        <p:attrNameLst>
                                          <p:attrName>style.visibility</p:attrName>
                                        </p:attrNameLst>
                                      </p:cBhvr>
                                      <p:to>
                                        <p:strVal val="visible"/>
                                      </p:to>
                                    </p:set>
                                    <p:anim calcmode="lin" valueType="num">
                                      <p:cBhvr>
                                        <p:cTn id="12" dur="500" fill="hold"/>
                                        <p:tgtEl>
                                          <p:spTgt spid="317444"/>
                                        </p:tgtEl>
                                        <p:attrNameLst>
                                          <p:attrName>ppt_x</p:attrName>
                                        </p:attrNameLst>
                                      </p:cBhvr>
                                      <p:tavLst>
                                        <p:tav tm="0">
                                          <p:val>
                                            <p:strVal val="#ppt_x-#ppt_w/2"/>
                                          </p:val>
                                        </p:tav>
                                        <p:tav tm="100000">
                                          <p:val>
                                            <p:strVal val="#ppt_x"/>
                                          </p:val>
                                        </p:tav>
                                      </p:tavLst>
                                    </p:anim>
                                    <p:anim calcmode="lin" valueType="num">
                                      <p:cBhvr>
                                        <p:cTn id="13" dur="500" fill="hold"/>
                                        <p:tgtEl>
                                          <p:spTgt spid="317444"/>
                                        </p:tgtEl>
                                        <p:attrNameLst>
                                          <p:attrName>ppt_y</p:attrName>
                                        </p:attrNameLst>
                                      </p:cBhvr>
                                      <p:tavLst>
                                        <p:tav tm="0">
                                          <p:val>
                                            <p:strVal val="#ppt_y"/>
                                          </p:val>
                                        </p:tav>
                                        <p:tav tm="100000">
                                          <p:val>
                                            <p:strVal val="#ppt_y"/>
                                          </p:val>
                                        </p:tav>
                                      </p:tavLst>
                                    </p:anim>
                                    <p:anim calcmode="lin" valueType="num">
                                      <p:cBhvr>
                                        <p:cTn id="14" dur="500" fill="hold"/>
                                        <p:tgtEl>
                                          <p:spTgt spid="317444"/>
                                        </p:tgtEl>
                                        <p:attrNameLst>
                                          <p:attrName>ppt_w</p:attrName>
                                        </p:attrNameLst>
                                      </p:cBhvr>
                                      <p:tavLst>
                                        <p:tav tm="0">
                                          <p:val>
                                            <p:fltVal val="0"/>
                                          </p:val>
                                        </p:tav>
                                        <p:tav tm="100000">
                                          <p:val>
                                            <p:strVal val="#ppt_w"/>
                                          </p:val>
                                        </p:tav>
                                      </p:tavLst>
                                    </p:anim>
                                    <p:anim calcmode="lin" valueType="num">
                                      <p:cBhvr>
                                        <p:cTn id="15" dur="500" fill="hold"/>
                                        <p:tgtEl>
                                          <p:spTgt spid="31744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43" grpId="0" autoUpdateAnimBg="0"/>
      <p:bldP spid="317444" grpId="0" autoUpdateAnimBg="0"/>
    </p:bldLst>
  </p:timing>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42" name="Text Box 2"/>
          <p:cNvSpPr txBox="1">
            <a:spLocks noChangeArrowheads="1"/>
          </p:cNvSpPr>
          <p:nvPr/>
        </p:nvSpPr>
        <p:spPr bwMode="auto">
          <a:xfrm>
            <a:off x="0" y="0"/>
            <a:ext cx="9144000" cy="762000"/>
          </a:xfrm>
          <a:prstGeom prst="rect">
            <a:avLst/>
          </a:prstGeom>
          <a:noFill/>
          <a:ln w="12700">
            <a:noFill/>
            <a:miter lim="800000"/>
            <a:headEnd type="none" w="sm" len="sm"/>
            <a:tailEnd type="none" w="sm" len="sm"/>
          </a:ln>
        </p:spPr>
        <p:txBody>
          <a:bodyPr>
            <a:spAutoFit/>
          </a:bodyPr>
          <a:lstStyle/>
          <a:p>
            <a:pPr algn="ctr" eaLnBrk="0" hangingPunct="0"/>
            <a:r>
              <a:rPr lang="en-US" sz="4400">
                <a:solidFill>
                  <a:srgbClr val="FF0000"/>
                </a:solidFill>
              </a:rPr>
              <a:t>FSMAO CLARIFICATION</a:t>
            </a:r>
          </a:p>
        </p:txBody>
      </p:sp>
      <p:sp>
        <p:nvSpPr>
          <p:cNvPr id="318467" name="Text Box 3"/>
          <p:cNvSpPr txBox="1">
            <a:spLocks noChangeArrowheads="1"/>
          </p:cNvSpPr>
          <p:nvPr/>
        </p:nvSpPr>
        <p:spPr bwMode="auto">
          <a:xfrm>
            <a:off x="0" y="976313"/>
            <a:ext cx="9144000" cy="1338262"/>
          </a:xfrm>
          <a:prstGeom prst="rect">
            <a:avLst/>
          </a:prstGeom>
          <a:noFill/>
          <a:ln w="12700">
            <a:noFill/>
            <a:miter lim="800000"/>
            <a:headEnd type="none" w="sm" len="sm"/>
            <a:tailEnd type="none" w="sm" len="sm"/>
          </a:ln>
        </p:spPr>
        <p:txBody>
          <a:bodyPr>
            <a:spAutoFit/>
          </a:bodyPr>
          <a:lstStyle/>
          <a:p>
            <a:pPr eaLnBrk="0" hangingPunct="0"/>
            <a:r>
              <a:rPr lang="en-US" sz="2700">
                <a:solidFill>
                  <a:schemeClr val="tx1"/>
                </a:solidFill>
              </a:rPr>
              <a:t>DTD 21 DEC 01, ENCL. (3) PG. 18, PARA. (o)  CLARIFIES INFORMATION PERTAINING TO THE LOAD TEST EQUIPMENT DAILY CHECKLIST.</a:t>
            </a:r>
          </a:p>
        </p:txBody>
      </p:sp>
      <p:sp>
        <p:nvSpPr>
          <p:cNvPr id="318468" name="Text Box 4"/>
          <p:cNvSpPr txBox="1">
            <a:spLocks noChangeArrowheads="1"/>
          </p:cNvSpPr>
          <p:nvPr/>
        </p:nvSpPr>
        <p:spPr bwMode="auto">
          <a:xfrm>
            <a:off x="-92075" y="2581275"/>
            <a:ext cx="9236075" cy="1800225"/>
          </a:xfrm>
          <a:prstGeom prst="rect">
            <a:avLst/>
          </a:prstGeom>
          <a:noFill/>
          <a:ln w="12700">
            <a:noFill/>
            <a:miter lim="800000"/>
            <a:headEnd type="none" w="sm" len="sm"/>
            <a:tailEnd type="none" w="sm" len="sm"/>
          </a:ln>
        </p:spPr>
        <p:txBody>
          <a:bodyPr>
            <a:spAutoFit/>
          </a:bodyPr>
          <a:lstStyle/>
          <a:p>
            <a:pPr marL="457200" indent="-457200" eaLnBrk="0" hangingPunct="0"/>
            <a:r>
              <a:rPr lang="en-US" sz="2800">
                <a:solidFill>
                  <a:srgbClr val="FF0000"/>
                </a:solidFill>
              </a:rPr>
              <a:t>o. </a:t>
            </a:r>
            <a:r>
              <a:rPr lang="en-US" sz="2800" u="sng">
                <a:solidFill>
                  <a:schemeClr val="tx1"/>
                </a:solidFill>
              </a:rPr>
              <a:t>Load Test Equipment Daily Checklist:</a:t>
            </a:r>
            <a:r>
              <a:rPr lang="en-US" sz="2800">
                <a:solidFill>
                  <a:schemeClr val="tx1"/>
                </a:solidFill>
              </a:rPr>
              <a:t> During the operation of cranes, the Load Test Equipment Daily Checklist Referenced in TM 4700-15/1H </a:t>
            </a:r>
            <a:r>
              <a:rPr lang="en-US" sz="2800" u="sng">
                <a:solidFill>
                  <a:schemeClr val="tx1"/>
                </a:solidFill>
              </a:rPr>
              <a:t>will be utilized </a:t>
            </a:r>
            <a:r>
              <a:rPr lang="en-US" sz="2800">
                <a:solidFill>
                  <a:schemeClr val="tx1"/>
                </a:solidFill>
              </a:rPr>
              <a:t>with the NAVMC 10523 or NAVMC 10524.</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18467"/>
                                        </p:tgtEl>
                                        <p:attrNameLst>
                                          <p:attrName>style.visibility</p:attrName>
                                        </p:attrNameLst>
                                      </p:cBhvr>
                                      <p:to>
                                        <p:strVal val="visible"/>
                                      </p:to>
                                    </p:set>
                                    <p:animEffect transition="in" filter="dissolve">
                                      <p:cBhvr>
                                        <p:cTn id="7" dur="500"/>
                                        <p:tgtEl>
                                          <p:spTgt spid="31846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318468"/>
                                        </p:tgtEl>
                                        <p:attrNameLst>
                                          <p:attrName>style.visibility</p:attrName>
                                        </p:attrNameLst>
                                      </p:cBhvr>
                                      <p:to>
                                        <p:strVal val="visible"/>
                                      </p:to>
                                    </p:set>
                                    <p:animEffect transition="in" filter="checkerboard(down)">
                                      <p:cBhvr>
                                        <p:cTn id="12" dur="500"/>
                                        <p:tgtEl>
                                          <p:spTgt spid="318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67" grpId="0" autoUpdateAnimBg="0"/>
      <p:bldP spid="318468" grpId="0" autoUpdateAnimBg="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extBox 1"/>
          <p:cNvSpPr txBox="1">
            <a:spLocks noChangeArrowheads="1"/>
          </p:cNvSpPr>
          <p:nvPr/>
        </p:nvSpPr>
        <p:spPr bwMode="auto">
          <a:xfrm>
            <a:off x="304800" y="1143000"/>
            <a:ext cx="8534400" cy="4708525"/>
          </a:xfrm>
          <a:prstGeom prst="rect">
            <a:avLst/>
          </a:prstGeom>
          <a:noFill/>
          <a:ln w="9525">
            <a:noFill/>
            <a:miter lim="800000"/>
            <a:headEnd/>
            <a:tailEnd/>
          </a:ln>
        </p:spPr>
        <p:txBody>
          <a:bodyPr>
            <a:spAutoFit/>
          </a:bodyPr>
          <a:lstStyle/>
          <a:p>
            <a:pPr algn="ctr"/>
            <a:r>
              <a:rPr lang="en-US" sz="6000" i="1">
                <a:solidFill>
                  <a:srgbClr val="FF0000"/>
                </a:solidFill>
              </a:rPr>
              <a:t>GET OUT YOUR</a:t>
            </a:r>
          </a:p>
          <a:p>
            <a:pPr algn="ctr"/>
            <a:r>
              <a:rPr lang="en-US" sz="6000" i="1">
                <a:solidFill>
                  <a:srgbClr val="FF0000"/>
                </a:solidFill>
              </a:rPr>
              <a:t>LOAD TEST EQUIPMENT DAILY CHECKLIST AND TAKE NOTES</a:t>
            </a:r>
          </a:p>
        </p:txBody>
      </p:sp>
    </p:spTree>
  </p:cSld>
  <p:clrMapOvr>
    <a:masterClrMapping/>
  </p:clrMapOvr>
  <p:transition spd="med">
    <p:random/>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4690" name="Picture 3074" descr="Marine Form4"/>
          <p:cNvPicPr>
            <a:picLocks noChangeAspect="1" noChangeArrowheads="1"/>
          </p:cNvPicPr>
          <p:nvPr/>
        </p:nvPicPr>
        <p:blipFill>
          <a:blip r:embed="rId2" cstate="print"/>
          <a:srcRect/>
          <a:stretch>
            <a:fillRect/>
          </a:stretch>
        </p:blipFill>
        <p:spPr bwMode="auto">
          <a:xfrm>
            <a:off x="1752600" y="0"/>
            <a:ext cx="6016625" cy="6858000"/>
          </a:xfrm>
          <a:prstGeom prst="rect">
            <a:avLst/>
          </a:prstGeom>
          <a:noFill/>
          <a:ln w="9525">
            <a:noFill/>
            <a:miter lim="800000"/>
            <a:headEnd/>
            <a:tailEnd/>
          </a:ln>
        </p:spPr>
      </p:pic>
      <p:sp>
        <p:nvSpPr>
          <p:cNvPr id="196611" name="Text Box 3075"/>
          <p:cNvSpPr txBox="1">
            <a:spLocks noChangeArrowheads="1"/>
          </p:cNvSpPr>
          <p:nvPr/>
        </p:nvSpPr>
        <p:spPr bwMode="auto">
          <a:xfrm>
            <a:off x="1889125" y="514350"/>
            <a:ext cx="1011238" cy="369888"/>
          </a:xfrm>
          <a:prstGeom prst="rect">
            <a:avLst/>
          </a:prstGeom>
          <a:noFill/>
          <a:ln w="12700">
            <a:noFill/>
            <a:miter lim="800000"/>
            <a:headEnd type="none" w="sm" len="sm"/>
            <a:tailEnd type="none" w="sm" len="sm"/>
          </a:ln>
        </p:spPr>
        <p:txBody>
          <a:bodyPr wrap="none">
            <a:spAutoFit/>
          </a:bodyPr>
          <a:lstStyle/>
          <a:p>
            <a:pPr eaLnBrk="0" hangingPunct="0"/>
            <a:r>
              <a:rPr lang="en-US" sz="1800">
                <a:solidFill>
                  <a:schemeClr val="tx1"/>
                </a:solidFill>
                <a:latin typeface="Courier New" pitchFamily="49" charset="0"/>
              </a:rPr>
              <a:t>627524</a:t>
            </a:r>
          </a:p>
        </p:txBody>
      </p:sp>
      <p:sp>
        <p:nvSpPr>
          <p:cNvPr id="196612" name="Text Box 3076"/>
          <p:cNvSpPr txBox="1">
            <a:spLocks noChangeArrowheads="1"/>
          </p:cNvSpPr>
          <p:nvPr/>
        </p:nvSpPr>
        <p:spPr bwMode="auto">
          <a:xfrm>
            <a:off x="3108325" y="514350"/>
            <a:ext cx="1838325" cy="369888"/>
          </a:xfrm>
          <a:prstGeom prst="rect">
            <a:avLst/>
          </a:prstGeom>
          <a:noFill/>
          <a:ln w="12700">
            <a:noFill/>
            <a:miter lim="800000"/>
            <a:headEnd type="none" w="sm" len="sm"/>
            <a:tailEnd type="none" w="sm" len="sm"/>
          </a:ln>
        </p:spPr>
        <p:txBody>
          <a:bodyPr wrap="none">
            <a:spAutoFit/>
          </a:bodyPr>
          <a:lstStyle/>
          <a:p>
            <a:pPr eaLnBrk="0" hangingPunct="0"/>
            <a:r>
              <a:rPr lang="en-US" sz="1800">
                <a:solidFill>
                  <a:schemeClr val="bg1"/>
                </a:solidFill>
                <a:latin typeface="Courier New" pitchFamily="49" charset="0"/>
              </a:rPr>
              <a:t>(</a:t>
            </a:r>
            <a:r>
              <a:rPr lang="en-US" sz="1800">
                <a:solidFill>
                  <a:schemeClr val="tx1"/>
                </a:solidFill>
                <a:latin typeface="Courier New" pitchFamily="49" charset="0"/>
              </a:rPr>
              <a:t>ATC) MAC 50</a:t>
            </a:r>
          </a:p>
        </p:txBody>
      </p:sp>
      <p:sp>
        <p:nvSpPr>
          <p:cNvPr id="196613" name="Text Box 3077"/>
          <p:cNvSpPr txBox="1">
            <a:spLocks noChangeArrowheads="1"/>
          </p:cNvSpPr>
          <p:nvPr/>
        </p:nvSpPr>
        <p:spPr bwMode="auto">
          <a:xfrm>
            <a:off x="5013325" y="514350"/>
            <a:ext cx="2232025" cy="366713"/>
          </a:xfrm>
          <a:prstGeom prst="rect">
            <a:avLst/>
          </a:prstGeom>
          <a:noFill/>
          <a:ln w="12700">
            <a:noFill/>
            <a:miter lim="800000"/>
            <a:headEnd type="none" w="sm" len="sm"/>
            <a:tailEnd type="none" w="sm" len="sm"/>
          </a:ln>
        </p:spPr>
        <p:txBody>
          <a:bodyPr wrap="none">
            <a:spAutoFit/>
          </a:bodyPr>
          <a:lstStyle/>
          <a:p>
            <a:pPr eaLnBrk="0" hangingPunct="0"/>
            <a:r>
              <a:rPr lang="en-US" sz="1800">
                <a:solidFill>
                  <a:schemeClr val="tx1"/>
                </a:solidFill>
                <a:latin typeface="Courier New" pitchFamily="49" charset="0"/>
              </a:rPr>
              <a:t>MWSS 172 HE OPS</a:t>
            </a:r>
          </a:p>
        </p:txBody>
      </p:sp>
      <p:sp>
        <p:nvSpPr>
          <p:cNvPr id="196614" name="Text Box 3078"/>
          <p:cNvSpPr txBox="1">
            <a:spLocks noChangeArrowheads="1"/>
          </p:cNvSpPr>
          <p:nvPr/>
        </p:nvSpPr>
        <p:spPr bwMode="auto">
          <a:xfrm>
            <a:off x="1789113" y="5513388"/>
            <a:ext cx="6173787" cy="581025"/>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OPERATOR ENTERS AMPLIFYING COMMENTS ON ALL ITEMS </a:t>
            </a:r>
          </a:p>
          <a:p>
            <a:pPr eaLnBrk="0" hangingPunct="0"/>
            <a:r>
              <a:rPr lang="en-US" sz="1600">
                <a:solidFill>
                  <a:schemeClr val="tx1"/>
                </a:solidFill>
                <a:latin typeface="Courier New" pitchFamily="49" charset="0"/>
              </a:rPr>
              <a:t>MARKED UNSATISFACTORY</a:t>
            </a:r>
            <a:r>
              <a:rPr lang="en-US" sz="1400">
                <a:solidFill>
                  <a:schemeClr val="tx1"/>
                </a:solidFill>
                <a:latin typeface="Courier New" pitchFamily="49" charset="0"/>
              </a:rPr>
              <a:t>.</a:t>
            </a:r>
          </a:p>
        </p:txBody>
      </p:sp>
      <p:sp>
        <p:nvSpPr>
          <p:cNvPr id="196619" name="Text Box 3083"/>
          <p:cNvSpPr txBox="1">
            <a:spLocks noChangeArrowheads="1"/>
          </p:cNvSpPr>
          <p:nvPr/>
        </p:nvSpPr>
        <p:spPr bwMode="auto">
          <a:xfrm>
            <a:off x="2438400" y="6535738"/>
            <a:ext cx="4999038" cy="338137"/>
          </a:xfrm>
          <a:prstGeom prst="rect">
            <a:avLst/>
          </a:prstGeom>
          <a:noFill/>
          <a:ln w="12700">
            <a:noFill/>
            <a:miter lim="800000"/>
            <a:headEnd type="none" w="sm" len="sm"/>
            <a:tailEnd type="none" w="sm" len="sm"/>
          </a:ln>
        </p:spPr>
        <p:txBody>
          <a:bodyPr wrap="none">
            <a:spAutoFit/>
          </a:bodyPr>
          <a:lstStyle/>
          <a:p>
            <a:pPr eaLnBrk="0" hangingPunct="0"/>
            <a:r>
              <a:rPr lang="en-US" sz="1600">
                <a:solidFill>
                  <a:schemeClr val="tx1"/>
                </a:solidFill>
                <a:latin typeface="Courier New" pitchFamily="49" charset="0"/>
              </a:rPr>
              <a:t>SIGNATURE                     12 JUN 10</a:t>
            </a:r>
          </a:p>
        </p:txBody>
      </p:sp>
      <p:grpSp>
        <p:nvGrpSpPr>
          <p:cNvPr id="2" name="Group 3099"/>
          <p:cNvGrpSpPr>
            <a:grpSpLocks/>
          </p:cNvGrpSpPr>
          <p:nvPr/>
        </p:nvGrpSpPr>
        <p:grpSpPr bwMode="auto">
          <a:xfrm>
            <a:off x="609600" y="63500"/>
            <a:ext cx="8062913" cy="6683375"/>
            <a:chOff x="384" y="40"/>
            <a:chExt cx="5079" cy="4210"/>
          </a:xfrm>
        </p:grpSpPr>
        <p:sp>
          <p:nvSpPr>
            <p:cNvPr id="114705" name="Text Box 3086"/>
            <p:cNvSpPr txBox="1">
              <a:spLocks noChangeArrowheads="1"/>
            </p:cNvSpPr>
            <p:nvPr/>
          </p:nvSpPr>
          <p:spPr bwMode="auto">
            <a:xfrm>
              <a:off x="384" y="192"/>
              <a:ext cx="289" cy="3864"/>
            </a:xfrm>
            <a:prstGeom prst="rect">
              <a:avLst/>
            </a:prstGeom>
            <a:noFill/>
            <a:ln w="12700">
              <a:noFill/>
              <a:miter lim="800000"/>
              <a:headEnd type="none" w="sm" len="sm"/>
              <a:tailEnd type="none" w="sm" len="sm"/>
            </a:ln>
          </p:spPr>
          <p:txBody>
            <a:bodyPr wrap="none">
              <a:spAutoFit/>
            </a:bodyPr>
            <a:lstStyle/>
            <a:p>
              <a:pPr eaLnBrk="0" hangingPunct="0"/>
              <a:r>
                <a:rPr lang="en-US" sz="3600">
                  <a:solidFill>
                    <a:schemeClr val="tx1"/>
                  </a:solidFill>
                  <a:latin typeface="Courier New" pitchFamily="49" charset="0"/>
                </a:rPr>
                <a:t>P</a:t>
              </a:r>
            </a:p>
            <a:p>
              <a:pPr eaLnBrk="0" hangingPunct="0"/>
              <a:r>
                <a:rPr lang="en-US" sz="3600">
                  <a:solidFill>
                    <a:schemeClr val="tx1"/>
                  </a:solidFill>
                  <a:latin typeface="Courier New" pitchFamily="49" charset="0"/>
                </a:rPr>
                <a:t>R</a:t>
              </a:r>
            </a:p>
            <a:p>
              <a:pPr eaLnBrk="0" hangingPunct="0"/>
              <a:r>
                <a:rPr lang="en-US" sz="3600">
                  <a:solidFill>
                    <a:schemeClr val="tx1"/>
                  </a:solidFill>
                  <a:latin typeface="Courier New" pitchFamily="49" charset="0"/>
                </a:rPr>
                <a:t>E</a:t>
              </a:r>
            </a:p>
            <a:p>
              <a:pPr eaLnBrk="0" hangingPunct="0"/>
              <a:r>
                <a:rPr lang="en-US" sz="3600">
                  <a:solidFill>
                    <a:schemeClr val="tx1"/>
                  </a:solidFill>
                  <a:latin typeface="Courier New" pitchFamily="49" charset="0"/>
                </a:rPr>
                <a:t>P</a:t>
              </a:r>
            </a:p>
            <a:p>
              <a:pPr eaLnBrk="0" hangingPunct="0"/>
              <a:r>
                <a:rPr lang="en-US" sz="3600">
                  <a:solidFill>
                    <a:schemeClr val="tx1"/>
                  </a:solidFill>
                  <a:latin typeface="Courier New" pitchFamily="49" charset="0"/>
                </a:rPr>
                <a:t>A</a:t>
              </a:r>
            </a:p>
            <a:p>
              <a:pPr eaLnBrk="0" hangingPunct="0"/>
              <a:r>
                <a:rPr lang="en-US" sz="3600">
                  <a:solidFill>
                    <a:schemeClr val="tx1"/>
                  </a:solidFill>
                  <a:latin typeface="Courier New" pitchFamily="49" charset="0"/>
                </a:rPr>
                <a:t>R</a:t>
              </a:r>
            </a:p>
            <a:p>
              <a:pPr eaLnBrk="0" hangingPunct="0"/>
              <a:r>
                <a:rPr lang="en-US" sz="3600">
                  <a:solidFill>
                    <a:schemeClr val="tx1"/>
                  </a:solidFill>
                  <a:latin typeface="Courier New" pitchFamily="49" charset="0"/>
                </a:rPr>
                <a:t>A</a:t>
              </a:r>
            </a:p>
            <a:p>
              <a:pPr eaLnBrk="0" hangingPunct="0"/>
              <a:r>
                <a:rPr lang="en-US" sz="3600">
                  <a:solidFill>
                    <a:schemeClr val="tx1"/>
                  </a:solidFill>
                  <a:latin typeface="Courier New" pitchFamily="49" charset="0"/>
                </a:rPr>
                <a:t>T</a:t>
              </a:r>
            </a:p>
            <a:p>
              <a:pPr eaLnBrk="0" hangingPunct="0"/>
              <a:r>
                <a:rPr lang="en-US" sz="3600">
                  <a:solidFill>
                    <a:schemeClr val="tx1"/>
                  </a:solidFill>
                  <a:latin typeface="Courier New" pitchFamily="49" charset="0"/>
                </a:rPr>
                <a:t>I</a:t>
              </a:r>
            </a:p>
            <a:p>
              <a:pPr eaLnBrk="0" hangingPunct="0"/>
              <a:r>
                <a:rPr lang="en-US" sz="3600">
                  <a:solidFill>
                    <a:schemeClr val="tx1"/>
                  </a:solidFill>
                  <a:latin typeface="Courier New" pitchFamily="49" charset="0"/>
                </a:rPr>
                <a:t>O</a:t>
              </a:r>
            </a:p>
            <a:p>
              <a:pPr eaLnBrk="0" hangingPunct="0"/>
              <a:r>
                <a:rPr lang="en-US" sz="3600">
                  <a:solidFill>
                    <a:schemeClr val="tx1"/>
                  </a:solidFill>
                  <a:latin typeface="Courier New" pitchFamily="49" charset="0"/>
                </a:rPr>
                <a:t>N</a:t>
              </a:r>
            </a:p>
          </p:txBody>
        </p:sp>
        <p:sp>
          <p:nvSpPr>
            <p:cNvPr id="114706" name="Text Box 3088"/>
            <p:cNvSpPr txBox="1">
              <a:spLocks noChangeArrowheads="1"/>
            </p:cNvSpPr>
            <p:nvPr/>
          </p:nvSpPr>
          <p:spPr bwMode="auto">
            <a:xfrm>
              <a:off x="5174" y="40"/>
              <a:ext cx="289" cy="4210"/>
            </a:xfrm>
            <a:prstGeom prst="rect">
              <a:avLst/>
            </a:prstGeom>
            <a:noFill/>
            <a:ln w="12700">
              <a:noFill/>
              <a:miter lim="800000"/>
              <a:headEnd type="none" w="sm" len="sm"/>
              <a:tailEnd type="none" w="sm" len="sm"/>
            </a:ln>
          </p:spPr>
          <p:txBody>
            <a:bodyPr wrap="none">
              <a:spAutoFit/>
            </a:bodyPr>
            <a:lstStyle/>
            <a:p>
              <a:pPr eaLnBrk="0" hangingPunct="0"/>
              <a:r>
                <a:rPr lang="en-US" sz="3600">
                  <a:solidFill>
                    <a:schemeClr val="tx1"/>
                  </a:solidFill>
                  <a:latin typeface="Courier New" pitchFamily="49" charset="0"/>
                </a:rPr>
                <a:t>I</a:t>
              </a:r>
            </a:p>
            <a:p>
              <a:pPr eaLnBrk="0" hangingPunct="0"/>
              <a:r>
                <a:rPr lang="en-US" sz="3600">
                  <a:solidFill>
                    <a:schemeClr val="tx1"/>
                  </a:solidFill>
                  <a:latin typeface="Courier New" pitchFamily="49" charset="0"/>
                </a:rPr>
                <a:t>N</a:t>
              </a:r>
            </a:p>
            <a:p>
              <a:pPr eaLnBrk="0" hangingPunct="0"/>
              <a:r>
                <a:rPr lang="en-US" sz="3600">
                  <a:solidFill>
                    <a:schemeClr val="tx1"/>
                  </a:solidFill>
                  <a:latin typeface="Courier New" pitchFamily="49" charset="0"/>
                </a:rPr>
                <a:t>S</a:t>
              </a:r>
            </a:p>
            <a:p>
              <a:pPr eaLnBrk="0" hangingPunct="0"/>
              <a:r>
                <a:rPr lang="en-US" sz="3600">
                  <a:solidFill>
                    <a:schemeClr val="tx1"/>
                  </a:solidFill>
                  <a:latin typeface="Courier New" pitchFamily="49" charset="0"/>
                </a:rPr>
                <a:t>T</a:t>
              </a:r>
            </a:p>
            <a:p>
              <a:pPr eaLnBrk="0" hangingPunct="0"/>
              <a:r>
                <a:rPr lang="en-US" sz="3600">
                  <a:solidFill>
                    <a:schemeClr val="tx1"/>
                  </a:solidFill>
                  <a:latin typeface="Courier New" pitchFamily="49" charset="0"/>
                </a:rPr>
                <a:t>R</a:t>
              </a:r>
            </a:p>
            <a:p>
              <a:pPr eaLnBrk="0" hangingPunct="0"/>
              <a:r>
                <a:rPr lang="en-US" sz="3600">
                  <a:solidFill>
                    <a:schemeClr val="tx1"/>
                  </a:solidFill>
                  <a:latin typeface="Courier New" pitchFamily="49" charset="0"/>
                </a:rPr>
                <a:t>U</a:t>
              </a:r>
            </a:p>
            <a:p>
              <a:pPr eaLnBrk="0" hangingPunct="0"/>
              <a:r>
                <a:rPr lang="en-US" sz="3600">
                  <a:solidFill>
                    <a:schemeClr val="tx1"/>
                  </a:solidFill>
                  <a:latin typeface="Courier New" pitchFamily="49" charset="0"/>
                </a:rPr>
                <a:t>C</a:t>
              </a:r>
            </a:p>
            <a:p>
              <a:pPr eaLnBrk="0" hangingPunct="0"/>
              <a:r>
                <a:rPr lang="en-US" sz="3600">
                  <a:solidFill>
                    <a:schemeClr val="tx1"/>
                  </a:solidFill>
                  <a:latin typeface="Courier New" pitchFamily="49" charset="0"/>
                </a:rPr>
                <a:t>T</a:t>
              </a:r>
            </a:p>
            <a:p>
              <a:pPr eaLnBrk="0" hangingPunct="0"/>
              <a:r>
                <a:rPr lang="en-US" sz="3600">
                  <a:solidFill>
                    <a:schemeClr val="tx1"/>
                  </a:solidFill>
                  <a:latin typeface="Courier New" pitchFamily="49" charset="0"/>
                </a:rPr>
                <a:t>I</a:t>
              </a:r>
            </a:p>
            <a:p>
              <a:pPr eaLnBrk="0" hangingPunct="0"/>
              <a:r>
                <a:rPr lang="en-US" sz="3600">
                  <a:solidFill>
                    <a:schemeClr val="tx1"/>
                  </a:solidFill>
                  <a:latin typeface="Courier New" pitchFamily="49" charset="0"/>
                </a:rPr>
                <a:t>O</a:t>
              </a:r>
            </a:p>
            <a:p>
              <a:pPr eaLnBrk="0" hangingPunct="0"/>
              <a:r>
                <a:rPr lang="en-US" sz="3600">
                  <a:solidFill>
                    <a:schemeClr val="tx1"/>
                  </a:solidFill>
                  <a:latin typeface="Courier New" pitchFamily="49" charset="0"/>
                </a:rPr>
                <a:t>N</a:t>
              </a:r>
            </a:p>
            <a:p>
              <a:pPr eaLnBrk="0" hangingPunct="0"/>
              <a:r>
                <a:rPr lang="en-US" sz="3600">
                  <a:solidFill>
                    <a:schemeClr val="tx1"/>
                  </a:solidFill>
                  <a:latin typeface="Courier New" pitchFamily="49" charset="0"/>
                </a:rPr>
                <a:t>S</a:t>
              </a:r>
            </a:p>
          </p:txBody>
        </p:sp>
      </p:grpSp>
      <p:sp>
        <p:nvSpPr>
          <p:cNvPr id="196629" name="Text Box 3093"/>
          <p:cNvSpPr txBox="1">
            <a:spLocks noChangeArrowheads="1"/>
          </p:cNvSpPr>
          <p:nvPr/>
        </p:nvSpPr>
        <p:spPr bwMode="auto">
          <a:xfrm>
            <a:off x="1900238" y="908050"/>
            <a:ext cx="1092200" cy="342900"/>
          </a:xfrm>
          <a:prstGeom prst="rect">
            <a:avLst/>
          </a:prstGeom>
          <a:noFill/>
          <a:ln w="38100">
            <a:solidFill>
              <a:srgbClr val="FF0000"/>
            </a:solidFill>
            <a:miter lim="800000"/>
            <a:headEnd type="none" w="sm" len="sm"/>
            <a:tailEnd type="none" w="sm" len="sm"/>
          </a:ln>
        </p:spPr>
        <p:txBody>
          <a:bodyPr lIns="0" tIns="0" rIns="0" bIns="0">
            <a:spAutoFit/>
          </a:bodyPr>
          <a:lstStyle/>
          <a:p>
            <a:pPr eaLnBrk="0" hangingPunct="0"/>
            <a:r>
              <a:rPr lang="en-US">
                <a:latin typeface="Courier New" pitchFamily="49" charset="0"/>
              </a:rPr>
              <a:t>       </a:t>
            </a:r>
          </a:p>
        </p:txBody>
      </p:sp>
      <p:sp>
        <p:nvSpPr>
          <p:cNvPr id="196630" name="Text Box 3094"/>
          <p:cNvSpPr txBox="1">
            <a:spLocks noChangeArrowheads="1"/>
          </p:cNvSpPr>
          <p:nvPr/>
        </p:nvSpPr>
        <p:spPr bwMode="auto">
          <a:xfrm>
            <a:off x="4356100" y="908050"/>
            <a:ext cx="1257300" cy="342900"/>
          </a:xfrm>
          <a:prstGeom prst="rect">
            <a:avLst/>
          </a:prstGeom>
          <a:noFill/>
          <a:ln w="38100">
            <a:solidFill>
              <a:srgbClr val="FF0000"/>
            </a:solidFill>
            <a:miter lim="800000"/>
            <a:headEnd type="none" w="sm" len="sm"/>
            <a:tailEnd type="none" w="sm" len="sm"/>
          </a:ln>
        </p:spPr>
        <p:txBody>
          <a:bodyPr wrap="none" lIns="0" tIns="0" rIns="0" bIns="0">
            <a:spAutoFit/>
          </a:bodyPr>
          <a:lstStyle/>
          <a:p>
            <a:pPr eaLnBrk="0" hangingPunct="0"/>
            <a:r>
              <a:rPr lang="en-US">
                <a:latin typeface="Courier New" pitchFamily="49" charset="0"/>
              </a:rPr>
              <a:t>        </a:t>
            </a:r>
          </a:p>
        </p:txBody>
      </p:sp>
      <p:sp>
        <p:nvSpPr>
          <p:cNvPr id="196631" name="Text Box 3095"/>
          <p:cNvSpPr txBox="1">
            <a:spLocks noChangeArrowheads="1"/>
          </p:cNvSpPr>
          <p:nvPr/>
        </p:nvSpPr>
        <p:spPr bwMode="auto">
          <a:xfrm>
            <a:off x="6378575" y="908050"/>
            <a:ext cx="1257300" cy="342900"/>
          </a:xfrm>
          <a:prstGeom prst="rect">
            <a:avLst/>
          </a:prstGeom>
          <a:noFill/>
          <a:ln w="38100">
            <a:solidFill>
              <a:srgbClr val="FF0000"/>
            </a:solidFill>
            <a:miter lim="800000"/>
            <a:headEnd type="none" w="sm" len="sm"/>
            <a:tailEnd type="none" w="sm" len="sm"/>
          </a:ln>
        </p:spPr>
        <p:txBody>
          <a:bodyPr wrap="none" lIns="0" tIns="0" rIns="0" bIns="0">
            <a:spAutoFit/>
          </a:bodyPr>
          <a:lstStyle/>
          <a:p>
            <a:pPr eaLnBrk="0" hangingPunct="0"/>
            <a:r>
              <a:rPr lang="en-US">
                <a:latin typeface="Courier New" pitchFamily="49" charset="0"/>
              </a:rPr>
              <a:t>        </a:t>
            </a:r>
          </a:p>
        </p:txBody>
      </p:sp>
      <p:sp>
        <p:nvSpPr>
          <p:cNvPr id="196632" name="Text Box 3096"/>
          <p:cNvSpPr txBox="1">
            <a:spLocks noChangeArrowheads="1"/>
          </p:cNvSpPr>
          <p:nvPr/>
        </p:nvSpPr>
        <p:spPr bwMode="auto">
          <a:xfrm>
            <a:off x="4057650" y="720725"/>
            <a:ext cx="1409700" cy="342900"/>
          </a:xfrm>
          <a:prstGeom prst="rect">
            <a:avLst/>
          </a:prstGeom>
          <a:noFill/>
          <a:ln w="38100">
            <a:solidFill>
              <a:srgbClr val="0000FF"/>
            </a:solidFill>
            <a:miter lim="800000"/>
            <a:headEnd type="none" w="sm" len="sm"/>
            <a:tailEnd type="none" w="sm" len="sm"/>
          </a:ln>
        </p:spPr>
        <p:txBody>
          <a:bodyPr wrap="none" lIns="0" tIns="0" rIns="0" bIns="0">
            <a:spAutoFit/>
          </a:bodyPr>
          <a:lstStyle/>
          <a:p>
            <a:pPr eaLnBrk="0" hangingPunct="0"/>
            <a:r>
              <a:rPr lang="en-US">
                <a:latin typeface="Courier New" pitchFamily="49" charset="0"/>
              </a:rPr>
              <a:t>         </a:t>
            </a:r>
          </a:p>
        </p:txBody>
      </p:sp>
      <p:sp>
        <p:nvSpPr>
          <p:cNvPr id="196633" name="Text Box 3097"/>
          <p:cNvSpPr txBox="1">
            <a:spLocks noChangeArrowheads="1"/>
          </p:cNvSpPr>
          <p:nvPr/>
        </p:nvSpPr>
        <p:spPr bwMode="auto">
          <a:xfrm>
            <a:off x="3940175" y="4759325"/>
            <a:ext cx="1714500" cy="342900"/>
          </a:xfrm>
          <a:prstGeom prst="rect">
            <a:avLst/>
          </a:prstGeom>
          <a:noFill/>
          <a:ln w="38100">
            <a:solidFill>
              <a:srgbClr val="0000FF"/>
            </a:solidFill>
            <a:miter lim="800000"/>
            <a:headEnd type="none" w="sm" len="sm"/>
            <a:tailEnd type="none" w="sm" len="sm"/>
          </a:ln>
        </p:spPr>
        <p:txBody>
          <a:bodyPr wrap="none" lIns="0" tIns="0" rIns="0" bIns="0">
            <a:spAutoFit/>
          </a:bodyPr>
          <a:lstStyle/>
          <a:p>
            <a:pPr eaLnBrk="0" hangingPunct="0"/>
            <a:r>
              <a:rPr lang="en-US">
                <a:latin typeface="Courier New" pitchFamily="49" charset="0"/>
              </a:rPr>
              <a:t>           </a:t>
            </a:r>
          </a:p>
        </p:txBody>
      </p:sp>
      <p:sp>
        <p:nvSpPr>
          <p:cNvPr id="196634" name="Text Box 3098"/>
          <p:cNvSpPr txBox="1">
            <a:spLocks noChangeArrowheads="1"/>
          </p:cNvSpPr>
          <p:nvPr/>
        </p:nvSpPr>
        <p:spPr bwMode="auto">
          <a:xfrm>
            <a:off x="4227513" y="6283325"/>
            <a:ext cx="1104900" cy="342900"/>
          </a:xfrm>
          <a:prstGeom prst="rect">
            <a:avLst/>
          </a:prstGeom>
          <a:noFill/>
          <a:ln w="38100">
            <a:solidFill>
              <a:srgbClr val="0000FF"/>
            </a:solidFill>
            <a:miter lim="800000"/>
            <a:headEnd type="none" w="sm" len="sm"/>
            <a:tailEnd type="none" w="sm" len="sm"/>
          </a:ln>
        </p:spPr>
        <p:txBody>
          <a:bodyPr wrap="none" lIns="0" tIns="0" rIns="0" bIns="0">
            <a:spAutoFit/>
          </a:bodyPr>
          <a:lstStyle/>
          <a:p>
            <a:pPr eaLnBrk="0" hangingPunct="0"/>
            <a:r>
              <a:rPr lang="en-US">
                <a:latin typeface="Courier New" pitchFamily="49" charset="0"/>
              </a:rPr>
              <a:t>       </a:t>
            </a:r>
          </a:p>
        </p:txBody>
      </p:sp>
      <p:sp>
        <p:nvSpPr>
          <p:cNvPr id="196636" name="Text Box 3100"/>
          <p:cNvSpPr txBox="1">
            <a:spLocks noChangeArrowheads="1"/>
          </p:cNvSpPr>
          <p:nvPr/>
        </p:nvSpPr>
        <p:spPr bwMode="auto">
          <a:xfrm>
            <a:off x="3922713" y="169863"/>
            <a:ext cx="1714500" cy="342900"/>
          </a:xfrm>
          <a:prstGeom prst="rect">
            <a:avLst/>
          </a:prstGeom>
          <a:noFill/>
          <a:ln w="38100">
            <a:solidFill>
              <a:srgbClr val="0000FF"/>
            </a:solidFill>
            <a:miter lim="800000"/>
            <a:headEnd type="none" w="sm" len="sm"/>
            <a:tailEnd type="none" w="sm" len="sm"/>
          </a:ln>
        </p:spPr>
        <p:txBody>
          <a:bodyPr wrap="none" lIns="0" tIns="0" rIns="0" bIns="0">
            <a:spAutoFit/>
          </a:bodyPr>
          <a:lstStyle/>
          <a:p>
            <a:pPr eaLnBrk="0" hangingPunct="0"/>
            <a:r>
              <a:rPr lang="en-US">
                <a:latin typeface="Courier New" pitchFamily="49" charset="0"/>
              </a:rPr>
              <a:t>           </a:t>
            </a:r>
          </a:p>
        </p:txBody>
      </p:sp>
      <p:sp>
        <p:nvSpPr>
          <p:cNvPr id="196637" name="Text Box 3101"/>
          <p:cNvSpPr txBox="1">
            <a:spLocks noChangeArrowheads="1"/>
          </p:cNvSpPr>
          <p:nvPr/>
        </p:nvSpPr>
        <p:spPr bwMode="auto">
          <a:xfrm>
            <a:off x="4227513" y="5216525"/>
            <a:ext cx="1104900" cy="342900"/>
          </a:xfrm>
          <a:prstGeom prst="rect">
            <a:avLst/>
          </a:prstGeom>
          <a:noFill/>
          <a:ln w="38100">
            <a:solidFill>
              <a:srgbClr val="0000FF"/>
            </a:solidFill>
            <a:miter lim="800000"/>
            <a:headEnd type="none" w="sm" len="sm"/>
            <a:tailEnd type="none" w="sm" len="sm"/>
          </a:ln>
        </p:spPr>
        <p:txBody>
          <a:bodyPr wrap="none" lIns="0" tIns="0" rIns="0" bIns="0">
            <a:spAutoFit/>
          </a:bodyPr>
          <a:lstStyle/>
          <a:p>
            <a:pPr eaLnBrk="0" hangingPunct="0"/>
            <a:r>
              <a:rPr lang="en-US">
                <a:latin typeface="Courier New" pitchFamily="49" charset="0"/>
              </a:rPr>
              <a:t>       </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6636"/>
                                        </p:tgtEl>
                                        <p:attrNameLst>
                                          <p:attrName>style.visibility</p:attrName>
                                        </p:attrNameLst>
                                      </p:cBhvr>
                                      <p:to>
                                        <p:strVal val="visible"/>
                                      </p:to>
                                    </p:set>
                                    <p:animEffect transition="in" filter="dissolve">
                                      <p:cBhvr>
                                        <p:cTn id="12" dur="500"/>
                                        <p:tgtEl>
                                          <p:spTgt spid="196636"/>
                                        </p:tgtEl>
                                      </p:cBhvr>
                                    </p:animEffect>
                                  </p:childTnLst>
                                  <p:subTnLst>
                                    <p:set>
                                      <p:cBhvr override="childStyle">
                                        <p:cTn dur="1" fill="hold" display="0" masterRel="nextClick" afterEffect="1"/>
                                        <p:tgtEl>
                                          <p:spTgt spid="196636"/>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96611"/>
                                        </p:tgtEl>
                                        <p:attrNameLst>
                                          <p:attrName>style.visibility</p:attrName>
                                        </p:attrNameLst>
                                      </p:cBhvr>
                                      <p:to>
                                        <p:strVal val="visible"/>
                                      </p:to>
                                    </p:set>
                                    <p:animEffect transition="in" filter="dissolve">
                                      <p:cBhvr>
                                        <p:cTn id="17" dur="500"/>
                                        <p:tgtEl>
                                          <p:spTgt spid="19661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96612"/>
                                        </p:tgtEl>
                                        <p:attrNameLst>
                                          <p:attrName>style.visibility</p:attrName>
                                        </p:attrNameLst>
                                      </p:cBhvr>
                                      <p:to>
                                        <p:strVal val="visible"/>
                                      </p:to>
                                    </p:set>
                                    <p:animEffect transition="in" filter="dissolve">
                                      <p:cBhvr>
                                        <p:cTn id="22" dur="500"/>
                                        <p:tgtEl>
                                          <p:spTgt spid="19661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96613"/>
                                        </p:tgtEl>
                                        <p:attrNameLst>
                                          <p:attrName>style.visibility</p:attrName>
                                        </p:attrNameLst>
                                      </p:cBhvr>
                                      <p:to>
                                        <p:strVal val="visible"/>
                                      </p:to>
                                    </p:set>
                                    <p:animEffect transition="in" filter="dissolve">
                                      <p:cBhvr>
                                        <p:cTn id="27" dur="500"/>
                                        <p:tgtEl>
                                          <p:spTgt spid="19661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96632"/>
                                        </p:tgtEl>
                                        <p:attrNameLst>
                                          <p:attrName>style.visibility</p:attrName>
                                        </p:attrNameLst>
                                      </p:cBhvr>
                                      <p:to>
                                        <p:strVal val="visible"/>
                                      </p:to>
                                    </p:set>
                                    <p:animEffect transition="in" filter="dissolve">
                                      <p:cBhvr>
                                        <p:cTn id="32" dur="500"/>
                                        <p:tgtEl>
                                          <p:spTgt spid="196632"/>
                                        </p:tgtEl>
                                      </p:cBhvr>
                                    </p:animEffect>
                                  </p:childTnLst>
                                  <p:subTnLst>
                                    <p:set>
                                      <p:cBhvr override="childStyle">
                                        <p:cTn dur="1" fill="hold" display="0" masterRel="nextClick" afterEffect="1"/>
                                        <p:tgtEl>
                                          <p:spTgt spid="196632"/>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96629"/>
                                        </p:tgtEl>
                                        <p:attrNameLst>
                                          <p:attrName>style.visibility</p:attrName>
                                        </p:attrNameLst>
                                      </p:cBhvr>
                                      <p:to>
                                        <p:strVal val="visible"/>
                                      </p:to>
                                    </p:set>
                                    <p:animEffect transition="in" filter="dissolve">
                                      <p:cBhvr>
                                        <p:cTn id="37" dur="500"/>
                                        <p:tgtEl>
                                          <p:spTgt spid="196629"/>
                                        </p:tgtEl>
                                      </p:cBhvr>
                                    </p:animEffect>
                                  </p:childTnLst>
                                  <p:subTnLst>
                                    <p:set>
                                      <p:cBhvr override="childStyle">
                                        <p:cTn dur="1" fill="hold" display="0" masterRel="nextClick" afterEffect="1"/>
                                        <p:tgtEl>
                                          <p:spTgt spid="196629"/>
                                        </p:tgtEl>
                                        <p:attrNameLst>
                                          <p:attrName>style.visibility</p:attrName>
                                        </p:attrNameLst>
                                      </p:cBhvr>
                                      <p:to>
                                        <p:strVal val="hidden"/>
                                      </p:to>
                                    </p:set>
                                  </p:sub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96630"/>
                                        </p:tgtEl>
                                        <p:attrNameLst>
                                          <p:attrName>style.visibility</p:attrName>
                                        </p:attrNameLst>
                                      </p:cBhvr>
                                      <p:to>
                                        <p:strVal val="visible"/>
                                      </p:to>
                                    </p:set>
                                    <p:animEffect transition="in" filter="dissolve">
                                      <p:cBhvr>
                                        <p:cTn id="42" dur="500"/>
                                        <p:tgtEl>
                                          <p:spTgt spid="196630"/>
                                        </p:tgtEl>
                                      </p:cBhvr>
                                    </p:animEffect>
                                  </p:childTnLst>
                                  <p:subTnLst>
                                    <p:set>
                                      <p:cBhvr override="childStyle">
                                        <p:cTn dur="1" fill="hold" display="0" masterRel="nextClick" afterEffect="1"/>
                                        <p:tgtEl>
                                          <p:spTgt spid="196630"/>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96631"/>
                                        </p:tgtEl>
                                        <p:attrNameLst>
                                          <p:attrName>style.visibility</p:attrName>
                                        </p:attrNameLst>
                                      </p:cBhvr>
                                      <p:to>
                                        <p:strVal val="visible"/>
                                      </p:to>
                                    </p:set>
                                    <p:animEffect transition="in" filter="dissolve">
                                      <p:cBhvr>
                                        <p:cTn id="47" dur="500"/>
                                        <p:tgtEl>
                                          <p:spTgt spid="196631"/>
                                        </p:tgtEl>
                                      </p:cBhvr>
                                    </p:animEffect>
                                  </p:childTnLst>
                                  <p:subTnLst>
                                    <p:set>
                                      <p:cBhvr override="childStyle">
                                        <p:cTn dur="1" fill="hold" display="0" masterRel="nextClick" afterEffect="1"/>
                                        <p:tgtEl>
                                          <p:spTgt spid="196631"/>
                                        </p:tgtEl>
                                        <p:attrNameLst>
                                          <p:attrName>style.visibility</p:attrName>
                                        </p:attrNameLst>
                                      </p:cBhvr>
                                      <p:to>
                                        <p:strVal val="hidden"/>
                                      </p:to>
                                    </p:set>
                                  </p:sub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96633"/>
                                        </p:tgtEl>
                                        <p:attrNameLst>
                                          <p:attrName>style.visibility</p:attrName>
                                        </p:attrNameLst>
                                      </p:cBhvr>
                                      <p:to>
                                        <p:strVal val="visible"/>
                                      </p:to>
                                    </p:set>
                                    <p:animEffect transition="in" filter="dissolve">
                                      <p:cBhvr>
                                        <p:cTn id="52" dur="500"/>
                                        <p:tgtEl>
                                          <p:spTgt spid="196633"/>
                                        </p:tgtEl>
                                      </p:cBhvr>
                                    </p:animEffect>
                                  </p:childTnLst>
                                  <p:subTnLst>
                                    <p:set>
                                      <p:cBhvr override="childStyle">
                                        <p:cTn dur="1" fill="hold" display="0" masterRel="nextClick" afterEffect="1"/>
                                        <p:tgtEl>
                                          <p:spTgt spid="196633"/>
                                        </p:tgtEl>
                                        <p:attrNameLst>
                                          <p:attrName>style.visibility</p:attrName>
                                        </p:attrNameLst>
                                      </p:cBhvr>
                                      <p:to>
                                        <p:strVal val="hidden"/>
                                      </p:to>
                                    </p:set>
                                  </p:sub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96637"/>
                                        </p:tgtEl>
                                        <p:attrNameLst>
                                          <p:attrName>style.visibility</p:attrName>
                                        </p:attrNameLst>
                                      </p:cBhvr>
                                      <p:to>
                                        <p:strVal val="visible"/>
                                      </p:to>
                                    </p:set>
                                    <p:animEffect transition="in" filter="dissolve">
                                      <p:cBhvr>
                                        <p:cTn id="57" dur="500"/>
                                        <p:tgtEl>
                                          <p:spTgt spid="196637"/>
                                        </p:tgtEl>
                                      </p:cBhvr>
                                    </p:animEffect>
                                  </p:childTnLst>
                                  <p:subTnLst>
                                    <p:set>
                                      <p:cBhvr override="childStyle">
                                        <p:cTn dur="1" fill="hold" display="0" masterRel="nextClick" afterEffect="1"/>
                                        <p:tgtEl>
                                          <p:spTgt spid="196637"/>
                                        </p:tgtEl>
                                        <p:attrNameLst>
                                          <p:attrName>style.visibility</p:attrName>
                                        </p:attrNameLst>
                                      </p:cBhvr>
                                      <p:to>
                                        <p:strVal val="hidden"/>
                                      </p:to>
                                    </p:set>
                                  </p:sub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196614"/>
                                        </p:tgtEl>
                                        <p:attrNameLst>
                                          <p:attrName>style.visibility</p:attrName>
                                        </p:attrNameLst>
                                      </p:cBhvr>
                                      <p:to>
                                        <p:strVal val="visible"/>
                                      </p:to>
                                    </p:set>
                                    <p:animEffect transition="in" filter="dissolve">
                                      <p:cBhvr>
                                        <p:cTn id="62" dur="500"/>
                                        <p:tgtEl>
                                          <p:spTgt spid="196614"/>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196634"/>
                                        </p:tgtEl>
                                        <p:attrNameLst>
                                          <p:attrName>style.visibility</p:attrName>
                                        </p:attrNameLst>
                                      </p:cBhvr>
                                      <p:to>
                                        <p:strVal val="visible"/>
                                      </p:to>
                                    </p:set>
                                    <p:animEffect transition="in" filter="dissolve">
                                      <p:cBhvr>
                                        <p:cTn id="67" dur="500"/>
                                        <p:tgtEl>
                                          <p:spTgt spid="196634"/>
                                        </p:tgtEl>
                                      </p:cBhvr>
                                    </p:animEffect>
                                  </p:childTnLst>
                                  <p:subTnLst>
                                    <p:set>
                                      <p:cBhvr override="childStyle">
                                        <p:cTn dur="1" fill="hold" display="0" masterRel="nextClick" afterEffect="1"/>
                                        <p:tgtEl>
                                          <p:spTgt spid="196634"/>
                                        </p:tgtEl>
                                        <p:attrNameLst>
                                          <p:attrName>style.visibility</p:attrName>
                                        </p:attrNameLst>
                                      </p:cBhvr>
                                      <p:to>
                                        <p:strVal val="hidden"/>
                                      </p:to>
                                    </p:set>
                                  </p:sub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196619"/>
                                        </p:tgtEl>
                                        <p:attrNameLst>
                                          <p:attrName>style.visibility</p:attrName>
                                        </p:attrNameLst>
                                      </p:cBhvr>
                                      <p:to>
                                        <p:strVal val="visible"/>
                                      </p:to>
                                    </p:set>
                                    <p:animEffect transition="in" filter="dissolve">
                                      <p:cBhvr>
                                        <p:cTn id="72" dur="500"/>
                                        <p:tgtEl>
                                          <p:spTgt spid="1966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1" grpId="0" autoUpdateAnimBg="0"/>
      <p:bldP spid="196612" grpId="0" autoUpdateAnimBg="0"/>
      <p:bldP spid="196613" grpId="0" autoUpdateAnimBg="0"/>
      <p:bldP spid="196614" grpId="0" autoUpdateAnimBg="0"/>
      <p:bldP spid="196619" grpId="0" autoUpdateAnimBg="0"/>
      <p:bldP spid="196629" grpId="0" animBg="1" autoUpdateAnimBg="0"/>
      <p:bldP spid="196630" grpId="0" animBg="1" autoUpdateAnimBg="0"/>
      <p:bldP spid="196631" grpId="0" animBg="1" autoUpdateAnimBg="0"/>
      <p:bldP spid="196632" grpId="0" animBg="1" autoUpdateAnimBg="0"/>
      <p:bldP spid="196633" grpId="0" animBg="1" autoUpdateAnimBg="0"/>
      <p:bldP spid="196634" grpId="0" animBg="1" autoUpdateAnimBg="0"/>
      <p:bldP spid="196636" grpId="0" animBg="1" autoUpdateAnimBg="0"/>
      <p:bldP spid="196637" grpId="0" animBg="1" autoUpdateAnimBg="0"/>
    </p:bldLst>
  </p:timing>
</p:sld>
</file>

<file path=ppt/slides/slide9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9875" name="Rectangle 3"/>
          <p:cNvSpPr>
            <a:spLocks noGrp="1" noChangeArrowheads="1"/>
          </p:cNvSpPr>
          <p:nvPr>
            <p:ph idx="1"/>
          </p:nvPr>
        </p:nvSpPr>
        <p:spPr>
          <a:xfrm>
            <a:off x="0" y="1371600"/>
            <a:ext cx="9144000" cy="5181600"/>
          </a:xfrm>
        </p:spPr>
        <p:txBody>
          <a:bodyPr/>
          <a:lstStyle/>
          <a:p>
            <a:pPr lvl="1" eaLnBrk="1" hangingPunct="1">
              <a:buClr>
                <a:srgbClr val="FF0000"/>
              </a:buClr>
              <a:buFont typeface="Wingdings" pitchFamily="2" charset="2"/>
              <a:buChar char="ü"/>
            </a:pPr>
            <a:r>
              <a:rPr lang="en-US" sz="2800" b="1" smtClean="0">
                <a:solidFill>
                  <a:schemeClr val="tx1"/>
                </a:solidFill>
              </a:rPr>
              <a:t>Operator returns to supervisor upon completion of commitment.</a:t>
            </a:r>
          </a:p>
          <a:p>
            <a:pPr lvl="1" eaLnBrk="1" hangingPunct="1">
              <a:buClr>
                <a:srgbClr val="FF0000"/>
              </a:buClr>
              <a:buFont typeface="Wingdings" pitchFamily="2" charset="2"/>
              <a:buChar char="ü"/>
            </a:pPr>
            <a:endParaRPr lang="en-US" sz="2800" b="1" smtClean="0">
              <a:solidFill>
                <a:schemeClr val="tx1"/>
              </a:solidFill>
            </a:endParaRPr>
          </a:p>
          <a:p>
            <a:pPr lvl="1" eaLnBrk="1" hangingPunct="1">
              <a:buClr>
                <a:srgbClr val="FF0000"/>
              </a:buClr>
              <a:buFont typeface="Wingdings" pitchFamily="2" charset="2"/>
              <a:buChar char="ü"/>
            </a:pPr>
            <a:r>
              <a:rPr lang="en-US" sz="2800" b="1" smtClean="0">
                <a:solidFill>
                  <a:schemeClr val="tx1"/>
                </a:solidFill>
              </a:rPr>
              <a:t>Supervisor will review, and take corrective action.</a:t>
            </a:r>
          </a:p>
          <a:p>
            <a:pPr lvl="2" eaLnBrk="1" hangingPunct="1">
              <a:buClr>
                <a:srgbClr val="FF0000"/>
              </a:buClr>
            </a:pPr>
            <a:r>
              <a:rPr lang="en-US" sz="2400" b="1" smtClean="0"/>
              <a:t>If corrective action is required. Equip. will be transferred to the maintenance section. After action has been transferred to ERO/SRO/WON, it will be retained with the trip ticket and disposed of when the trip ticket is destroyed.</a:t>
            </a:r>
          </a:p>
          <a:p>
            <a:pPr lvl="2" eaLnBrk="1" hangingPunct="1">
              <a:buClr>
                <a:srgbClr val="FF0000"/>
              </a:buClr>
            </a:pPr>
            <a:r>
              <a:rPr lang="en-US" sz="2400" b="1" smtClean="0"/>
              <a:t>If no corrective action is required, it will be retained with the trip ticket and disposed of when the trip ticket is destroyed.</a:t>
            </a:r>
          </a:p>
        </p:txBody>
      </p:sp>
      <p:sp>
        <p:nvSpPr>
          <p:cNvPr id="100354" name="Rectangle 2"/>
          <p:cNvSpPr>
            <a:spLocks noGrp="1" noChangeArrowheads="1"/>
          </p:cNvSpPr>
          <p:nvPr>
            <p:ph type="title"/>
          </p:nvPr>
        </p:nvSpPr>
        <p:spPr>
          <a:xfrm>
            <a:off x="0" y="-228600"/>
            <a:ext cx="9144000" cy="1524000"/>
          </a:xfrm>
        </p:spPr>
        <p:txBody>
          <a:bodyPr>
            <a:normAutofit fontScale="90000"/>
          </a:bodyPr>
          <a:lstStyle/>
          <a:p>
            <a:pPr algn="ctr" eaLnBrk="1" fontAlgn="auto" hangingPunct="1">
              <a:spcAft>
                <a:spcPts val="0"/>
              </a:spcAft>
              <a:defRPr/>
            </a:pPr>
            <a:r>
              <a:rPr sz="6000" b="1" smtClean="0">
                <a:solidFill>
                  <a:srgbClr val="FF0000"/>
                </a:solidFill>
              </a:rPr>
              <a:t>FILING AND DISPOSITION</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79875">
                                            <p:txEl>
                                              <p:pRg st="0" end="0"/>
                                            </p:txEl>
                                          </p:spTgt>
                                        </p:tgtEl>
                                        <p:attrNameLst>
                                          <p:attrName>style.visibility</p:attrName>
                                        </p:attrNameLst>
                                      </p:cBhvr>
                                      <p:to>
                                        <p:strVal val="visible"/>
                                      </p:to>
                                    </p:set>
                                    <p:animEffect transition="in" filter="slide(fromRight)">
                                      <p:cBhvr>
                                        <p:cTn id="7" dur="500"/>
                                        <p:tgtEl>
                                          <p:spTgt spid="79875">
                                            <p:txEl>
                                              <p:pRg st="0" end="0"/>
                                            </p:txEl>
                                          </p:spTgt>
                                        </p:tgtEl>
                                      </p:cBhvr>
                                    </p:animEffect>
                                  </p:childTnLst>
                                  <p:subTnLst>
                                    <p:animClr clrSpc="rgb" dir="cw">
                                      <p:cBhvr override="childStyle">
                                        <p:cTn dur="1" fill="hold" display="0" masterRel="nextClick" afterEffect="1"/>
                                        <p:tgtEl>
                                          <p:spTgt spid="79875">
                                            <p:txEl>
                                              <p:pRg st="0" end="0"/>
                                            </p:txEl>
                                          </p:spTgt>
                                        </p:tgtEl>
                                        <p:attrNameLst>
                                          <p:attrName>ppt_c</p:attrName>
                                        </p:attrNameLst>
                                      </p:cBhvr>
                                      <p:to>
                                        <a:srgbClr val="5F5F5F"/>
                                      </p:to>
                                    </p:animClr>
                                  </p:subTnLst>
                                </p:cTn>
                              </p:par>
                            </p:childTnLst>
                          </p:cTn>
                        </p:par>
                      </p:childTnLst>
                    </p:cTn>
                  </p:par>
                  <p:par>
                    <p:cTn id="8" fill="hold">
                      <p:stCondLst>
                        <p:cond delay="indefinite"/>
                      </p:stCondLst>
                      <p:childTnLst>
                        <p:par>
                          <p:cTn id="9" fill="hold">
                            <p:stCondLst>
                              <p:cond delay="0"/>
                            </p:stCondLst>
                            <p:childTnLst>
                              <p:par>
                                <p:cTn id="10" presetID="12" presetClass="entr" presetSubtype="2" fill="hold" grpId="0" nodeType="clickEffect">
                                  <p:stCondLst>
                                    <p:cond delay="0"/>
                                  </p:stCondLst>
                                  <p:childTnLst>
                                    <p:set>
                                      <p:cBhvr>
                                        <p:cTn id="11" dur="1" fill="hold">
                                          <p:stCondLst>
                                            <p:cond delay="0"/>
                                          </p:stCondLst>
                                        </p:cTn>
                                        <p:tgtEl>
                                          <p:spTgt spid="79875">
                                            <p:txEl>
                                              <p:pRg st="2" end="2"/>
                                            </p:txEl>
                                          </p:spTgt>
                                        </p:tgtEl>
                                        <p:attrNameLst>
                                          <p:attrName>style.visibility</p:attrName>
                                        </p:attrNameLst>
                                      </p:cBhvr>
                                      <p:to>
                                        <p:strVal val="visible"/>
                                      </p:to>
                                    </p:set>
                                    <p:animEffect transition="in" filter="slide(fromRight)">
                                      <p:cBhvr>
                                        <p:cTn id="12" dur="500"/>
                                        <p:tgtEl>
                                          <p:spTgt spid="79875">
                                            <p:txEl>
                                              <p:pRg st="2" end="2"/>
                                            </p:txEl>
                                          </p:spTgt>
                                        </p:tgtEl>
                                      </p:cBhvr>
                                    </p:animEffect>
                                  </p:childTnLst>
                                  <p:subTnLst>
                                    <p:animClr clrSpc="rgb" dir="cw">
                                      <p:cBhvr override="childStyle">
                                        <p:cTn dur="1" fill="hold" display="0" masterRel="nextClick" afterEffect="1"/>
                                        <p:tgtEl>
                                          <p:spTgt spid="79875">
                                            <p:txEl>
                                              <p:pRg st="2" end="2"/>
                                            </p:txEl>
                                          </p:spTgt>
                                        </p:tgtEl>
                                        <p:attrNameLst>
                                          <p:attrName>ppt_c</p:attrName>
                                        </p:attrNameLst>
                                      </p:cBhvr>
                                      <p:to>
                                        <a:srgbClr val="5F5F5F"/>
                                      </p:to>
                                    </p:animClr>
                                  </p:subTnLst>
                                </p:cTn>
                              </p:par>
                            </p:childTnLst>
                          </p:cTn>
                        </p:par>
                      </p:childTnLst>
                    </p:cTn>
                  </p:par>
                  <p:par>
                    <p:cTn id="13" fill="hold">
                      <p:stCondLst>
                        <p:cond delay="indefinite"/>
                      </p:stCondLst>
                      <p:childTnLst>
                        <p:par>
                          <p:cTn id="14" fill="hold">
                            <p:stCondLst>
                              <p:cond delay="0"/>
                            </p:stCondLst>
                            <p:childTnLst>
                              <p:par>
                                <p:cTn id="15" presetID="12" presetClass="entr" presetSubtype="2" fill="hold" grpId="0" nodeType="clickEffect">
                                  <p:stCondLst>
                                    <p:cond delay="0"/>
                                  </p:stCondLst>
                                  <p:childTnLst>
                                    <p:set>
                                      <p:cBhvr>
                                        <p:cTn id="16" dur="1" fill="hold">
                                          <p:stCondLst>
                                            <p:cond delay="0"/>
                                          </p:stCondLst>
                                        </p:cTn>
                                        <p:tgtEl>
                                          <p:spTgt spid="79875">
                                            <p:txEl>
                                              <p:pRg st="3" end="3"/>
                                            </p:txEl>
                                          </p:spTgt>
                                        </p:tgtEl>
                                        <p:attrNameLst>
                                          <p:attrName>style.visibility</p:attrName>
                                        </p:attrNameLst>
                                      </p:cBhvr>
                                      <p:to>
                                        <p:strVal val="visible"/>
                                      </p:to>
                                    </p:set>
                                    <p:animEffect transition="in" filter="slide(fromRight)">
                                      <p:cBhvr>
                                        <p:cTn id="17" dur="500"/>
                                        <p:tgtEl>
                                          <p:spTgt spid="79875">
                                            <p:txEl>
                                              <p:pRg st="3" end="3"/>
                                            </p:txEl>
                                          </p:spTgt>
                                        </p:tgtEl>
                                      </p:cBhvr>
                                    </p:animEffect>
                                  </p:childTnLst>
                                  <p:subTnLst>
                                    <p:animClr clrSpc="rgb" dir="cw">
                                      <p:cBhvr override="childStyle">
                                        <p:cTn dur="1" fill="hold" display="0" masterRel="nextClick" afterEffect="1"/>
                                        <p:tgtEl>
                                          <p:spTgt spid="79875">
                                            <p:txEl>
                                              <p:pRg st="3" end="3"/>
                                            </p:txEl>
                                          </p:spTgt>
                                        </p:tgtEl>
                                        <p:attrNameLst>
                                          <p:attrName>ppt_c</p:attrName>
                                        </p:attrNameLst>
                                      </p:cBhvr>
                                      <p:to>
                                        <a:srgbClr val="5F5F5F"/>
                                      </p:to>
                                    </p:animClr>
                                  </p:subTnLst>
                                </p:cTn>
                              </p:par>
                            </p:childTnLst>
                          </p:cTn>
                        </p:par>
                      </p:childTnLst>
                    </p:cTn>
                  </p:par>
                  <p:par>
                    <p:cTn id="18" fill="hold">
                      <p:stCondLst>
                        <p:cond delay="indefinite"/>
                      </p:stCondLst>
                      <p:childTnLst>
                        <p:par>
                          <p:cTn id="19" fill="hold">
                            <p:stCondLst>
                              <p:cond delay="0"/>
                            </p:stCondLst>
                            <p:childTnLst>
                              <p:par>
                                <p:cTn id="20" presetID="12" presetClass="entr" presetSubtype="2" fill="hold" grpId="0" nodeType="clickEffect">
                                  <p:stCondLst>
                                    <p:cond delay="0"/>
                                  </p:stCondLst>
                                  <p:childTnLst>
                                    <p:set>
                                      <p:cBhvr>
                                        <p:cTn id="21" dur="1" fill="hold">
                                          <p:stCondLst>
                                            <p:cond delay="0"/>
                                          </p:stCondLst>
                                        </p:cTn>
                                        <p:tgtEl>
                                          <p:spTgt spid="79875">
                                            <p:txEl>
                                              <p:pRg st="4" end="4"/>
                                            </p:txEl>
                                          </p:spTgt>
                                        </p:tgtEl>
                                        <p:attrNameLst>
                                          <p:attrName>style.visibility</p:attrName>
                                        </p:attrNameLst>
                                      </p:cBhvr>
                                      <p:to>
                                        <p:strVal val="visible"/>
                                      </p:to>
                                    </p:set>
                                    <p:animEffect transition="in" filter="slide(fromRight)">
                                      <p:cBhvr>
                                        <p:cTn id="22" dur="500"/>
                                        <p:tgtEl>
                                          <p:spTgt spid="79875">
                                            <p:txEl>
                                              <p:pRg st="4" end="4"/>
                                            </p:txEl>
                                          </p:spTgt>
                                        </p:tgtEl>
                                      </p:cBhvr>
                                    </p:animEffect>
                                  </p:childTnLst>
                                  <p:subTnLst>
                                    <p:animClr clrSpc="rgb" dir="cw">
                                      <p:cBhvr override="childStyle">
                                        <p:cTn dur="1" fill="hold" display="0" masterRel="nextClick" afterEffect="1"/>
                                        <p:tgtEl>
                                          <p:spTgt spid="79875">
                                            <p:txEl>
                                              <p:pRg st="4" end="4"/>
                                            </p:txEl>
                                          </p:spTgt>
                                        </p:tgtEl>
                                        <p:attrNameLst>
                                          <p:attrName>ppt_c</p:attrName>
                                        </p:attrNameLst>
                                      </p:cBhvr>
                                      <p:to>
                                        <a:srgbClr val="5F5F5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build="p" bldLvl="3" autoUpdateAnimBg="0"/>
    </p:bldLst>
  </p:timing>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609600" y="5410200"/>
            <a:ext cx="7772400" cy="1143000"/>
          </a:xfrm>
        </p:spPr>
        <p:txBody>
          <a:bodyPr>
            <a:normAutofit fontScale="90000"/>
          </a:bodyPr>
          <a:lstStyle/>
          <a:p>
            <a:pPr algn="ctr" eaLnBrk="1" fontAlgn="auto" hangingPunct="1">
              <a:spcAft>
                <a:spcPts val="0"/>
              </a:spcAft>
              <a:defRPr/>
            </a:pPr>
            <a:r>
              <a:rPr sz="9600" b="1" smtClean="0">
                <a:solidFill>
                  <a:srgbClr val="FF0000"/>
                </a:solidFill>
              </a:rPr>
              <a:t>QUESTIONS</a:t>
            </a:r>
            <a:br>
              <a:rPr sz="9600" b="1" smtClean="0">
                <a:solidFill>
                  <a:srgbClr val="FF0000"/>
                </a:solidFill>
              </a:rPr>
            </a:br>
            <a:r>
              <a:rPr sz="13300" b="1" smtClean="0">
                <a:solidFill>
                  <a:srgbClr val="FF0000"/>
                </a:solidFill>
              </a:rPr>
              <a:t>?</a:t>
            </a:r>
            <a:br>
              <a:rPr sz="13300" b="1" smtClean="0">
                <a:solidFill>
                  <a:srgbClr val="FF0000"/>
                </a:solidFill>
              </a:rPr>
            </a:br>
            <a:endParaRPr sz="13300" b="1" smtClean="0">
              <a:solidFill>
                <a:srgbClr val="FF0000"/>
              </a:solidFill>
            </a:endParaRPr>
          </a:p>
        </p:txBody>
      </p:sp>
    </p:spTree>
  </p:cSld>
  <p:clrMapOvr>
    <a:masterClrMapping/>
  </p:clrMapOvr>
  <p:transition spd="med">
    <p:random/>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19491" name="Rectangle 3"/>
          <p:cNvSpPr>
            <a:spLocks noGrp="1" noChangeArrowheads="1"/>
          </p:cNvSpPr>
          <p:nvPr>
            <p:ph idx="1"/>
          </p:nvPr>
        </p:nvSpPr>
        <p:spPr>
          <a:xfrm>
            <a:off x="0" y="2057400"/>
            <a:ext cx="9144000" cy="4114800"/>
          </a:xfrm>
        </p:spPr>
        <p:txBody>
          <a:bodyPr/>
          <a:lstStyle/>
          <a:p>
            <a:pPr eaLnBrk="1" hangingPunct="1">
              <a:buClr>
                <a:srgbClr val="FF0000"/>
              </a:buClr>
              <a:buFontTx/>
              <a:buChar char="Q"/>
            </a:pPr>
            <a:r>
              <a:rPr lang="en-US" sz="2800" smtClean="0">
                <a:solidFill>
                  <a:srgbClr val="FF0000"/>
                </a:solidFill>
              </a:rPr>
              <a:t>.</a:t>
            </a:r>
            <a:r>
              <a:rPr lang="en-US" smtClean="0">
                <a:solidFill>
                  <a:srgbClr val="FFFFFF"/>
                </a:solidFill>
              </a:rPr>
              <a:t> </a:t>
            </a:r>
            <a:r>
              <a:rPr lang="en-US" sz="3200" b="1" smtClean="0"/>
              <a:t>What is the purpose of the Load Test Equipment Daily Checklist?</a:t>
            </a:r>
          </a:p>
          <a:p>
            <a:pPr eaLnBrk="1" hangingPunct="1">
              <a:buClr>
                <a:srgbClr val="FF0000"/>
              </a:buClr>
              <a:buFontTx/>
              <a:buChar char="Q"/>
            </a:pPr>
            <a:endParaRPr lang="en-US" sz="3200" b="1" smtClean="0"/>
          </a:p>
          <a:p>
            <a:pPr eaLnBrk="1" hangingPunct="1">
              <a:buClr>
                <a:srgbClr val="00FF00"/>
              </a:buClr>
              <a:buFont typeface="Wingdings 2" pitchFamily="18" charset="2"/>
              <a:buNone/>
            </a:pPr>
            <a:r>
              <a:rPr lang="en-US" sz="3200" smtClean="0"/>
              <a:t>A.  </a:t>
            </a:r>
            <a:r>
              <a:rPr lang="en-US" sz="3200" b="1" smtClean="0"/>
              <a:t>To provide a record of the result of the load test equipment daily inspection.</a:t>
            </a:r>
          </a:p>
        </p:txBody>
      </p:sp>
      <p:sp>
        <p:nvSpPr>
          <p:cNvPr id="102402" name="Rectangle 2"/>
          <p:cNvSpPr>
            <a:spLocks noGrp="1" noChangeArrowheads="1"/>
          </p:cNvSpPr>
          <p:nvPr>
            <p:ph type="title"/>
          </p:nvPr>
        </p:nvSpPr>
        <p:spPr>
          <a:xfrm>
            <a:off x="0" y="381000"/>
            <a:ext cx="9144000" cy="1143000"/>
          </a:xfrm>
        </p:spPr>
        <p:txBody>
          <a:bodyPr/>
          <a:lstStyle/>
          <a:p>
            <a:pPr algn="ctr" eaLnBrk="1" fontAlgn="auto" hangingPunct="1">
              <a:spcAft>
                <a:spcPts val="0"/>
              </a:spcAft>
              <a:defRPr/>
            </a:pPr>
            <a:r>
              <a:rPr sz="6000" b="1" smtClean="0">
                <a:solidFill>
                  <a:srgbClr val="FF0000"/>
                </a:solidFill>
              </a:rPr>
              <a:t>QUESTIONS TO YOU!!!</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319491">
                                            <p:txEl>
                                              <p:pRg st="0" end="0"/>
                                            </p:txEl>
                                          </p:spTgt>
                                        </p:tgtEl>
                                        <p:attrNameLst>
                                          <p:attrName>style.visibility</p:attrName>
                                        </p:attrNameLst>
                                      </p:cBhvr>
                                      <p:to>
                                        <p:strVal val="visible"/>
                                      </p:to>
                                    </p:set>
                                    <p:animEffect transition="in" filter="slide(fromTop)">
                                      <p:cBhvr>
                                        <p:cTn id="7" dur="500"/>
                                        <p:tgtEl>
                                          <p:spTgt spid="3194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319491">
                                            <p:txEl>
                                              <p:pRg st="2" end="2"/>
                                            </p:txEl>
                                          </p:spTgt>
                                        </p:tgtEl>
                                        <p:attrNameLst>
                                          <p:attrName>style.visibility</p:attrName>
                                        </p:attrNameLst>
                                      </p:cBhvr>
                                      <p:to>
                                        <p:strVal val="visible"/>
                                      </p:to>
                                    </p:set>
                                    <p:animEffect transition="in" filter="slide(fromTop)">
                                      <p:cBhvr>
                                        <p:cTn id="12" dur="500"/>
                                        <p:tgtEl>
                                          <p:spTgt spid="3194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491" grpId="0" build="p" autoUpdateAnimBg="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_rels/theme4.xml.rels><?xml version="1.0" encoding="UTF-8" standalone="yes"?>
<Relationships xmlns="http://schemas.openxmlformats.org/package/2006/relationships"><Relationship Id="rId1" Type="http://schemas.openxmlformats.org/officeDocument/2006/relationships/image" Target="../media/image5.jpeg"/></Relationships>
</file>

<file path=ppt/theme/_rels/theme5.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4.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3218B144004194C9E44084DD5126DF4" ma:contentTypeVersion="0" ma:contentTypeDescription="Create a new document." ma:contentTypeScope="" ma:versionID="9466372b008559e9e7165f1de714996e">
  <xsd:schema xmlns:xsd="http://www.w3.org/2001/XMLSchema" xmlns:p="http://schemas.microsoft.com/office/2006/metadata/properties" targetNamespace="http://schemas.microsoft.com/office/2006/metadata/properties" ma:root="true" ma:fieldsID="aee6ac39761dd1ece81f6673a3e120e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129C634B-51A6-4F2B-AABC-69E2873499E2}">
  <ds:schemaRefs>
    <ds:schemaRef ds:uri="http://schemas.microsoft.com/sharepoint/v3/contenttype/forms"/>
  </ds:schemaRefs>
</ds:datastoreItem>
</file>

<file path=customXml/itemProps2.xml><?xml version="1.0" encoding="utf-8"?>
<ds:datastoreItem xmlns:ds="http://schemas.openxmlformats.org/officeDocument/2006/customXml" ds:itemID="{458F3BD0-A120-4FED-9EC3-BB4E0BDA27C7}">
  <ds:schemaRefs>
    <ds:schemaRef ds:uri="http://schemas.microsoft.com/office/2006/metadata/properties"/>
  </ds:schemaRefs>
</ds:datastoreItem>
</file>

<file path=customXml/itemProps3.xml><?xml version="1.0" encoding="utf-8"?>
<ds:datastoreItem xmlns:ds="http://schemas.openxmlformats.org/officeDocument/2006/customXml" ds:itemID="{D22EEA73-B080-40B0-B1C1-0ADA3AB9EB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Paper</Template>
  <TotalTime>29896</TotalTime>
  <Words>12785</Words>
  <Application>Microsoft Office PowerPoint</Application>
  <PresentationFormat>On-screen Show (4:3)</PresentationFormat>
  <Paragraphs>2395</Paragraphs>
  <Slides>363</Slides>
  <Notes>0</Notes>
  <HiddenSlides>0</HiddenSlides>
  <MMClips>0</MMClips>
  <ScaleCrop>false</ScaleCrop>
  <HeadingPairs>
    <vt:vector size="4" baseType="variant">
      <vt:variant>
        <vt:lpstr>Theme</vt:lpstr>
      </vt:variant>
      <vt:variant>
        <vt:i4>5</vt:i4>
      </vt:variant>
      <vt:variant>
        <vt:lpstr>Slide Titles</vt:lpstr>
      </vt:variant>
      <vt:variant>
        <vt:i4>363</vt:i4>
      </vt:variant>
    </vt:vector>
  </HeadingPairs>
  <TitlesOfParts>
    <vt:vector size="368" baseType="lpstr">
      <vt:lpstr>Paper</vt:lpstr>
      <vt:lpstr>Metro</vt:lpstr>
      <vt:lpstr>Apex</vt:lpstr>
      <vt:lpstr>Flow</vt:lpstr>
      <vt:lpstr>1_Flow</vt:lpstr>
      <vt:lpstr>RECORDS / FORMS AND PQDR</vt:lpstr>
      <vt:lpstr>RECORDS/FORMS &amp; PQDR</vt:lpstr>
      <vt:lpstr>PowerPoint Presentation</vt:lpstr>
      <vt:lpstr>PowerPoint Presentation</vt:lpstr>
      <vt:lpstr>LEARNING OBJECTIVES</vt:lpstr>
      <vt:lpstr>METHOD / MEDIA</vt:lpstr>
      <vt:lpstr>ADMINISTRATIVE INSTRUCTIONS</vt:lpstr>
      <vt:lpstr>EVALUATION</vt:lpstr>
      <vt:lpstr>?</vt:lpstr>
      <vt:lpstr>NAVMC 696D</vt:lpstr>
      <vt:lpstr>PowerPoint Presentation</vt:lpstr>
      <vt:lpstr>PURPOSE</vt:lpstr>
      <vt:lpstr>PURPOSE CONT.</vt:lpstr>
      <vt:lpstr>RESPONSIBILITIES</vt:lpstr>
      <vt:lpstr>RESPONSIBILITIES CONT.</vt:lpstr>
      <vt:lpstr>RESPONSIBILITIES CONT.</vt:lpstr>
      <vt:lpstr>RESPONSIBILITIES CONT.</vt:lpstr>
      <vt:lpstr>RESPONSIBILITIES CONT.</vt:lpstr>
      <vt:lpstr>PREPARATION INSTRUCTIONS</vt:lpstr>
      <vt:lpstr>PREPARATION INSTRUCTIONS</vt:lpstr>
      <vt:lpstr>PREPARATION INSTRUCTIONS</vt:lpstr>
      <vt:lpstr>Get your 696D out so you can learn how to fill this form out!</vt:lpstr>
      <vt:lpstr>PowerPoint Presentation</vt:lpstr>
      <vt:lpstr>PREPARATION INSTRUCTIONS CONT.</vt:lpstr>
      <vt:lpstr>REMARKS CONTINUED</vt:lpstr>
      <vt:lpstr>REMARKS CONTINUED</vt:lpstr>
      <vt:lpstr>REMARKS CONTINUED</vt:lpstr>
      <vt:lpstr>PowerPoint Presentation</vt:lpstr>
      <vt:lpstr>FILING</vt:lpstr>
      <vt:lpstr>DISPOSITION</vt:lpstr>
      <vt:lpstr>PowerPoint Presentation</vt:lpstr>
      <vt:lpstr>QUESTIONS TO YOU!</vt:lpstr>
      <vt:lpstr>QUESTIONS TO YOU!</vt:lpstr>
      <vt:lpstr>PowerPoint Presentation</vt:lpstr>
      <vt:lpstr>NAVMC 10524</vt:lpstr>
      <vt:lpstr>PowerPoint Presentation</vt:lpstr>
      <vt:lpstr>PowerPoint Presentation</vt:lpstr>
      <vt:lpstr>PURPOSE</vt:lpstr>
      <vt:lpstr>PURPOSE CONT.</vt:lpstr>
      <vt:lpstr>RESPONSIBILITIES</vt:lpstr>
      <vt:lpstr>DISPATCHER RESPONSIBILITIES</vt:lpstr>
      <vt:lpstr>DISPATCHERS RESPONSIBILITIES</vt:lpstr>
      <vt:lpstr>DISPATCHERS RESPONSIBILITIES</vt:lpstr>
      <vt:lpstr>EQUIPMENT CHIEF RESPONSIBILITIES</vt:lpstr>
      <vt:lpstr>OPERATOR RESPONSIBILITIES</vt:lpstr>
      <vt:lpstr>FSMAO CLARIFICATION</vt:lpstr>
      <vt:lpstr>Get your 10524, first we will go over how to fill out Section “A”, and computing your Hourly PMCS schedule as it would look like in the 696D.</vt:lpstr>
      <vt:lpstr>PowerPoint Presentation</vt:lpstr>
      <vt:lpstr>PowerPoint Presentation</vt:lpstr>
      <vt:lpstr>COMPUTING THE HOURLY PMCS SCHEDULE</vt:lpstr>
      <vt:lpstr>FORMULA WHEN A HOURLY PMCS HAS BEEN COMPLETED</vt:lpstr>
      <vt:lpstr>EXAMPLE</vt:lpstr>
      <vt:lpstr>FORMULA WHEN THE HOUR METER HAS BEEN REPLACED</vt:lpstr>
      <vt:lpstr>PowerPoint Presentation</vt:lpstr>
      <vt:lpstr>EXAMPLE</vt:lpstr>
      <vt:lpstr>FORMULA WHEN THE HOUR METER HAS BEEN REPLACED</vt:lpstr>
      <vt:lpstr>PowerPoint Presentation</vt:lpstr>
      <vt:lpstr>EXAMPLE</vt:lpstr>
      <vt:lpstr>PRACTICAL APPLICATION “A”</vt:lpstr>
      <vt:lpstr>SECTION “B” 10524</vt:lpstr>
      <vt:lpstr>FSMAO CLARIFICATION</vt:lpstr>
      <vt:lpstr>10524 IN 696D</vt:lpstr>
      <vt:lpstr>PowerPoint Presentation</vt:lpstr>
      <vt:lpstr>10524 EXTENDED JOBSITE</vt:lpstr>
      <vt:lpstr>PowerPoint Presentation</vt:lpstr>
      <vt:lpstr>FILING AND DIPOSITION</vt:lpstr>
      <vt:lpstr>PowerPoint Presentation</vt:lpstr>
      <vt:lpstr>QUESTIONS TO YOU!</vt:lpstr>
      <vt:lpstr>QUESTIONS TO YOU!</vt:lpstr>
      <vt:lpstr>PowerPoint Presentation</vt:lpstr>
      <vt:lpstr>NAVMC 10523</vt:lpstr>
      <vt:lpstr>PowerPoint Presentation</vt:lpstr>
      <vt:lpstr>PowerPoint Presentation</vt:lpstr>
      <vt:lpstr>PURPOSE</vt:lpstr>
      <vt:lpstr>PURPOSE CONT.</vt:lpstr>
      <vt:lpstr>Maintained by the Dispatcher.</vt:lpstr>
      <vt:lpstr>Dispatcher</vt:lpstr>
      <vt:lpstr>The Equipment Chief will ensure the following:</vt:lpstr>
      <vt:lpstr>The operator will ensure the following:</vt:lpstr>
      <vt:lpstr>PowerPoint Presentation</vt:lpstr>
      <vt:lpstr>PowerPoint Presentation</vt:lpstr>
      <vt:lpstr>PowerPoint Presentation</vt:lpstr>
      <vt:lpstr>PowerPoint Presentation</vt:lpstr>
      <vt:lpstr>PowerPoint Presentation</vt:lpstr>
      <vt:lpstr>DISPOSITION</vt:lpstr>
      <vt:lpstr>QUESTIONS ? </vt:lpstr>
      <vt:lpstr>QUESTIONS TO YOU!!!</vt:lpstr>
      <vt:lpstr>QUESTIONS TO YOU!!!</vt:lpstr>
      <vt:lpstr>PowerPoint Presentation</vt:lpstr>
      <vt:lpstr>PowerPoint Presentation</vt:lpstr>
      <vt:lpstr>LOAD TEST EQUIPMENT DAILY CHECKLIST</vt:lpstr>
      <vt:lpstr>LOAD TEST EQUIPMENT DAILY CHECKLIST</vt:lpstr>
      <vt:lpstr>PowerPoint Presentation</vt:lpstr>
      <vt:lpstr>PowerPoint Presentation</vt:lpstr>
      <vt:lpstr>PowerPoint Presentation</vt:lpstr>
      <vt:lpstr>PowerPoint Presentation</vt:lpstr>
      <vt:lpstr>FILING AND DISPOSITION</vt:lpstr>
      <vt:lpstr>QUESTIONS ? </vt:lpstr>
      <vt:lpstr>QUESTIONS TO YOU!!!</vt:lpstr>
      <vt:lpstr>QUESTIONS TO YOU!!!</vt:lpstr>
      <vt:lpstr>SF 91 MOTOR VEHICLE ACCIDENT REPORT</vt:lpstr>
      <vt:lpstr>PURPOSE</vt:lpstr>
      <vt:lpstr>RESPONSIBILITIES</vt:lpstr>
      <vt:lpstr>SF-91</vt:lpstr>
      <vt:lpstr>PowerPoint Presentation</vt:lpstr>
      <vt:lpstr>PowerPoint Presentation</vt:lpstr>
      <vt:lpstr>PowerPoint Presentation</vt:lpstr>
      <vt:lpstr>PowerPoint Presentation</vt:lpstr>
      <vt:lpstr>SF-94 STATEMENT OF WITNESS</vt:lpstr>
      <vt:lpstr>SF-94</vt:lpstr>
      <vt:lpstr>SF-94</vt:lpstr>
      <vt:lpstr>QUESTIONS ? </vt:lpstr>
      <vt:lpstr>QUESTIONS TO YOU!!!</vt:lpstr>
      <vt:lpstr>QUESTIONS TO YOU!!!</vt:lpstr>
      <vt:lpstr>PowerPoint Presentation</vt:lpstr>
      <vt:lpstr>NAVMC 10560</vt:lpstr>
      <vt:lpstr>PURPOSE</vt:lpstr>
      <vt:lpstr>EQUIP. FORMS &amp; RECORDS ON TEMPORARY LOAN (TM 4700-15/1H, Ch. 1, pg. 1-5,  Para. 1-9)</vt:lpstr>
      <vt:lpstr>EQUIP. FORMS &amp; RECORDS ON TEMPORARY LOAN (CONT.)</vt:lpstr>
      <vt:lpstr>EQUIP. FORMS &amp; RECORDS ON TEMPORARY LOAN (CONT.)</vt:lpstr>
      <vt:lpstr>RESPONSIBILITIES</vt:lpstr>
      <vt:lpstr>PowerPoint Presentation</vt:lpstr>
      <vt:lpstr>PREPARATION INSTRUCTIONS</vt:lpstr>
      <vt:lpstr>PREPARATION INSTRUCTIONS</vt:lpstr>
      <vt:lpstr>PowerPoint Presentation</vt:lpstr>
      <vt:lpstr>PowerPoint Presentation</vt:lpstr>
      <vt:lpstr>PowerPoint Presentation</vt:lpstr>
      <vt:lpstr>PowerPoint Presentation</vt:lpstr>
      <vt:lpstr>PowerPoint Presentation</vt:lpstr>
      <vt:lpstr>PowerPoint Presentation</vt:lpstr>
      <vt:lpstr>TACTICAL ENGINEER EQUIPMENT</vt:lpstr>
      <vt:lpstr>GARRISON MOBILE EQUIPMENT</vt:lpstr>
      <vt:lpstr>FILING AND DISPOSITION</vt:lpstr>
      <vt:lpstr>QUESTIONS ? </vt:lpstr>
      <vt:lpstr>QUESTIONS TO YOU!!!</vt:lpstr>
      <vt:lpstr>PowerPoint Presentation</vt:lpstr>
      <vt:lpstr>NAVMC 10561</vt:lpstr>
      <vt:lpstr>PowerPoint Presentation</vt:lpstr>
      <vt:lpstr>PURPOSE</vt:lpstr>
      <vt:lpstr>RESPONSIBILITIES</vt:lpstr>
      <vt:lpstr>RESPONSIBILITIES CONT.</vt:lpstr>
      <vt:lpstr>RESPONSIBILITIES CONT.</vt:lpstr>
      <vt:lpstr>PowerPoint Presentation</vt:lpstr>
      <vt:lpstr>PREPARATION INSTRUCTIONS</vt:lpstr>
      <vt:lpstr>PowerPoint Presentation</vt:lpstr>
      <vt:lpstr>PREPARATION CONT.</vt:lpstr>
      <vt:lpstr>BE ADVISED OF THESE NOTES.</vt:lpstr>
      <vt:lpstr>NOTES CONT.</vt:lpstr>
      <vt:lpstr>NOTES CONT.</vt:lpstr>
      <vt:lpstr>PREPARATION CONT.</vt:lpstr>
      <vt:lpstr>PowerPoint Presentation</vt:lpstr>
      <vt:lpstr>NAVMC 10561</vt:lpstr>
      <vt:lpstr>NAVMC 10561</vt:lpstr>
      <vt:lpstr>QUESTIONS ? </vt:lpstr>
      <vt:lpstr>QUESTIONS TO YOU!</vt:lpstr>
      <vt:lpstr>QUESTIONS TO YOU!</vt:lpstr>
      <vt:lpstr>NAVMC 10031</vt:lpstr>
      <vt:lpstr>PowerPoint Presentation</vt:lpstr>
      <vt:lpstr>PURPOSE</vt:lpstr>
      <vt:lpstr>GENERAL INFO.</vt:lpstr>
      <vt:lpstr>RESPONSIBILITIES</vt:lpstr>
      <vt:lpstr>RESPONSIBILITIES CONT.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NOTE</vt:lpstr>
      <vt:lpstr>DISPOSITION FOR ENGINEER EQUIPMENT</vt:lpstr>
      <vt:lpstr>DISPOSITION FOR ENGINEER EQUIPMENT CONT.</vt:lpstr>
      <vt:lpstr>PowerPoint Presentation</vt:lpstr>
      <vt:lpstr>PowerPoint Presentation</vt:lpstr>
      <vt:lpstr>FSMAO CLARIFICATION</vt:lpstr>
      <vt:lpstr>FILING &amp; DISPOSITION</vt:lpstr>
      <vt:lpstr>QUESTIONS ? </vt:lpstr>
      <vt:lpstr>    DEMONSTRATION  NAVMC 10031</vt:lpstr>
      <vt:lpstr>SCENARIO</vt:lpstr>
      <vt:lpstr>SCENARIO</vt:lpstr>
      <vt:lpstr>SCENARIO</vt:lpstr>
      <vt:lpstr>SCENARIO</vt:lpstr>
      <vt:lpstr>PowerPoint Presentation</vt:lpstr>
      <vt:lpstr>SCENARIO</vt:lpstr>
      <vt:lpstr>PowerPoint Presentation</vt:lpstr>
      <vt:lpstr>SCENARIO</vt:lpstr>
      <vt:lpstr>PowerPoint Presentation</vt:lpstr>
      <vt:lpstr>SCENARIO</vt:lpstr>
      <vt:lpstr>PowerPoint Presentation</vt:lpstr>
      <vt:lpstr>SCENARIO</vt:lpstr>
      <vt:lpstr>PowerPoint Presentation</vt:lpstr>
      <vt:lpstr>SCENARIO</vt:lpstr>
      <vt:lpstr>PowerPoint Presentation</vt:lpstr>
      <vt:lpstr>SCENARIO</vt:lpstr>
      <vt:lpstr>PowerPoint Presentation</vt:lpstr>
      <vt:lpstr>Questions?</vt:lpstr>
      <vt:lpstr>PowerPoint Presentation</vt:lpstr>
      <vt:lpstr>QUESTIONS TO YOU!!!</vt:lpstr>
      <vt:lpstr>QUESTIONS TO YOU!!!</vt:lpstr>
      <vt:lpstr>PowerPoint Presentation</vt:lpstr>
      <vt:lpstr>PowerPoint Presentation</vt:lpstr>
      <vt:lpstr>QUESTIONS ? </vt:lpstr>
      <vt:lpstr>PowerPoint Presentation</vt:lpstr>
      <vt:lpstr>PowerPoint Presentation</vt:lpstr>
      <vt:lpstr>PowerPoint Presentation</vt:lpstr>
      <vt:lpstr>QUESTIONS TO YOU!!!</vt:lpstr>
      <vt:lpstr>QUESTIONS TO YOU!!!</vt:lpstr>
      <vt:lpstr>QUESTIONS TO YOU!!!</vt:lpstr>
      <vt:lpstr>PowerPoint Presentation</vt:lpstr>
      <vt:lpstr>MODIFICATION PROGRAM</vt:lpstr>
      <vt:lpstr>PURPOSE</vt:lpstr>
      <vt:lpstr>Commodity Manager</vt:lpstr>
      <vt:lpstr>EQUIPMENT MODIFACTION</vt:lpstr>
      <vt:lpstr>MODIFICATIONS</vt:lpstr>
      <vt:lpstr>“URGENT” MODIFICATIONS</vt:lpstr>
      <vt:lpstr>MODIFICATIONS</vt:lpstr>
      <vt:lpstr>MODIFICATIONS</vt:lpstr>
      <vt:lpstr>MODIFICATIONS</vt:lpstr>
      <vt:lpstr>PowerPoint Presentation</vt:lpstr>
      <vt:lpstr>PowerPoint Presentation</vt:lpstr>
      <vt:lpstr>REQUIREMENT DETERMINATION</vt:lpstr>
      <vt:lpstr>PREPARATION INSTRUCTIONS</vt:lpstr>
      <vt:lpstr>PowerPoint Presentation</vt:lpstr>
      <vt:lpstr>NOTE</vt:lpstr>
      <vt:lpstr>PREPARATION INSTRUCTIONS CONT.</vt:lpstr>
      <vt:lpstr>PowerPoint Presentation</vt:lpstr>
      <vt:lpstr>PREPARATION INSTRUCTIONS CONT.</vt:lpstr>
      <vt:lpstr>PowerPoint Presentation</vt:lpstr>
      <vt:lpstr>NOTE:</vt:lpstr>
      <vt:lpstr>PREPARATION INSTRUCTIONS CONT.</vt:lpstr>
      <vt:lpstr>NOTE:</vt:lpstr>
      <vt:lpstr>PREPARATION INSTRUCTIONS CONT.</vt:lpstr>
      <vt:lpstr>PowerPoint Presentation</vt:lpstr>
      <vt:lpstr>PREPARATION INSTRUCTIONS CONT.</vt:lpstr>
      <vt:lpstr>NOTE:</vt:lpstr>
      <vt:lpstr>PREPARATION INSTRUCTIONS CONT.</vt:lpstr>
      <vt:lpstr>Enter appropriate Action Codes:</vt:lpstr>
      <vt:lpstr>FSMAO CLARIFICATION</vt:lpstr>
      <vt:lpstr>ACTION CODES (Cont’d.)</vt:lpstr>
      <vt:lpstr>PREPARATION INSTRUCTIONS CONT.</vt:lpstr>
      <vt:lpstr>PowerPoint Presentation</vt:lpstr>
      <vt:lpstr>PREPARATION INSTRUCTIONS CONT.</vt:lpstr>
      <vt:lpstr>PREPARATION INSTRUCTIONS CONT.</vt:lpstr>
      <vt:lpstr>PREPARATION INSTRUCTIONS CONT.</vt:lpstr>
      <vt:lpstr>CONTROL</vt:lpstr>
      <vt:lpstr>FILING &amp; DISPOSITION</vt:lpstr>
      <vt:lpstr>QUESTIONS?</vt:lpstr>
      <vt:lpstr>DEMOSTRATION</vt:lpstr>
      <vt:lpstr>SCENARIO</vt:lpstr>
      <vt:lpstr>PowerPoint Presentation</vt:lpstr>
      <vt:lpstr>SCENARIO</vt:lpstr>
      <vt:lpstr>PowerPoint Presentation</vt:lpstr>
      <vt:lpstr>SCENARIO</vt:lpstr>
      <vt:lpstr>PowerPoint Presentation</vt:lpstr>
      <vt:lpstr>QUESTIONS ?</vt:lpstr>
      <vt:lpstr>PRAC APP!!!</vt:lpstr>
      <vt:lpstr>QUESTIONS TO YOU!!!</vt:lpstr>
      <vt:lpstr>QUESTIONS TO YOU!!!</vt:lpstr>
      <vt:lpstr>QUESTIONS TO YOU!!!</vt:lpstr>
      <vt:lpstr>BREAK!!!</vt:lpstr>
      <vt:lpstr>CALIBRATIONS PROGRAM</vt:lpstr>
      <vt:lpstr>PURPOSE &amp; POLICY</vt:lpstr>
      <vt:lpstr>PURPOSE &amp; POLICY CONT.</vt:lpstr>
      <vt:lpstr>PURPOSE &amp; POLICY CONT.</vt:lpstr>
      <vt:lpstr>PURPOSE &amp; POLICY CONT.</vt:lpstr>
      <vt:lpstr>REPONSIBILITIES</vt:lpstr>
      <vt:lpstr>REPONSIBILITIES CONT.</vt:lpstr>
      <vt:lpstr>REPONSIBILITIES CONT.</vt:lpstr>
      <vt:lpstr>REPONSIBILITIES CONT.</vt:lpstr>
      <vt:lpstr>CF RESPONSIBILITIES</vt:lpstr>
      <vt:lpstr>CF RESPONSIBILITIES CONT.</vt:lpstr>
      <vt:lpstr>CF RESPONSIBILITIES CONT.</vt:lpstr>
      <vt:lpstr>CONTROL PROGRAM</vt:lpstr>
      <vt:lpstr>CONTROL PROGRAM</vt:lpstr>
      <vt:lpstr>CONTROL PROGRAM</vt:lpstr>
      <vt:lpstr>CONTROL PROGRAM</vt:lpstr>
      <vt:lpstr>CATEGORIES, LABELS, SEALS, &amp; TAGS</vt:lpstr>
      <vt:lpstr>CATEGORIES, LABELS, SEALS, &amp; TAGS CONT.</vt:lpstr>
      <vt:lpstr>PowerPoint Presentation</vt:lpstr>
      <vt:lpstr>CATEGORIES, LABELS, SEALS, &amp; TAGS CONT.</vt:lpstr>
      <vt:lpstr>PowerPoint Presentation</vt:lpstr>
      <vt:lpstr>CATEGORIES, LABELS, SEALS, &amp; TAGS CONT.</vt:lpstr>
      <vt:lpstr>PowerPoint Presentation</vt:lpstr>
      <vt:lpstr>CATEGORIES, LABELS, SEALS, &amp; TAGS CONT.</vt:lpstr>
      <vt:lpstr>CATEGORIES, LABELS, SEALS, &amp; TAGS CONT.</vt:lpstr>
      <vt:lpstr>CATEGORIES, LABELS, SEALS, &amp; TAGS CONT.</vt:lpstr>
      <vt:lpstr>CATEGORIES, LABELS, SEALS, &amp; TAGS CONT. </vt:lpstr>
      <vt:lpstr>PowerPoint Presentation</vt:lpstr>
      <vt:lpstr>PowerPoint Presentation</vt:lpstr>
      <vt:lpstr>CATEGORIES, LABELS, SEALS, &amp; TAGS CONT.</vt:lpstr>
      <vt:lpstr>PowerPoint Presentation</vt:lpstr>
      <vt:lpstr>CATEGORIES, LABELS, SEALS, &amp; TAGS CONT.</vt:lpstr>
      <vt:lpstr>PowerPoint Presentation</vt:lpstr>
      <vt:lpstr>CATEGORIES, LABELS, SEALS, &amp; TAGS CONT.</vt:lpstr>
      <vt:lpstr>SCHEDULING PROCESS</vt:lpstr>
      <vt:lpstr>SCHEDULING PROCESS CONT.</vt:lpstr>
      <vt:lpstr>SCHEDULING PROCESS CONT.</vt:lpstr>
      <vt:lpstr>CONTROL OF TMDE</vt:lpstr>
      <vt:lpstr>CONTROL OF TMDE CONT.</vt:lpstr>
      <vt:lpstr>CALIBRATION PROCESS</vt:lpstr>
      <vt:lpstr>CALIBRATION PROCESS CONT. </vt:lpstr>
      <vt:lpstr>CALIBRATION PROCESS CONT.</vt:lpstr>
      <vt:lpstr>CALIBRATION PROCESS CONT.</vt:lpstr>
      <vt:lpstr>CALIBRATION PROCESS CONT.</vt:lpstr>
      <vt:lpstr>INSPECT</vt:lpstr>
      <vt:lpstr>PM REQUIREMENTS</vt:lpstr>
      <vt:lpstr>PM REQUIREMENTS CONT.</vt:lpstr>
      <vt:lpstr>PREPARATION OF CALIBRATION CONTROL SYSTEMS</vt:lpstr>
      <vt:lpstr>PREPARATION INSTRUCTIONS CARD INDEX SYSTEM CONT.</vt:lpstr>
      <vt:lpstr>PREPARATION INSTRUCTIONS CARD INDEX SYSTEM CONT.</vt:lpstr>
      <vt:lpstr>PREPARATION INSTRUCTIONS CARD INDEX SYSTEM CONT.</vt:lpstr>
      <vt:lpstr>PowerPoint Presentation</vt:lpstr>
      <vt:lpstr>PREPARATION INSTRUCTIONS CHART  AND AUTO SYSTEM CONT.</vt:lpstr>
      <vt:lpstr>FILING &amp; DISPOSITION</vt:lpstr>
      <vt:lpstr>REMARKS</vt:lpstr>
      <vt:lpstr>NEW ITEMS OF EQUIPMENT</vt:lpstr>
      <vt:lpstr>UNSERVICEABLE EQUIPMENT</vt:lpstr>
      <vt:lpstr>ENCLOSURE 2</vt:lpstr>
      <vt:lpstr>QUESTIONS ?</vt:lpstr>
      <vt:lpstr>PRACTICAL APPLICATION</vt:lpstr>
      <vt:lpstr>QUESTIONS TO YOU!</vt:lpstr>
      <vt:lpstr>BREAK!!!</vt:lpstr>
      <vt:lpstr>SUPPORT AND TEST EQUIPMENT</vt:lpstr>
      <vt:lpstr>TABLE OF ORGANIZATION</vt:lpstr>
      <vt:lpstr>TABLE OF ORGANIZATION CONT.</vt:lpstr>
      <vt:lpstr>TABLE OF ORGANIZATION CONT.</vt:lpstr>
      <vt:lpstr>TABLE OF ORGANIZATION CONT.</vt:lpstr>
      <vt:lpstr>TABLE OF EQUIPMENT</vt:lpstr>
      <vt:lpstr>CONTROL OF SUPPORT/TEST EQUIPMENT</vt:lpstr>
      <vt:lpstr>CONTROL OF SUPPORT/TEST EQUIPMENT CONT.</vt:lpstr>
      <vt:lpstr>TYPES OF INVENTORY LISTS</vt:lpstr>
      <vt:lpstr>TYPES OF INVENTORY LISTS CONT.</vt:lpstr>
      <vt:lpstr>PREP  INSTRUCTIONS </vt:lpstr>
      <vt:lpstr>INFO ON INVENTORY</vt:lpstr>
      <vt:lpstr>INFO ON INVENTORY CONT.</vt:lpstr>
      <vt:lpstr>INFO ON INVENTORY CONT.</vt:lpstr>
      <vt:lpstr>INFO ON INVENTORY CONT.</vt:lpstr>
      <vt:lpstr>FILING</vt:lpstr>
      <vt:lpstr>DISPOSITION</vt:lpstr>
      <vt:lpstr>EXCESS TOOLS</vt:lpstr>
      <vt:lpstr>CONTROL</vt:lpstr>
      <vt:lpstr>CONTROL CONT.</vt:lpstr>
      <vt:lpstr>CONTROL CONT.</vt:lpstr>
      <vt:lpstr>CONTROL CONT.</vt:lpstr>
      <vt:lpstr>CONTROL CONT.</vt:lpstr>
      <vt:lpstr>CONTROL CONT.</vt:lpstr>
      <vt:lpstr>REQUISITIONING CONTROL</vt:lpstr>
      <vt:lpstr>INSPECT</vt:lpstr>
      <vt:lpstr>GARRISON TOOL ALLOWANCES</vt:lpstr>
      <vt:lpstr>GARRISON TOOL ALLOWANCES CONT.</vt:lpstr>
      <vt:lpstr>GARRISON TOOL ALLOWANCES CONT.</vt:lpstr>
      <vt:lpstr>EQUIPMENT SL-3/TM COMPONENTS</vt:lpstr>
      <vt:lpstr>EQUIPMENT SL-3/TM COMPONENTS CONT.</vt:lpstr>
      <vt:lpstr>QUESTIONS ?</vt:lpstr>
      <vt:lpstr>QUESTIONS TO YOU</vt:lpstr>
      <vt:lpstr>QUESTIONS TO YOU</vt:lpstr>
      <vt:lpstr>QUESTIONS TO YOU</vt:lpstr>
      <vt:lpstr>SUMMARY</vt:lpstr>
      <vt:lpstr>         SUMMARY Cont.</vt:lpstr>
      <vt:lpstr>PowerPoint Presentation</vt:lpstr>
    </vt:vector>
  </TitlesOfParts>
  <Manager>MARINE UNIQUE</Manager>
  <Company>EEIC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EEO/EEC/NCOM/REES</dc:title>
  <dc:subject>RECORDS AND FORMS</dc:subject>
  <dc:creator>GYSGT BRODY</dc:creator>
  <dc:description>UPDATED 17 SEP 03</dc:description>
  <cp:lastModifiedBy>Stolley, Jill-Ann,CTR, DMA-Public Web</cp:lastModifiedBy>
  <cp:revision>818</cp:revision>
  <dcterms:created xsi:type="dcterms:W3CDTF">1999-09-30T15:54:46Z</dcterms:created>
  <dcterms:modified xsi:type="dcterms:W3CDTF">2012-10-25T13:54:55Z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0x010100B3218B144004194C9E44084DD5126DF4</vt:lpwstr>
  </property>
  <property fmtid="{D5CDD505-2E9C-101B-9397-08002B2CF9AE}" pid="3" name="TemplateUrl">
    <vt:lpwstr/>
  </property>
  <property fmtid="{D5CDD505-2E9C-101B-9397-08002B2CF9AE}" pid="4" name="_SourceUrl">
    <vt:lpwstr/>
  </property>
  <property fmtid="{D5CDD505-2E9C-101B-9397-08002B2CF9AE}" pid="5" name="_SharedFileIndex">
    <vt:lpwstr/>
  </property>
  <property fmtid="{D5CDD505-2E9C-101B-9397-08002B2CF9AE}" pid="6" name="xd_Signature">
    <vt:bool>false</vt:bool>
  </property>
  <property fmtid="{D5CDD505-2E9C-101B-9397-08002B2CF9AE}" pid="7" name="xd_ProgID">
    <vt:lpwstr/>
  </property>
</Properties>
</file>